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2 – Detalhes de implementação e desempenho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BD212D0-B152-A436-4E68-37FA9749967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8" y="4088421"/>
            <a:ext cx="8137934" cy="36345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Começando SuperComputação</a:t>
            </a:r>
            <a:endParaRPr sz="2000" b="1"/>
          </a:p>
          <a:p>
            <a:pPr>
              <a:defRPr/>
            </a:pPr>
            <a:endParaRPr sz="2000"/>
          </a:p>
          <a:p>
            <a:pPr marL="305908" indent="-305908">
              <a:buAutoNum type="arabicPeriod"/>
              <a:defRPr/>
            </a:pPr>
            <a:r>
              <a:rPr sz="2000" b="0"/>
              <a:t>Implementar um algoritmo simples</a:t>
            </a:r>
            <a:endParaRPr sz="2000" b="0"/>
          </a:p>
          <a:p>
            <a:pPr marL="305907" indent="-305907">
              <a:buAutoNum type="arabicPeriod"/>
              <a:defRPr/>
            </a:pPr>
            <a:r>
              <a:rPr sz="2000" b="0"/>
              <a:t>Deixar nosso código minimamente organizado usando referências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Medição de tempo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Profiling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AEA4DEC-F606-9A77-49F9-6F4328295D5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Análise de um programa durante sua execução para determinar seu consumo de memória e/ou tempo.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Podemos responder duas importantes perguntas: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onde o programa consome mais recursos?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onde devo concentrar meus esforços de otimização?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KCachegrind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8375C5C-0F1F-37C0-9399-D2618FFD1B9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04460" y="1526177"/>
            <a:ext cx="8227244" cy="4460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EB1981-4163-74B3-5B47-4934A2BD21C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3" cy="3634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Uma primeira tentativa de otimização</a:t>
            </a:r>
            <a:endParaRPr sz="2000" b="1"/>
          </a:p>
          <a:p>
            <a:pPr>
              <a:defRPr/>
            </a:pPr>
            <a:endParaRPr sz="2000"/>
          </a:p>
          <a:p>
            <a:pPr marL="305907" indent="-305907">
              <a:buAutoNum type="arabicPeriod"/>
              <a:defRPr/>
            </a:pPr>
            <a:r>
              <a:rPr sz="2000" b="0"/>
              <a:t>Implementar uma otimização simples</a:t>
            </a:r>
            <a:endParaRPr sz="2000" b="0"/>
          </a:p>
          <a:p>
            <a:pPr marL="305906" indent="-305906">
              <a:buAutoNum type="arabicPeriod"/>
              <a:defRPr/>
            </a:pPr>
            <a:r>
              <a:rPr sz="2000" b="0"/>
              <a:t>Verificar se houve melhora usando o KCachegrind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Fechamento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0BF2BA5-0B77-A2CC-4AC2-DE428F1741A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Depois de escolher um bom algoritmo e ter uma implementação ingênua,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Entrada/Saída custa caro. 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Implementações diferentes do mesmo algoritmo podem ter desempenho diferente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Medimos esses ganhos com ferramentas de profiling. 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B09B56D-0015-6DCB-AC27-82B0539C99D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Implementação vs 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Medição de desempenho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Implementação e Algoritmo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DD1FE32-30E2-1E52-551F-827437F6F51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61653DC-382F-A95D-34CC-857F205C212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96686F4-68E3-0F17-3CBE-5FCD6B17E46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2760795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ctr">
              <a:defRPr/>
            </a:pPr>
            <a:r>
              <a:rPr sz="3600"/>
              <a:t>"Sequência finita de passos executáveis que resolve um problema"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Implementação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D67924C-3281-E486-2725-A20962E22B7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Implementação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4372481-A4AC-47FF-C342-480B16AD4DD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2760795"/>
            <a:ext cx="8704382" cy="497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algn="ctr">
              <a:defRPr/>
            </a:pPr>
            <a:r>
              <a:rPr sz="3600"/>
              <a:t>"Transformação de um algoritmo em um programa executável"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Quanto tempo um programa demora?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72005A8-417F-10C5-FB9D-623633D58EB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588488"/>
            <a:ext cx="8704382" cy="497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sz="2800" b="1" u="sng">
                <a:solidFill>
                  <a:schemeClr val="accent2"/>
                </a:solidFill>
              </a:rPr>
              <a:t>Algoritmo</a:t>
            </a:r>
            <a:r>
              <a:rPr sz="2800" u="sng">
                <a:solidFill>
                  <a:schemeClr val="accent2"/>
                </a:solidFill>
              </a:rPr>
              <a:t>: </a:t>
            </a:r>
            <a:endParaRPr sz="2400" u="sng">
              <a:solidFill>
                <a:schemeClr val="accent2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complexidade</a:t>
            </a:r>
            <a:r>
              <a:rPr sz="2400" u="none"/>
              <a:t> c</a:t>
            </a:r>
            <a:r>
              <a:rPr sz="2400" u="none"/>
              <a:t>omputacional (classes de algoritmos)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estrutur</a:t>
            </a:r>
            <a:r>
              <a:rPr sz="2400" u="none"/>
              <a:t>as de</a:t>
            </a:r>
            <a:r>
              <a:rPr sz="2400" u="none"/>
              <a:t> dados (abstratas)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r>
              <a:rPr sz="2400" b="1" u="none"/>
              <a:t>provado matematicamente, não muda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endParaRPr sz="2400" u="none"/>
          </a:p>
          <a:p>
            <a:pPr algn="l">
              <a:defRPr/>
            </a:pPr>
            <a:r>
              <a:rPr sz="2800" b="1" u="sng">
                <a:solidFill>
                  <a:schemeClr val="accent2"/>
                </a:solidFill>
              </a:rPr>
              <a:t>Implementação:</a:t>
            </a:r>
            <a:r>
              <a:rPr sz="2400" u="sng"/>
              <a:t> </a:t>
            </a:r>
            <a:endParaRPr sz="2400" u="sng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medido em segundos, para uma certa entrada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tecnologia usadas (linguagens de programação, bibliotecas)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hardware usado</a:t>
            </a:r>
            <a:endParaRPr sz="2400" u="none"/>
          </a:p>
          <a:p>
            <a:pPr marL="750015" lvl="1" indent="-349965" algn="l">
              <a:buFont typeface="Arial"/>
              <a:buChar char="•"/>
              <a:defRPr/>
            </a:pPr>
            <a:r>
              <a:rPr sz="2400" u="none"/>
              <a:t>Clock de CPU e RAM, tamanho do Cache</a:t>
            </a:r>
            <a:endParaRPr sz="2400" u="none"/>
          </a:p>
          <a:p>
            <a:pPr marL="750015" lvl="1" indent="-349965" algn="l">
              <a:buFont typeface="Arial"/>
              <a:buChar char="•"/>
              <a:defRPr/>
            </a:pPr>
            <a:r>
              <a:rPr sz="2400" u="none"/>
              <a:t># de núcleos</a:t>
            </a:r>
            <a:endParaRPr sz="2400" u="none"/>
          </a:p>
          <a:p>
            <a:pPr marL="349964" lvl="0" indent="-349965" algn="l">
              <a:buFont typeface="Arial"/>
              <a:buChar char="•"/>
              <a:defRPr/>
            </a:pPr>
            <a:r>
              <a:rPr sz="2400" b="1" u="none"/>
              <a:t>imprecisão</a:t>
            </a:r>
            <a:endParaRPr sz="2400"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Quanto tempo um programa demora?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DEA0AB0-E1A8-E38C-6A6B-B695DC5A22E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588488"/>
            <a:ext cx="8704382" cy="497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chemeClr val="accent2">
                    <a:lumMod val="75000"/>
                  </a:schemeClr>
                </a:solidFill>
              </a:rPr>
              <a:t>SuperComputação começa quando Desafios de Programação acaba</a:t>
            </a:r>
            <a:endParaRPr sz="2800" b="1" u="none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Já temos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um bom algoritmo (complexidade computacional)</a:t>
            </a:r>
            <a:endParaRPr sz="2400" b="0" u="none">
              <a:solidFill>
                <a:schemeClr val="tx1"/>
              </a:solidFill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estruturas de dados eficientes</a:t>
            </a:r>
            <a:endParaRPr sz="2400" b="0" u="none">
              <a:solidFill>
                <a:schemeClr val="tx1"/>
              </a:solidFill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uma implementação inocente desse algoritmo</a:t>
            </a: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ONLYOFFICE/5.6.0.21</Application>
  <DocSecurity>0</DocSecurity>
  <PresentationFormat>On-screen Show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169</cp:revision>
  <dcterms:created xsi:type="dcterms:W3CDTF">2014-04-17T20:05:08Z</dcterms:created>
  <dcterms:modified xsi:type="dcterms:W3CDTF">2020-08-20T18:16:31Z</dcterms:modified>
  <cp:category/>
  <cp:contentStatus/>
  <cp:version/>
</cp:coreProperties>
</file>