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Verdana"/>
                <a:ea typeface="Verdana"/>
              </a:rPr>
              <a:t>SuperComputação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10– Branch and bound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1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Igor Montagner &lt;igorsm1@insper.edu.br&gt;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2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Antônio Selvatici &lt;antoniohps1@insper.edu.br&gt;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FF6F16-B8AF-9DA8-2CB3-98D26717113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9385A20-6B6B-E176-711F-66C62D00AB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4994885" y="4716614"/>
            <a:ext cx="3550227" cy="7648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Existe alguma chance dessa solução parcial ser ótima?</a:t>
            </a:r>
            <a:endParaRPr b="1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9327E3-6668-79E8-60D6-BBC8704C5B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Precisamos ser mais precisos se quisermos avançar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2B6497-2635-27A2-0A7F-4E89277A02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69" lvl="1" indent="-239819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69" y="2178635"/>
            <a:ext cx="2566292" cy="22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7BF3FAD-1C70-F415-B5C6-E720C381FB7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55E15C-5843-45D8-AB3C-0117B6A508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1" u="none">
                <a:solidFill>
                  <a:srgbClr val="C00026"/>
                </a:solidFill>
              </a:rPr>
              <a:t>Evitar terminar uma solução parcial que não tem chance alguma de ser ótimas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9B12C-8ABA-A180-2790-F931CB6E120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ótimas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o valor de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927F59-F274-F61A-C103-5AD5B953B7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Branch and Bound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16000" marR="0" lvl="0" indent="-216000" algn="l">
              <a:lnSpc>
                <a:spcPct val="100000"/>
              </a:lnSpc>
              <a:spcBef>
                <a:spcPts val="3965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Relaxando restrições</a:t>
            </a:r>
            <a:endParaRPr lang="pt-BR"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D1B633-072E-4B2C-0FBD-69085D76CD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264883" y="3708975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769998" y="3708975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7275110" y="3708975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737A65C-4956-164C-4395-8F497C04E1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1"/>
            <a:ext cx="5224317" cy="7648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5" y="5195454"/>
            <a:ext cx="1298863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69" flipH="0" flipV="0">
            <a:off x="4560380" y="2170438"/>
            <a:ext cx="3228612" cy="2821418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4" y="1317410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3" y="3708973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3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10" y="3708973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C50EA0A-0503-958E-A147-53AF1FE210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035C086-3A61-4081-74B9-40032A00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- ignorar peso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D24CD1-9A7C-975D-D0A1-3005AFDDD51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o branch and bound - ignorar peso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resultados obtidos por um bound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97C128-D6E4-7D79-1D86-422BEB3196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342B60-DD86-59A5-DB34-E4502B5FAEF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74DCF69-652D-655F-0050-B6731E2E339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 marL="349965" indent="-349965">
              <a:buAutoNum type="arabicPeriod"/>
              <a:defRPr/>
            </a:pPr>
            <a:r>
              <a:rPr sz="2400"/>
              <a:t>Quantas vezes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Em qual altura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O quão bem ele estima a qualidade da solução parcial?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46B74DF-D31E-2D8B-CE76-9FD0EF4529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Pior caso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Revisão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48AE9A-AB15-A5DE-3453-F23444DCDE7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0"/>
              <a:t>Pior caso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A6B822-0ECA-876D-A8B4-275D7570524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0"/>
              <a:t>Melhor caso</a:t>
            </a:r>
            <a:endParaRPr sz="2400" b="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1"/>
              <a:t>Pior </a:t>
            </a:r>
            <a:r>
              <a:rPr sz="2400" b="1"/>
              <a:t>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Não cabe ninguém 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Mais frequente que o anterior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0AD923-7794-9116-6467-09CD95B53E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é bom?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indicadores de desempenho de um algoritmo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bound é bom?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2D8E39-AE8E-D91C-D686-1D9C86E196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E67E886-E88B-B338-ABA1-F79A547989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foi bem implementado</a:t>
            </a:r>
            <a:r>
              <a:rPr sz="2000" b="1" i="0"/>
              <a:t>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Encontrar oportunidades de economizar trabalho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6505F-5A0A-EE99-89C3-49F794D3BD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FF849F-19C2-3231-1205-E8746CB022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CAC4C2-399F-381B-72DC-1753BC7BF4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ADB9C1C-5A67-4CFF-FC13-8DA03C2649E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0" lvl="1" indent="-239820">
              <a:buAutoNum type="arabicPeriod"/>
              <a:defRPr/>
            </a:pPr>
            <a:endParaRPr sz="2400"/>
          </a:p>
          <a:p>
            <a:pPr marL="639870" lvl="1" indent="-239820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0" lvl="0" indent="-239820">
              <a:buAutoNum type="arabicPeriod"/>
              <a:defRPr/>
            </a:pPr>
            <a:endParaRPr sz="2400"/>
          </a:p>
          <a:p>
            <a:pPr marL="239820" lvl="0" indent="-239820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ONLYOFFICE/6.1.0.90</Application>
  <DocSecurity>0</DocSecurity>
  <PresentationFormat>On-screen Show (4:3)</PresentationFormat>
  <Paragraphs>0</Paragraphs>
  <Slides>38</Slides>
  <Notes>38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188</cp:revision>
  <dcterms:created xsi:type="dcterms:W3CDTF">2014-04-17T20:05:08Z</dcterms:created>
  <dcterms:modified xsi:type="dcterms:W3CDTF">2021-03-16T12:38:19Z</dcterms:modified>
  <cp:category/>
  <cp:contentStatus/>
  <cp:version/>
</cp:coreProperties>
</file>