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2 – Detalhes de implementação e desempenho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D212D0-B152-A436-4E68-37FA974996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4" cy="3634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Começando SuperComputação</a:t>
            </a:r>
            <a:endParaRPr sz="2000" b="1"/>
          </a:p>
          <a:p>
            <a:pPr>
              <a:defRPr/>
            </a:pPr>
            <a:endParaRPr sz="2000"/>
          </a:p>
          <a:p>
            <a:pPr marL="305908" indent="-305908">
              <a:buAutoNum type="arabicPeriod"/>
              <a:defRPr/>
            </a:pPr>
            <a:r>
              <a:rPr sz="2000" b="0"/>
              <a:t>Implementar algoritmos simples usando recursos de C++</a:t>
            </a:r>
            <a:endParaRPr sz="2000" b="0"/>
          </a:p>
          <a:p>
            <a:pPr marL="305907" indent="-305907">
              <a:buAutoNum type="arabicPeriod"/>
              <a:defRPr/>
            </a:pPr>
            <a:r>
              <a:rPr sz="2000" b="0"/>
              <a:t>Deixar nosso código minimamente organizado usando referências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E9D85EF-0F32-EF56-F3D8-402E927DCC7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20 minutos para Parte 1 - Alocação de memória ....</a:t>
            </a:r>
            <a:endParaRPr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34BE706-F0BD-65B0-579E-EA6BF6D4F8A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30 minutos para Parte 2 e 3 ....</a:t>
            </a:r>
            <a:endParaRPr sz="2000" b="1"/>
          </a:p>
          <a:p>
            <a:pPr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A137B1A-A4B7-34C6-6032-5F3D2FDB68F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10 minutos para Parte 4 ....</a:t>
            </a:r>
            <a:endParaRPr sz="2000" b="1"/>
          </a:p>
          <a:p>
            <a:pPr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Fechamento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0BF2BA5-0B77-A2CC-4AC2-DE428F1741A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Nossa otimização não funcionou, por que?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Medir quanto tempo cada função demora?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Nossa função ficou mais rápida? Se sim, quanto? Se não, por que?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B09B56D-0015-6DCB-AC27-82B0539C99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Implementação vs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Implementação e Algoritmo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D1FE32-30E2-1E52-551F-827437F6F5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61653DC-382F-A95D-34CC-857F205C212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96686F4-68E3-0F17-3CBE-5FCD6B17E46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2760795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ctr">
              <a:defRPr/>
            </a:pPr>
            <a:r>
              <a:rPr sz="3600"/>
              <a:t>"Sequência finita de passos executáveis que resolve um problema"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Implementação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D67924C-3281-E486-2725-A20962E22B7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Implementação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4372481-A4AC-47FF-C342-480B16AD4DD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2760795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algn="ctr">
              <a:defRPr/>
            </a:pPr>
            <a:r>
              <a:rPr sz="3600"/>
              <a:t>"Transformação de um algoritmo em um programa executável"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Quanto tempo um programa demora?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72005A8-417F-10C5-FB9D-623633D58EB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588488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800" b="1" u="sng">
                <a:solidFill>
                  <a:schemeClr val="accent2"/>
                </a:solidFill>
              </a:rPr>
              <a:t>Algoritmo</a:t>
            </a:r>
            <a:r>
              <a:rPr sz="2800" u="sng">
                <a:solidFill>
                  <a:schemeClr val="accent2"/>
                </a:solidFill>
              </a:rPr>
              <a:t>: </a:t>
            </a:r>
            <a:endParaRPr sz="2400" u="sng">
              <a:solidFill>
                <a:schemeClr val="accent2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complexidade</a:t>
            </a:r>
            <a:r>
              <a:rPr sz="2400" u="none"/>
              <a:t> c</a:t>
            </a:r>
            <a:r>
              <a:rPr sz="2400" u="none"/>
              <a:t>omputacional (classes de algoritmos)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estrutur</a:t>
            </a:r>
            <a:r>
              <a:rPr sz="2400" u="none"/>
              <a:t>as de</a:t>
            </a:r>
            <a:r>
              <a:rPr sz="2400" u="none"/>
              <a:t> dados (abstratas)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b="1" u="none"/>
              <a:t>provado matematicamente, não muda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endParaRPr sz="2400" u="none"/>
          </a:p>
          <a:p>
            <a:pPr algn="l">
              <a:defRPr/>
            </a:pPr>
            <a:r>
              <a:rPr sz="2800" b="1" u="sng">
                <a:solidFill>
                  <a:schemeClr val="accent2"/>
                </a:solidFill>
              </a:rPr>
              <a:t>Implementação:</a:t>
            </a:r>
            <a:r>
              <a:rPr sz="2400" u="sng"/>
              <a:t> </a:t>
            </a:r>
            <a:endParaRPr sz="2400" u="sng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medido em segundos, para uma certa entrada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tecnologia usadas (linguagens de programação, bibliotecas)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hardware usado</a:t>
            </a:r>
            <a:endParaRPr sz="2400" u="none"/>
          </a:p>
          <a:p>
            <a:pPr marL="750015" lvl="1" indent="-349965" algn="l">
              <a:buFont typeface="Arial"/>
              <a:buChar char="•"/>
              <a:defRPr/>
            </a:pPr>
            <a:r>
              <a:rPr sz="2400" u="none"/>
              <a:t>Clock de CPU e RAM, tamanho do Cache</a:t>
            </a:r>
            <a:endParaRPr sz="2400" u="none"/>
          </a:p>
          <a:p>
            <a:pPr marL="750015" lvl="1" indent="-349965" algn="l">
              <a:buFont typeface="Arial"/>
              <a:buChar char="•"/>
              <a:defRPr/>
            </a:pPr>
            <a:r>
              <a:rPr sz="2400" u="none"/>
              <a:t># de núcleos</a:t>
            </a:r>
            <a:endParaRPr sz="2400" u="none"/>
          </a:p>
          <a:p>
            <a:pPr marL="349964" lvl="0" indent="-349965" algn="l">
              <a:buFont typeface="Arial"/>
              <a:buChar char="•"/>
              <a:defRPr/>
            </a:pPr>
            <a:r>
              <a:rPr sz="2400" b="1" u="none"/>
              <a:t>imprecisão</a:t>
            </a:r>
            <a:endParaRPr sz="2400"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Quanto tempo um programa demora?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DEA0AB0-E1A8-E38C-6A6B-B695DC5A22E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588488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chemeClr val="accent2">
                    <a:lumMod val="75000"/>
                  </a:schemeClr>
                </a:solidFill>
              </a:rPr>
              <a:t>SuperComputação começa quando Desafios de Programação acaba</a:t>
            </a:r>
            <a:endParaRPr sz="2800" b="1" u="none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Já temos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um bom algoritmo (complexidade computacional)</a:t>
            </a:r>
            <a:endParaRPr sz="2400" b="0" u="none">
              <a:solidFill>
                <a:schemeClr val="tx1"/>
              </a:solidFill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estruturas de dados eficientes</a:t>
            </a:r>
            <a:endParaRPr sz="2400" b="0" u="none">
              <a:solidFill>
                <a:schemeClr val="tx1"/>
              </a:solidFill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uma implementação inocente desse algoritmo</a:t>
            </a: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171</cp:revision>
  <dcterms:created xsi:type="dcterms:W3CDTF">2014-04-17T20:05:08Z</dcterms:created>
  <dcterms:modified xsi:type="dcterms:W3CDTF">2020-08-27T14:32:42Z</dcterms:modified>
  <cp:category/>
  <cp:contentStatus/>
  <cp:version/>
</cp:coreProperties>
</file>