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3 – Profiling + Projeto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Medição de desempenho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Início do projeto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Medição de tempo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Profiling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Análise de um programa durante sua execução para determinar seu consumo de memória e/ou tempo.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Podemos responder duas importantes perguntas: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o programa consome mais recursos?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devo concentrar meus esforços de otimização?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KCachegrind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8375C5C-0F1F-37C0-9399-D2618FFD1B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4460" y="1526176"/>
            <a:ext cx="8227244" cy="4460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Uma primeira tentativa de otimização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Implementar uma otimização simples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Verificar se houve melhora usando o KCachegrind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0BF2BA5-0B77-A2CC-4AC2-DE428F1741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Depois de escolher um bom algoritmo e ter uma implementação ingênua,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Entrada/Saída custa caro.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Implementações diferentes do mesmo algoritmo podem ter desempenho diferente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Medimos esses ganhos com ferramentas de profiling.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172</cp:revision>
  <dcterms:created xsi:type="dcterms:W3CDTF">2014-04-17T20:05:08Z</dcterms:created>
  <dcterms:modified xsi:type="dcterms:W3CDTF">2020-08-27T14:18:57Z</dcterms:modified>
  <cp:category/>
  <cp:contentStatus/>
  <cp:version/>
</cp:coreProperties>
</file>