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05 – Heurísticas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4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5FDD688-9933-660E-5D93-5B6A6949647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D17893-02C6-E233-2CDE-9C60D677885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2D709CB-A37A-85A1-F56E-F4DA6ED53D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7E024C4-3557-6BC3-0ED0-D63E292A911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1" u="none">
              <a:solidFill>
                <a:srgbClr val="C00026"/>
              </a:solidFill>
            </a:endParaRPr>
          </a:p>
          <a:p>
            <a:pPr algn="ctr">
              <a:defRPr/>
            </a:pPr>
            <a:endParaRPr sz="2800" b="0" u="none">
              <a:solidFill>
                <a:srgbClr val="C00026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NÃO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9FBD65-5D69-D1D4-A165-46B4A33C1F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1" u="none">
              <a:solidFill>
                <a:srgbClr val="C00026"/>
              </a:solidFill>
            </a:endParaRPr>
          </a:p>
          <a:p>
            <a:pPr algn="ctr">
              <a:defRPr/>
            </a:pPr>
            <a:endParaRPr sz="2800" b="0" u="none">
              <a:solidFill>
                <a:srgbClr val="C00026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NÃO - perguntem ao Raul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0FCA85-94E1-1C2E-3B3A-FE70AC6A3E6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Por velocidade, sacrificamos ao menos um entre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otimalidade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corretude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precisão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exatidão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94FB39-318C-1CD7-7800-512E9AA2BF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dividir em partes menores que podem ser resolvidas rapidamente e combinar os resultados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0574490-C662-1076-E494-D126E22D6C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r>
              <a:rPr sz="2400" b="0" u="none">
                <a:solidFill>
                  <a:schemeClr val="tx1"/>
                </a:solidFill>
              </a:rPr>
              <a:t> 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rgbClr val="C00026"/>
                </a:solidFill>
              </a:rPr>
              <a:t>Heurísticas para a Mochila binária</a:t>
            </a:r>
            <a:endParaRPr sz="2800" b="0" u="none">
              <a:solidFill>
                <a:srgbClr val="C00026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1">
            <a:off x="4533068" y="4098636"/>
            <a:ext cx="1039090" cy="692727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  <a:stCxn id="8" idx="0"/>
            <a:endCxn id="8" idx="0"/>
          </p:cNvCxnSpPr>
          <p:nvPr isPhoto="0" userDrawn="0"/>
        </p:nvCxnSpPr>
        <p:spPr bwMode="auto">
          <a:xfrm rot="16199969" flipH="0" flipV="0">
            <a:off x="5572158" y="4791363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9" idx="0"/>
          </p:cNvCxnSpPr>
          <p:nvPr isPhoto="0" userDrawn="0"/>
        </p:nvCxnSpPr>
        <p:spPr bwMode="auto">
          <a:xfrm rot="0" flipH="1" flipV="1">
            <a:off x="4576363" y="3550227"/>
            <a:ext cx="995795" cy="1241136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Heurísticas e problemas difíceis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Início do projeto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Resolvendo a mochila binária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Implementar duas heurísticas e comparar seus resultados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Comentários sobre "mais caro"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FA2F7F-DB25-608F-AC6C-4BB0B52AAB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Resolvendo a mochila binária (15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Análise de entradas e saídas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Análise das heurísticas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Qual sua complexidade computacional?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Quando uma é melhor que a outra?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 consegue o melhor valor possível?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DB5E8-3F33-38AF-AB06-4200DAC3D8C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Problemas difíceis aparecem em muitas áreas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Pesquisa Operacional (logística, produção, etc)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Machine Learning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Marketing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Planejamento urbano (mobilidade)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FFADC6-8CC3-8A24-875C-0B432BE4A4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 / Inteira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não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Otimização combinatória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4DF173-BA76-766C-8D6B-B48AF902FAA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 / Inteira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não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1" u="none">
                <a:solidFill>
                  <a:schemeClr val="tx1"/>
                </a:solidFill>
              </a:rPr>
              <a:t>Otimização combinatória</a:t>
            </a:r>
            <a:endParaRPr sz="2400" b="1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Otimização combinatória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E6728A-AF7C-3FA9-A540-18ED2ACA1D3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r>
              <a:rPr sz="2400"/>
              <a:t>Selecionar um objeto com melhor </a:t>
            </a:r>
            <a:r>
              <a:rPr sz="2400" u="sng"/>
              <a:t>função objetivo</a:t>
            </a:r>
            <a:r>
              <a:rPr sz="2400"/>
              <a:t> dentre uma coleção finita.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derivada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vizinhança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Coleção não é densa</a:t>
            </a:r>
            <a:endParaRPr sz="2400"/>
          </a:p>
          <a:p>
            <a:pPr algn="ctr">
              <a:defRPr/>
            </a:pPr>
            <a:r>
              <a:rPr sz="2800" b="1">
                <a:solidFill>
                  <a:schemeClr val="accent2"/>
                </a:solidFill>
              </a:rPr>
              <a:t>Técnicas tradicionais de cálculo e otimização não funcionam, pois nosso problema é discreto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049494-4AEC-56F1-76FF-3EB7D1EF364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5"/>
            <a:ext cx="4629150" cy="40100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8"/>
            <a:ext cx="8081817" cy="3839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F8BBFC-7C06-91DC-40E9-5D326DD7394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177</cp:revision>
  <dcterms:created xsi:type="dcterms:W3CDTF">2014-04-17T20:05:08Z</dcterms:created>
  <dcterms:modified xsi:type="dcterms:W3CDTF">2021-03-02T11:14:40Z</dcterms:modified>
  <cp:category/>
  <cp:contentStatus/>
  <cp:version/>
</cp:coreProperties>
</file>