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10 – Branch and Bound II</a:t>
            </a:r>
            <a:endParaRPr lang="pt-BR" sz="20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 - Bound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4E001B7-DEA5-4F42-5152-FDB6CE6639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0" u="none">
                <a:solidFill>
                  <a:schemeClr val="tx1"/>
                </a:solidFill>
              </a:rPr>
              <a:t>Evitar terminar uma solução parcial que não tem chance alguma de ser ótimas</a:t>
            </a:r>
            <a:endParaRPr sz="2400" b="0">
              <a:solidFill>
                <a:schemeClr val="tx1"/>
              </a:solidFill>
            </a:endParaRPr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l">
              <a:lnSpc>
                <a:spcPct val="150000"/>
              </a:lnSpc>
              <a:defRPr/>
            </a:pPr>
            <a:r>
              <a:rPr sz="2400" b="1">
                <a:solidFill>
                  <a:srgbClr val="C00026"/>
                </a:solidFill>
              </a:rPr>
              <a:t>Bound:</a:t>
            </a:r>
            <a:r>
              <a:rPr sz="2400" b="1">
                <a:solidFill>
                  <a:schemeClr val="tx1"/>
                </a:solidFill>
              </a:rPr>
              <a:t> 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estimativa otimista da qualidade de uma solução parcial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não precisa ser o valor de uma mochila válida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38BD42B-0D06-AAF9-9333-47C151C00A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Nossa ideia de otimismo inclui "ignorar" alguma restrição!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/>
              <a:t>Restrição implica em diminuir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Não restringir sempre aumenta (ou fica igual)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 otimista = relaxar alguma restrição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6AE9F6-1A48-2AC3-DEE9-CCEA82EB482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descobrir se um bound é bom?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ED71C93-3961-79F0-F0D7-F84D8589FE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 marL="349965" indent="-349965">
              <a:buAutoNum type="arabicPeriod"/>
              <a:defRPr/>
            </a:pPr>
            <a:r>
              <a:rPr sz="2400"/>
              <a:t>Quantas vezes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Em qual altura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O quão bem ele estima a qualidade da solução parcial?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 bound melhor: a mochila fracionária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1C690A8-6801-5B95-363D-290FA45E9B5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Podemos relaxar a outra restrição e pegar </a:t>
            </a:r>
            <a:r>
              <a:rPr sz="2400" b="1">
                <a:solidFill>
                  <a:schemeClr val="tx1"/>
                </a:solidFill>
              </a:rPr>
              <a:t>frações de um objeto.</a:t>
            </a:r>
            <a:endParaRPr sz="2400" b="1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endParaRPr sz="24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sz="2400" b="1">
                <a:solidFill>
                  <a:srgbClr val="C00000"/>
                </a:solidFill>
              </a:rPr>
              <a:t>Este problema é mais fácil ou mais difícil?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DB47F62-A5C3-DF16-5C5E-C9CE446C8F5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F892768-D6EB-1620-7600-B6BBB0CF46C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00"/>
                </a:solidFill>
              </a:rPr>
              <a:t>A solução final é ótima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Escolher melhor valor/peso é decisão ótima?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2B79A7-061A-6535-0894-E48F8B6A16B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Essa solução é sempre melhor que a da mochila binária?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3696FDC-305F-BBB9-B691-BC00E42A4AA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115B079-F86B-E313-A062-CC112CABEF2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a mochila fracionária + Best-first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1" indent="-305901">
              <a:buAutoNum type="arabicPeriod"/>
              <a:defRPr/>
            </a:pPr>
            <a:r>
              <a:rPr sz="2000" b="0"/>
              <a:t>Medir desempenho teórico de algoritmos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Branch and Bound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5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Relaxando restrições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Branch and Bound + 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3EE4800-607F-7226-F1B0-D97995485F9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Ordem peso/valor diminui </a:t>
            </a:r>
            <a:r>
              <a:rPr sz="2400" i="1"/>
              <a:t>num</a:t>
            </a:r>
            <a:r>
              <a:rPr sz="2400" i="1"/>
              <a:t>_copy</a:t>
            </a:r>
            <a:endParaRPr sz="2400" i="1"/>
          </a:p>
          <a:p>
            <a:pPr algn="ctr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Quanto mais cedo tivermos solução boa mais o Branch and Bound economiza trabalho!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Tentar primeiro soluções com maior chance </a:t>
            </a:r>
            <a:endParaRPr sz="24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de serem ótimas é uma boa ideia</a:t>
            </a:r>
            <a:endParaRPr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Estratégia </a:t>
            </a:r>
            <a:r>
              <a:rPr lang="pt-BR" sz="3200" b="0" i="1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Best-first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67EE44A-78AF-280E-1FCA-A37DCFA35A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Ordem peso/valor diminui </a:t>
            </a:r>
            <a:r>
              <a:rPr sz="2400" i="1"/>
              <a:t>num</a:t>
            </a:r>
            <a:r>
              <a:rPr sz="2400" i="1"/>
              <a:t>_copy</a:t>
            </a:r>
            <a:endParaRPr sz="2400" i="1"/>
          </a:p>
          <a:p>
            <a:pPr algn="ctr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Quanto mais cedo tivermos solução boa mais o Branch and Bound economiza trabalho!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Tentar primeiro soluções com maior chance </a:t>
            </a:r>
            <a:endParaRPr sz="24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de serem ótimas é uma boa ideia</a:t>
            </a:r>
            <a:endParaRPr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D63B289-FBB6-E1C3-17B6-3C5156D4283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Bound "Mochila fracionária"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1" indent="-305901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0" indent="-305900">
              <a:buAutoNum type="arabicPeriod"/>
              <a:defRPr/>
            </a:pPr>
            <a:r>
              <a:rPr sz="2000" b="0"/>
              <a:t>Medir desempenho teórico de algoritmos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nível de corte da </a:t>
            </a:r>
            <a:r>
              <a:rPr lang="pt-BR" sz="3600" b="1" i="1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Mochila fracionária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EF16E4A-8525-0F2A-3C15-9169E68F6D6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Revisão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Mais leve/caro primeiro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garante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ADB9C1C-5A67-4CFF-FC13-8DA03C2649E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0" lvl="1" indent="-239820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Branch and bound: relaxar restrição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F7C1218-8757-7658-0E15-806916FC26A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0" y="1760112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5"/>
            <a:ext cx="8081814" cy="3839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79" y="1428747"/>
            <a:ext cx="3810898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69" y="1904997"/>
            <a:ext cx="331929" cy="33192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3" y="1904997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7"/>
            <a:ext cx="331929" cy="331929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0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79" y="3232724"/>
            <a:ext cx="3811726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3"/>
            <a:ext cx="331929" cy="331929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69" y="3708973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0"/>
            <a:ext cx="5224316" cy="76488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4114543" y="5195453"/>
            <a:ext cx="1298862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  <a:stCxn id="20" idx="0"/>
            <a:endCxn id="22" idx="4"/>
          </p:cNvCxnSpPr>
          <p:nvPr isPhoto="0" userDrawn="0"/>
        </p:nvCxnSpPr>
        <p:spPr bwMode="auto">
          <a:xfrm rot="16199933" flipH="0" flipV="0">
            <a:off x="4560379" y="2170437"/>
            <a:ext cx="3228611" cy="2821417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6935963" y="1317409"/>
            <a:ext cx="1298862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" hidden="0"/>
          <p:cNvSpPr/>
          <p:nvPr isPhoto="0" userDrawn="0"/>
        </p:nvSpPr>
        <p:spPr bwMode="auto">
          <a:xfrm flipH="0" flipV="0">
            <a:off x="6264882" y="3708972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" hidden="0"/>
          <p:cNvSpPr/>
          <p:nvPr isPhoto="0" userDrawn="0"/>
        </p:nvSpPr>
        <p:spPr bwMode="auto">
          <a:xfrm flipH="0" flipV="0">
            <a:off x="6769998" y="3708972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" hidden="0"/>
          <p:cNvSpPr/>
          <p:nvPr isPhoto="0" userDrawn="0"/>
        </p:nvSpPr>
        <p:spPr bwMode="auto">
          <a:xfrm flipH="0" flipV="0">
            <a:off x="7275109" y="3708972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Branch and Bound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On-screen Show (4:3)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189</cp:revision>
  <dcterms:created xsi:type="dcterms:W3CDTF">2014-04-17T20:05:08Z</dcterms:created>
  <dcterms:modified xsi:type="dcterms:W3CDTF">2020-10-01T22:13:50Z</dcterms:modified>
  <cp:category/>
  <cp:contentStatus/>
  <cp:version/>
</cp:coreProperties>
</file>