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6" r:id="rId3"/>
    <p:sldMasterId id="2147483660" r:id="rId4"/>
    <p:sldMasterId id="2147483670" r:id="rId5"/>
  </p:sldMasterIdLst>
  <p:sldIdLst>
    <p:sldId id="256" r:id="rId6"/>
    <p:sldId id="268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A2142DE-3F33-42AB-9EAC-1EC843DB5B27}">
          <p14:sldIdLst>
            <p14:sldId id="256"/>
            <p14:sldId id="26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Garijo Blanco" initials="AG" lastIdx="1" clrIdx="0">
    <p:extLst>
      <p:ext uri="{19B8F6BF-5375-455C-9EA6-DF929625EA0E}">
        <p15:presenceInfo xmlns:p15="http://schemas.microsoft.com/office/powerpoint/2012/main" userId="cc564c3569aa81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38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;p2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8" name="Google Shape;10;p2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2" name="Google Shape;11;p2"/>
          <p:cNvGrpSpPr/>
          <p:nvPr/>
        </p:nvGrpSpPr>
        <p:grpSpPr>
          <a:xfrm>
            <a:off x="-2166480" y="-2744640"/>
            <a:ext cx="13380120" cy="9878400"/>
            <a:chOff x="-2166480" y="-2744640"/>
            <a:chExt cx="13380120" cy="9878400"/>
          </a:xfrm>
        </p:grpSpPr>
        <p:pic>
          <p:nvPicPr>
            <p:cNvPr id="3" name="Google Shape;12;p2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7507200">
              <a:off x="7163280" y="3111480"/>
              <a:ext cx="3409920" cy="3335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" name="Google Shape;13;p2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3138600">
              <a:off x="-1483560" y="-20163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007720" y="1080720"/>
            <a:ext cx="6719400" cy="1496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248;p11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0" name="Google Shape;249;p11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0332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11" name="Google Shape;250;p11"/>
          <p:cNvGrpSpPr/>
          <p:nvPr/>
        </p:nvGrpSpPr>
        <p:grpSpPr>
          <a:xfrm>
            <a:off x="-1880280" y="-2238480"/>
            <a:ext cx="12745800" cy="9193680"/>
            <a:chOff x="-1880280" y="-2238480"/>
            <a:chExt cx="12745800" cy="9193680"/>
          </a:xfrm>
        </p:grpSpPr>
        <p:pic>
          <p:nvPicPr>
            <p:cNvPr id="12" name="Google Shape;251;p11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6622200">
              <a:off x="-1410480" y="29595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" name="Google Shape;252;p11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4680600">
              <a:off x="7031880" y="-187848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4" name="Google Shape;253;p11"/>
          <p:cNvGrpSpPr/>
          <p:nvPr/>
        </p:nvGrpSpPr>
        <p:grpSpPr>
          <a:xfrm>
            <a:off x="-440640" y="-271440"/>
            <a:ext cx="9706680" cy="5878800"/>
            <a:chOff x="-440640" y="-271440"/>
            <a:chExt cx="9706680" cy="5878800"/>
          </a:xfrm>
        </p:grpSpPr>
        <p:grpSp>
          <p:nvGrpSpPr>
            <p:cNvPr id="15" name="Google Shape;254;p11"/>
            <p:cNvGrpSpPr/>
            <p:nvPr/>
          </p:nvGrpSpPr>
          <p:grpSpPr>
            <a:xfrm>
              <a:off x="7302960" y="3600360"/>
              <a:ext cx="1963080" cy="2007000"/>
              <a:chOff x="7302960" y="3600360"/>
              <a:chExt cx="1963080" cy="2007000"/>
            </a:xfrm>
          </p:grpSpPr>
          <p:pic>
            <p:nvPicPr>
              <p:cNvPr id="16" name="Google Shape;255;p11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 rot="5400000">
                <a:off x="7281000" y="36223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17" name="Google Shape;256;p11"/>
              <p:cNvGrpSpPr/>
              <p:nvPr/>
            </p:nvGrpSpPr>
            <p:grpSpPr>
              <a:xfrm>
                <a:off x="8547840" y="4489920"/>
                <a:ext cx="326880" cy="318240"/>
                <a:chOff x="8547840" y="4489920"/>
                <a:chExt cx="326880" cy="318240"/>
              </a:xfrm>
            </p:grpSpPr>
            <p:sp>
              <p:nvSpPr>
                <p:cNvPr id="18" name="Google Shape;257;p11"/>
                <p:cNvSpPr/>
                <p:nvPr/>
              </p:nvSpPr>
              <p:spPr>
                <a:xfrm>
                  <a:off x="8674200" y="47865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" name="Google Shape;258;p11"/>
                <p:cNvSpPr/>
                <p:nvPr/>
              </p:nvSpPr>
              <p:spPr>
                <a:xfrm>
                  <a:off x="8547840" y="46083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" name="Google Shape;259;p11"/>
                <p:cNvSpPr/>
                <p:nvPr/>
              </p:nvSpPr>
              <p:spPr>
                <a:xfrm>
                  <a:off x="8685720" y="47426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1" name="Google Shape;260;p11"/>
                <p:cNvSpPr/>
                <p:nvPr/>
              </p:nvSpPr>
              <p:spPr>
                <a:xfrm>
                  <a:off x="8572680" y="44899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" name="Google Shape;261;p11"/>
                <p:cNvSpPr/>
                <p:nvPr/>
              </p:nvSpPr>
              <p:spPr>
                <a:xfrm>
                  <a:off x="8701560" y="47001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" name="Google Shape;262;p11"/>
                <p:cNvSpPr/>
                <p:nvPr/>
              </p:nvSpPr>
              <p:spPr>
                <a:xfrm>
                  <a:off x="8717040" y="46573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" name="Google Shape;263;p11"/>
                <p:cNvSpPr/>
                <p:nvPr/>
              </p:nvSpPr>
              <p:spPr>
                <a:xfrm>
                  <a:off x="8746200" y="45655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" name="Google Shape;264;p11"/>
                <p:cNvSpPr/>
                <p:nvPr/>
              </p:nvSpPr>
              <p:spPr>
                <a:xfrm>
                  <a:off x="8783640" y="45446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" name="Google Shape;265;p11"/>
                <p:cNvSpPr/>
                <p:nvPr/>
              </p:nvSpPr>
              <p:spPr>
                <a:xfrm>
                  <a:off x="8821080" y="451584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7" name="Google Shape;266;p11"/>
              <p:cNvGrpSpPr/>
              <p:nvPr/>
            </p:nvGrpSpPr>
            <p:grpSpPr>
              <a:xfrm>
                <a:off x="8591040" y="5153400"/>
                <a:ext cx="268200" cy="268560"/>
                <a:chOff x="8591040" y="5153400"/>
                <a:chExt cx="268200" cy="268560"/>
              </a:xfrm>
            </p:grpSpPr>
            <p:sp>
              <p:nvSpPr>
                <p:cNvPr id="28" name="Google Shape;267;p11"/>
                <p:cNvSpPr/>
                <p:nvPr/>
              </p:nvSpPr>
              <p:spPr>
                <a:xfrm>
                  <a:off x="8649720" y="53114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" name="Google Shape;268;p11"/>
                <p:cNvSpPr/>
                <p:nvPr/>
              </p:nvSpPr>
              <p:spPr>
                <a:xfrm>
                  <a:off x="8748720" y="53121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" name="Google Shape;269;p11"/>
                <p:cNvSpPr/>
                <p:nvPr/>
              </p:nvSpPr>
              <p:spPr>
                <a:xfrm>
                  <a:off x="8649720" y="52128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" name="Google Shape;270;p11"/>
                <p:cNvSpPr/>
                <p:nvPr/>
              </p:nvSpPr>
              <p:spPr>
                <a:xfrm>
                  <a:off x="8747640" y="52128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" name="Google Shape;271;p11"/>
                <p:cNvSpPr/>
                <p:nvPr/>
              </p:nvSpPr>
              <p:spPr>
                <a:xfrm>
                  <a:off x="8710920" y="52754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3320" bIns="133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" name="Google Shape;272;p11"/>
                <p:cNvSpPr/>
                <p:nvPr/>
              </p:nvSpPr>
              <p:spPr>
                <a:xfrm>
                  <a:off x="8645400" y="52092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" name="Google Shape;273;p11"/>
                <p:cNvSpPr/>
                <p:nvPr/>
              </p:nvSpPr>
              <p:spPr>
                <a:xfrm>
                  <a:off x="8591040" y="515340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5" name="Google Shape;274;p11"/>
              <p:cNvGrpSpPr/>
              <p:nvPr/>
            </p:nvGrpSpPr>
            <p:grpSpPr>
              <a:xfrm>
                <a:off x="7951680" y="4758120"/>
                <a:ext cx="399240" cy="412560"/>
                <a:chOff x="7951680" y="4758120"/>
                <a:chExt cx="399240" cy="412560"/>
              </a:xfrm>
            </p:grpSpPr>
            <p:sp>
              <p:nvSpPr>
                <p:cNvPr id="36" name="Google Shape;275;p11"/>
                <p:cNvSpPr/>
                <p:nvPr/>
              </p:nvSpPr>
              <p:spPr>
                <a:xfrm>
                  <a:off x="7951680" y="47581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" name="Google Shape;276;p11"/>
                <p:cNvSpPr/>
                <p:nvPr/>
              </p:nvSpPr>
              <p:spPr>
                <a:xfrm>
                  <a:off x="8230680" y="51188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" name="Google Shape;277;p11"/>
                <p:cNvSpPr/>
                <p:nvPr/>
              </p:nvSpPr>
              <p:spPr>
                <a:xfrm>
                  <a:off x="8167320" y="50389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39" name="Google Shape;278;p11"/>
            <p:cNvGrpSpPr/>
            <p:nvPr/>
          </p:nvGrpSpPr>
          <p:grpSpPr>
            <a:xfrm>
              <a:off x="-440640" y="-271440"/>
              <a:ext cx="2007000" cy="1963080"/>
              <a:chOff x="-440640" y="-271440"/>
              <a:chExt cx="2007000" cy="1963080"/>
            </a:xfrm>
          </p:grpSpPr>
          <p:pic>
            <p:nvPicPr>
              <p:cNvPr id="40" name="Google Shape;279;p11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>
                <a:off x="-440640" y="-27144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41" name="Google Shape;280;p11"/>
              <p:cNvGrpSpPr/>
              <p:nvPr/>
            </p:nvGrpSpPr>
            <p:grpSpPr>
              <a:xfrm>
                <a:off x="-183240" y="109440"/>
                <a:ext cx="344520" cy="317160"/>
                <a:chOff x="-183240" y="109440"/>
                <a:chExt cx="344520" cy="317160"/>
              </a:xfrm>
            </p:grpSpPr>
            <p:sp>
              <p:nvSpPr>
                <p:cNvPr id="42" name="Google Shape;281;p11"/>
                <p:cNvSpPr/>
                <p:nvPr/>
              </p:nvSpPr>
              <p:spPr>
                <a:xfrm>
                  <a:off x="-68400" y="16344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3" name="Google Shape;282;p11"/>
                <p:cNvSpPr/>
                <p:nvPr/>
              </p:nvSpPr>
              <p:spPr>
                <a:xfrm>
                  <a:off x="-183240" y="34812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4" name="Google Shape;283;p11"/>
                <p:cNvSpPr/>
                <p:nvPr/>
              </p:nvSpPr>
              <p:spPr>
                <a:xfrm>
                  <a:off x="-149760" y="10944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5" name="Google Shape;284;p11"/>
                <p:cNvSpPr/>
                <p:nvPr/>
              </p:nvSpPr>
              <p:spPr>
                <a:xfrm>
                  <a:off x="-125280" y="31536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6" name="Google Shape;285;p11"/>
              <p:cNvGrpSpPr/>
              <p:nvPr/>
            </p:nvGrpSpPr>
            <p:grpSpPr>
              <a:xfrm>
                <a:off x="454680" y="110880"/>
                <a:ext cx="314280" cy="314640"/>
                <a:chOff x="454680" y="110880"/>
                <a:chExt cx="314280" cy="314640"/>
              </a:xfrm>
            </p:grpSpPr>
            <p:sp>
              <p:nvSpPr>
                <p:cNvPr id="47" name="Google Shape;286;p11"/>
                <p:cNvSpPr/>
                <p:nvPr/>
              </p:nvSpPr>
              <p:spPr>
                <a:xfrm>
                  <a:off x="493920" y="14076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8" name="Google Shape;287;p11"/>
                <p:cNvSpPr/>
                <p:nvPr/>
              </p:nvSpPr>
              <p:spPr>
                <a:xfrm>
                  <a:off x="454680" y="11088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9" name="Google Shape;288;p11"/>
              <p:cNvGrpSpPr/>
              <p:nvPr/>
            </p:nvGrpSpPr>
            <p:grpSpPr>
              <a:xfrm>
                <a:off x="90360" y="632880"/>
                <a:ext cx="405360" cy="405000"/>
                <a:chOff x="90360" y="632880"/>
                <a:chExt cx="405360" cy="405000"/>
              </a:xfrm>
            </p:grpSpPr>
            <p:sp>
              <p:nvSpPr>
                <p:cNvPr id="50" name="Google Shape;289;p11"/>
                <p:cNvSpPr/>
                <p:nvPr/>
              </p:nvSpPr>
              <p:spPr>
                <a:xfrm>
                  <a:off x="192960" y="63288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" name="Google Shape;290;p11"/>
                <p:cNvSpPr/>
                <p:nvPr/>
              </p:nvSpPr>
              <p:spPr>
                <a:xfrm>
                  <a:off x="282960" y="72540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" name="Google Shape;291;p11"/>
                <p:cNvSpPr/>
                <p:nvPr/>
              </p:nvSpPr>
              <p:spPr>
                <a:xfrm>
                  <a:off x="251280" y="86040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" name="Google Shape;292;p11"/>
                <p:cNvSpPr/>
                <p:nvPr/>
              </p:nvSpPr>
              <p:spPr>
                <a:xfrm>
                  <a:off x="90360" y="82008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" name="Google Shape;293;p11"/>
                <p:cNvSpPr/>
                <p:nvPr/>
              </p:nvSpPr>
              <p:spPr>
                <a:xfrm>
                  <a:off x="331920" y="81612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176560" y="1692000"/>
            <a:ext cx="4790520" cy="1276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374;p14"/>
          <p:cNvPicPr/>
          <p:nvPr/>
        </p:nvPicPr>
        <p:blipFill>
          <a:blip r:embed="rId3"/>
          <a:srcRect t="1844" r="1844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26" name="Google Shape;375;p14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127" name="Google Shape;376;p14"/>
          <p:cNvGrpSpPr/>
          <p:nvPr/>
        </p:nvGrpSpPr>
        <p:grpSpPr>
          <a:xfrm>
            <a:off x="-1880280" y="-2238480"/>
            <a:ext cx="12745800" cy="9193680"/>
            <a:chOff x="-1880280" y="-2238480"/>
            <a:chExt cx="12745800" cy="9193680"/>
          </a:xfrm>
        </p:grpSpPr>
        <p:pic>
          <p:nvPicPr>
            <p:cNvPr id="128" name="Google Shape;377;p1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4977800" flipH="1">
              <a:off x="6854040" y="29595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9" name="Google Shape;378;p1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6919400" flipH="1">
              <a:off x="-1588680" y="-18788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0" name="Google Shape;379;p14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131" name="Google Shape;380;p14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32" name="Google Shape;381;p14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133" name="Google Shape;382;p14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4" name="Google Shape;383;p14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5" name="Google Shape;384;p14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6" name="Google Shape;385;p14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37" name="Google Shape;386;p14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138" name="Google Shape;387;p14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9" name="Google Shape;388;p14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0" name="Google Shape;389;p14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1" name="Google Shape;390;p14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2" name="Google Shape;391;p14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" name="Google Shape;392;p14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4" name="Google Shape;393;p14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45" name="Google Shape;394;p14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146" name="Google Shape;395;p14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7" name="Google Shape;396;p14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8" name="Google Shape;397;p14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651680" y="974520"/>
            <a:ext cx="5415120" cy="1055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421;p16"/>
          <p:cNvPicPr/>
          <p:nvPr/>
        </p:nvPicPr>
        <p:blipFill>
          <a:blip r:embed="rId3"/>
          <a:srcRect t="1844" r="1844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70" name="Google Shape;422;p16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pic>
        <p:nvPicPr>
          <p:cNvPr id="171" name="Google Shape;423;p16"/>
          <p:cNvPicPr/>
          <p:nvPr/>
        </p:nvPicPr>
        <p:blipFill>
          <a:blip r:embed="rId5">
            <a:alphaModFix amt="50000"/>
          </a:blip>
          <a:stretch/>
        </p:blipFill>
        <p:spPr>
          <a:xfrm rot="4362600">
            <a:off x="6965280" y="2439360"/>
            <a:ext cx="3541680" cy="3464640"/>
          </a:xfrm>
          <a:prstGeom prst="rect">
            <a:avLst/>
          </a:prstGeom>
          <a:ln w="0">
            <a:noFill/>
          </a:ln>
        </p:spPr>
      </p:pic>
      <p:grpSp>
        <p:nvGrpSpPr>
          <p:cNvPr id="172" name="Google Shape;424;p16"/>
          <p:cNvGrpSpPr/>
          <p:nvPr/>
        </p:nvGrpSpPr>
        <p:grpSpPr>
          <a:xfrm>
            <a:off x="-1080360" y="-464040"/>
            <a:ext cx="1963080" cy="2007000"/>
            <a:chOff x="-1080360" y="-464040"/>
            <a:chExt cx="1963080" cy="2007000"/>
          </a:xfrm>
        </p:grpSpPr>
        <p:pic>
          <p:nvPicPr>
            <p:cNvPr id="173" name="Google Shape;425;p16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5400000" flipH="1">
              <a:off x="-1102320" y="-44208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74" name="Google Shape;426;p16"/>
            <p:cNvGrpSpPr/>
            <p:nvPr/>
          </p:nvGrpSpPr>
          <p:grpSpPr>
            <a:xfrm>
              <a:off x="180360" y="344160"/>
              <a:ext cx="314280" cy="314640"/>
              <a:chOff x="180360" y="344160"/>
              <a:chExt cx="314280" cy="314640"/>
            </a:xfrm>
          </p:grpSpPr>
          <p:sp>
            <p:nvSpPr>
              <p:cNvPr id="175" name="Google Shape;427;p16"/>
              <p:cNvSpPr/>
              <p:nvPr/>
            </p:nvSpPr>
            <p:spPr>
              <a:xfrm>
                <a:off x="219600" y="3740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6" name="Google Shape;428;p16"/>
              <p:cNvSpPr/>
              <p:nvPr/>
            </p:nvSpPr>
            <p:spPr>
              <a:xfrm>
                <a:off x="180360" y="3441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77" name="Google Shape;429;p16"/>
            <p:cNvGrpSpPr/>
            <p:nvPr/>
          </p:nvGrpSpPr>
          <p:grpSpPr>
            <a:xfrm>
              <a:off x="149760" y="954360"/>
              <a:ext cx="375480" cy="388080"/>
              <a:chOff x="149760" y="954360"/>
              <a:chExt cx="375480" cy="388080"/>
            </a:xfrm>
          </p:grpSpPr>
          <p:sp>
            <p:nvSpPr>
              <p:cNvPr id="178" name="Google Shape;430;p16"/>
              <p:cNvSpPr/>
              <p:nvPr/>
            </p:nvSpPr>
            <p:spPr>
              <a:xfrm>
                <a:off x="149760" y="95436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9" name="Google Shape;431;p16"/>
              <p:cNvSpPr/>
              <p:nvPr/>
            </p:nvSpPr>
            <p:spPr>
              <a:xfrm>
                <a:off x="412560" y="129348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0" name="Google Shape;432;p16"/>
              <p:cNvSpPr/>
              <p:nvPr/>
            </p:nvSpPr>
            <p:spPr>
              <a:xfrm>
                <a:off x="352800" y="121824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713160" y="878760"/>
            <a:ext cx="3983400" cy="102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09760" y="0"/>
            <a:ext cx="413388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17;p3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351" name="Google Shape;18;p3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352" name="Google Shape;19;p3"/>
          <p:cNvGrpSpPr/>
          <p:nvPr/>
        </p:nvGrpSpPr>
        <p:grpSpPr>
          <a:xfrm>
            <a:off x="-1317240" y="-1764360"/>
            <a:ext cx="12139560" cy="8643960"/>
            <a:chOff x="-1317240" y="-1764360"/>
            <a:chExt cx="12139560" cy="8643960"/>
          </a:xfrm>
        </p:grpSpPr>
        <p:pic>
          <p:nvPicPr>
            <p:cNvPr id="353" name="Google Shape;20;p3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120800">
              <a:off x="6818760" y="-128844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4" name="Google Shape;21;p3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4680600">
              <a:off x="-1025640" y="30549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55" name="Google Shape;22;p3"/>
          <p:cNvGrpSpPr/>
          <p:nvPr/>
        </p:nvGrpSpPr>
        <p:grpSpPr>
          <a:xfrm>
            <a:off x="-812520" y="-464040"/>
            <a:ext cx="10246680" cy="6233040"/>
            <a:chOff x="-812520" y="-464040"/>
            <a:chExt cx="10246680" cy="6233040"/>
          </a:xfrm>
        </p:grpSpPr>
        <p:grpSp>
          <p:nvGrpSpPr>
            <p:cNvPr id="356" name="Google Shape;23;p3"/>
            <p:cNvGrpSpPr/>
            <p:nvPr/>
          </p:nvGrpSpPr>
          <p:grpSpPr>
            <a:xfrm>
              <a:off x="-812520" y="-464040"/>
              <a:ext cx="1963080" cy="2007000"/>
              <a:chOff x="-812520" y="-464040"/>
              <a:chExt cx="1963080" cy="2007000"/>
            </a:xfrm>
          </p:grpSpPr>
          <p:pic>
            <p:nvPicPr>
              <p:cNvPr id="357" name="Google Shape;24;p3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 rot="5400000">
                <a:off x="-834480" y="-4420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58" name="Google Shape;25;p3"/>
              <p:cNvGrpSpPr/>
              <p:nvPr/>
            </p:nvGrpSpPr>
            <p:grpSpPr>
              <a:xfrm>
                <a:off x="432360" y="425520"/>
                <a:ext cx="326880" cy="318240"/>
                <a:chOff x="432360" y="425520"/>
                <a:chExt cx="326880" cy="318240"/>
              </a:xfrm>
            </p:grpSpPr>
            <p:sp>
              <p:nvSpPr>
                <p:cNvPr id="359" name="Google Shape;26;p3"/>
                <p:cNvSpPr/>
                <p:nvPr/>
              </p:nvSpPr>
              <p:spPr>
                <a:xfrm>
                  <a:off x="558720" y="7221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0" name="Google Shape;27;p3"/>
                <p:cNvSpPr/>
                <p:nvPr/>
              </p:nvSpPr>
              <p:spPr>
                <a:xfrm>
                  <a:off x="432360" y="5439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1" name="Google Shape;28;p3"/>
                <p:cNvSpPr/>
                <p:nvPr/>
              </p:nvSpPr>
              <p:spPr>
                <a:xfrm>
                  <a:off x="570240" y="6782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2" name="Google Shape;29;p3"/>
                <p:cNvSpPr/>
                <p:nvPr/>
              </p:nvSpPr>
              <p:spPr>
                <a:xfrm>
                  <a:off x="457560" y="4255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3" name="Google Shape;30;p3"/>
                <p:cNvSpPr/>
                <p:nvPr/>
              </p:nvSpPr>
              <p:spPr>
                <a:xfrm>
                  <a:off x="586080" y="6357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4" name="Google Shape;31;p3"/>
                <p:cNvSpPr/>
                <p:nvPr/>
              </p:nvSpPr>
              <p:spPr>
                <a:xfrm>
                  <a:off x="601560" y="5929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5" name="Google Shape;32;p3"/>
                <p:cNvSpPr/>
                <p:nvPr/>
              </p:nvSpPr>
              <p:spPr>
                <a:xfrm>
                  <a:off x="631080" y="5011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6" name="Google Shape;33;p3"/>
                <p:cNvSpPr/>
                <p:nvPr/>
              </p:nvSpPr>
              <p:spPr>
                <a:xfrm>
                  <a:off x="668520" y="4802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7" name="Google Shape;34;p3"/>
                <p:cNvSpPr/>
                <p:nvPr/>
              </p:nvSpPr>
              <p:spPr>
                <a:xfrm>
                  <a:off x="705600" y="45108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68" name="Google Shape;35;p3"/>
              <p:cNvGrpSpPr/>
              <p:nvPr/>
            </p:nvGrpSpPr>
            <p:grpSpPr>
              <a:xfrm>
                <a:off x="475920" y="1088640"/>
                <a:ext cx="268200" cy="268560"/>
                <a:chOff x="475920" y="1088640"/>
                <a:chExt cx="268200" cy="268560"/>
              </a:xfrm>
            </p:grpSpPr>
            <p:sp>
              <p:nvSpPr>
                <p:cNvPr id="369" name="Google Shape;36;p3"/>
                <p:cNvSpPr/>
                <p:nvPr/>
              </p:nvSpPr>
              <p:spPr>
                <a:xfrm>
                  <a:off x="534240" y="12470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0" name="Google Shape;37;p3"/>
                <p:cNvSpPr/>
                <p:nvPr/>
              </p:nvSpPr>
              <p:spPr>
                <a:xfrm>
                  <a:off x="633600" y="12477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1" name="Google Shape;38;p3"/>
                <p:cNvSpPr/>
                <p:nvPr/>
              </p:nvSpPr>
              <p:spPr>
                <a:xfrm>
                  <a:off x="534240" y="11484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2" name="Google Shape;39;p3"/>
                <p:cNvSpPr/>
                <p:nvPr/>
              </p:nvSpPr>
              <p:spPr>
                <a:xfrm>
                  <a:off x="632520" y="11484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3" name="Google Shape;40;p3"/>
                <p:cNvSpPr/>
                <p:nvPr/>
              </p:nvSpPr>
              <p:spPr>
                <a:xfrm>
                  <a:off x="595440" y="12110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3320" bIns="133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4" name="Google Shape;41;p3"/>
                <p:cNvSpPr/>
                <p:nvPr/>
              </p:nvSpPr>
              <p:spPr>
                <a:xfrm>
                  <a:off x="530280" y="11448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5" name="Google Shape;42;p3"/>
                <p:cNvSpPr/>
                <p:nvPr/>
              </p:nvSpPr>
              <p:spPr>
                <a:xfrm>
                  <a:off x="475920" y="108864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76" name="Google Shape;43;p3"/>
              <p:cNvGrpSpPr/>
              <p:nvPr/>
            </p:nvGrpSpPr>
            <p:grpSpPr>
              <a:xfrm>
                <a:off x="-163800" y="693720"/>
                <a:ext cx="399240" cy="412560"/>
                <a:chOff x="-163800" y="693720"/>
                <a:chExt cx="399240" cy="412560"/>
              </a:xfrm>
            </p:grpSpPr>
            <p:sp>
              <p:nvSpPr>
                <p:cNvPr id="377" name="Google Shape;44;p3"/>
                <p:cNvSpPr/>
                <p:nvPr/>
              </p:nvSpPr>
              <p:spPr>
                <a:xfrm>
                  <a:off x="-163800" y="6937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8" name="Google Shape;45;p3"/>
                <p:cNvSpPr/>
                <p:nvPr/>
              </p:nvSpPr>
              <p:spPr>
                <a:xfrm>
                  <a:off x="115560" y="10544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9" name="Google Shape;46;p3"/>
                <p:cNvSpPr/>
                <p:nvPr/>
              </p:nvSpPr>
              <p:spPr>
                <a:xfrm>
                  <a:off x="51840" y="9745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380" name="Google Shape;47;p3"/>
            <p:cNvGrpSpPr/>
            <p:nvPr/>
          </p:nvGrpSpPr>
          <p:grpSpPr>
            <a:xfrm>
              <a:off x="7427160" y="3805920"/>
              <a:ext cx="2007000" cy="1963080"/>
              <a:chOff x="7427160" y="3805920"/>
              <a:chExt cx="2007000" cy="1963080"/>
            </a:xfrm>
          </p:grpSpPr>
          <p:pic>
            <p:nvPicPr>
              <p:cNvPr id="381" name="Google Shape;48;p3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>
                <a:off x="7427160" y="38059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82" name="Google Shape;49;p3"/>
              <p:cNvGrpSpPr/>
              <p:nvPr/>
            </p:nvGrpSpPr>
            <p:grpSpPr>
              <a:xfrm>
                <a:off x="7684560" y="4187160"/>
                <a:ext cx="344160" cy="317160"/>
                <a:chOff x="7684560" y="4187160"/>
                <a:chExt cx="344160" cy="317160"/>
              </a:xfrm>
            </p:grpSpPr>
            <p:sp>
              <p:nvSpPr>
                <p:cNvPr id="383" name="Google Shape;50;p3"/>
                <p:cNvSpPr/>
                <p:nvPr/>
              </p:nvSpPr>
              <p:spPr>
                <a:xfrm>
                  <a:off x="7799400" y="424080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4" name="Google Shape;51;p3"/>
                <p:cNvSpPr/>
                <p:nvPr/>
              </p:nvSpPr>
              <p:spPr>
                <a:xfrm>
                  <a:off x="7684560" y="442584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5" name="Google Shape;52;p3"/>
                <p:cNvSpPr/>
                <p:nvPr/>
              </p:nvSpPr>
              <p:spPr>
                <a:xfrm>
                  <a:off x="7717680" y="418716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6" name="Google Shape;53;p3"/>
                <p:cNvSpPr/>
                <p:nvPr/>
              </p:nvSpPr>
              <p:spPr>
                <a:xfrm>
                  <a:off x="7742520" y="439308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87" name="Google Shape;54;p3"/>
              <p:cNvGrpSpPr/>
              <p:nvPr/>
            </p:nvGrpSpPr>
            <p:grpSpPr>
              <a:xfrm>
                <a:off x="8322120" y="4188240"/>
                <a:ext cx="314280" cy="314640"/>
                <a:chOff x="8322120" y="4188240"/>
                <a:chExt cx="314280" cy="314640"/>
              </a:xfrm>
            </p:grpSpPr>
            <p:sp>
              <p:nvSpPr>
                <p:cNvPr id="388" name="Google Shape;55;p3"/>
                <p:cNvSpPr/>
                <p:nvPr/>
              </p:nvSpPr>
              <p:spPr>
                <a:xfrm>
                  <a:off x="8361720" y="421848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9" name="Google Shape;56;p3"/>
                <p:cNvSpPr/>
                <p:nvPr/>
              </p:nvSpPr>
              <p:spPr>
                <a:xfrm>
                  <a:off x="8322120" y="418824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90" name="Google Shape;57;p3"/>
              <p:cNvGrpSpPr/>
              <p:nvPr/>
            </p:nvGrpSpPr>
            <p:grpSpPr>
              <a:xfrm>
                <a:off x="7958160" y="4710240"/>
                <a:ext cx="405360" cy="405000"/>
                <a:chOff x="7958160" y="4710240"/>
                <a:chExt cx="405360" cy="405000"/>
              </a:xfrm>
            </p:grpSpPr>
            <p:sp>
              <p:nvSpPr>
                <p:cNvPr id="391" name="Google Shape;58;p3"/>
                <p:cNvSpPr/>
                <p:nvPr/>
              </p:nvSpPr>
              <p:spPr>
                <a:xfrm>
                  <a:off x="8060400" y="471024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2" name="Google Shape;59;p3"/>
                <p:cNvSpPr/>
                <p:nvPr/>
              </p:nvSpPr>
              <p:spPr>
                <a:xfrm>
                  <a:off x="8150760" y="480276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3" name="Google Shape;60;p3"/>
                <p:cNvSpPr/>
                <p:nvPr/>
              </p:nvSpPr>
              <p:spPr>
                <a:xfrm>
                  <a:off x="8119080" y="493776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4" name="Google Shape;61;p3"/>
                <p:cNvSpPr/>
                <p:nvPr/>
              </p:nvSpPr>
              <p:spPr>
                <a:xfrm>
                  <a:off x="7958160" y="489744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5" name="Google Shape;62;p3"/>
                <p:cNvSpPr/>
                <p:nvPr/>
              </p:nvSpPr>
              <p:spPr>
                <a:xfrm>
                  <a:off x="8199720" y="489348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1864800" y="2179440"/>
            <a:ext cx="5413680" cy="1626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7" name="PlaceHolder 2"/>
          <p:cNvSpPr>
            <a:spLocks noGrp="1"/>
          </p:cNvSpPr>
          <p:nvPr>
            <p:ph type="title"/>
          </p:nvPr>
        </p:nvSpPr>
        <p:spPr>
          <a:xfrm>
            <a:off x="1864800" y="1337400"/>
            <a:ext cx="1474200" cy="84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title"/>
          </p:nvPr>
        </p:nvSpPr>
        <p:spPr>
          <a:xfrm>
            <a:off x="2009880" y="1076400"/>
            <a:ext cx="6714720" cy="1495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800" b="1" strike="noStrike" spc="-1">
                <a:solidFill>
                  <a:schemeClr val="dk1"/>
                </a:solidFill>
                <a:latin typeface="Montserrat"/>
                <a:ea typeface="Montserrat"/>
              </a:rPr>
              <a:t>Sistema de Fichajes</a:t>
            </a:r>
            <a:endParaRPr lang="fr-FR" sz="3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36" name="PlaceHolder 2"/>
          <p:cNvSpPr>
            <a:spLocks noGrp="1"/>
          </p:cNvSpPr>
          <p:nvPr>
            <p:ph type="subTitle"/>
          </p:nvPr>
        </p:nvSpPr>
        <p:spPr>
          <a:xfrm>
            <a:off x="2009880" y="2581200"/>
            <a:ext cx="5362200" cy="475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3198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>
                <a:solidFill>
                  <a:schemeClr val="dk1"/>
                </a:solidFill>
                <a:latin typeface="Actor"/>
                <a:ea typeface="Actor"/>
              </a:rPr>
              <a:t>Desarrollo de un sistema digital para control de asistencia laboral</a:t>
            </a:r>
            <a:endParaRPr lang="en-US" sz="1600" b="0" strike="noStrike" spc="-1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737" name="Google Shape;813;p29"/>
          <p:cNvCxnSpPr/>
          <p:nvPr/>
        </p:nvCxnSpPr>
        <p:spPr>
          <a:xfrm>
            <a:off x="2104560" y="2577960"/>
            <a:ext cx="606420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/>
          </p:cNvSpPr>
          <p:nvPr>
            <p:ph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Dirección: Validación de horas extras y generación de informes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56" name="PlaceHolder 2"/>
          <p:cNvSpPr>
            <a:spLocks noGrp="1"/>
          </p:cNvSpPr>
          <p:nvPr>
            <p:ph type="subTitle"/>
          </p:nvPr>
        </p:nvSpPr>
        <p:spPr>
          <a:xfrm>
            <a:off x="1569769" y="2125213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1"/>
                </a:solidFill>
                <a:latin typeface="Actor"/>
                <a:ea typeface="Actor"/>
              </a:rPr>
              <a:t>Los usuarios en el rol de Dirección tienen acceso a los registros de horas extras de los empleados y son responsables de validar dichas horas. También pueden consultar fichajes, es decir, las entradas y salidas de los empleados, y generar informes, tanto en formato PDF como Excel, que facilitan la toma de decisiones respecto a la gestión de recursos humanos.</a:t>
            </a: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PlaceHolder 1"/>
          <p:cNvSpPr>
            <a:spLocks noGrp="1"/>
          </p:cNvSpPr>
          <p:nvPr>
            <p:ph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Empleado: Registro de fichajes y acceso a historial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58" name="PlaceHolder 2"/>
          <p:cNvSpPr>
            <a:spLocks noGrp="1"/>
          </p:cNvSpPr>
          <p:nvPr>
            <p:ph type="subTitle"/>
          </p:nvPr>
        </p:nvSpPr>
        <p:spPr>
          <a:xfrm>
            <a:off x="1537717" y="2097712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1"/>
                </a:solidFill>
                <a:latin typeface="Actor"/>
                <a:ea typeface="Actor"/>
              </a:rPr>
              <a:t>Los empleados pueden registrar su hora de entrada y salida a través del sistema, así como registrar horas extras que requieren validación de la Dirección. También tienen acceso a su historial de fichajes, lo que les permite consultar sus horas trabajadas y asegurarse de la precisión de sus registros. Además, pueden cambiar su contraseña al iniciar sesión por primera vez para mayor seguridad.</a:t>
            </a: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/>
          </p:cNvSpPr>
          <p:nvPr>
            <p:ph type="title"/>
          </p:nvPr>
        </p:nvSpPr>
        <p:spPr>
          <a:xfrm>
            <a:off x="714240" y="876240"/>
            <a:ext cx="398124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Conclusiones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60" name="PlaceHolder 2"/>
          <p:cNvSpPr>
            <a:spLocks noGrp="1"/>
          </p:cNvSpPr>
          <p:nvPr>
            <p:ph type="subTitle"/>
          </p:nvPr>
        </p:nvSpPr>
        <p:spPr>
          <a:xfrm>
            <a:off x="590760" y="1972260"/>
            <a:ext cx="398124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1"/>
                </a:solidFill>
                <a:latin typeface="Actor"/>
                <a:ea typeface="Actor"/>
              </a:rPr>
              <a:t>El sistema de fichajes propuesto no solo cumplirá con la normativa legal, sino que proporcionará una solución integral que optimiza el control de asistencia y horas laborales. La combinación de tecnologías como Spring Boot, Angular y MySQL garantiza un desarrollo escalable, seguro y eficiente que beneficiará tanto a las empresas como a sus empleados.</a:t>
            </a: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761" name="Google Shape;846;p32"/>
          <p:cNvPicPr/>
          <p:nvPr/>
        </p:nvPicPr>
        <p:blipFill>
          <a:blip r:embed="rId2"/>
          <a:srcRect t="15166" b="15166"/>
          <a:stretch/>
        </p:blipFill>
        <p:spPr>
          <a:xfrm>
            <a:off x="5009760" y="0"/>
            <a:ext cx="413388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title" idx="4294967295"/>
          </p:nvPr>
        </p:nvSpPr>
        <p:spPr>
          <a:xfrm>
            <a:off x="2367184" y="822259"/>
            <a:ext cx="3546000" cy="105727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5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¡Gracias!</a:t>
            </a:r>
            <a:endParaRPr lang="fr-FR" sz="5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63" name="PlaceHolder 2"/>
          <p:cNvSpPr>
            <a:spLocks noGrp="1"/>
          </p:cNvSpPr>
          <p:nvPr>
            <p:ph type="subTitle" idx="4294967295"/>
          </p:nvPr>
        </p:nvSpPr>
        <p:spPr>
          <a:xfrm>
            <a:off x="2095560" y="2228695"/>
            <a:ext cx="3838575" cy="105727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_tradnl" sz="1100" b="0" i="1" dirty="0">
                <a:solidFill>
                  <a:srgbClr val="F8FAFF"/>
                </a:solidFill>
                <a:effectLst/>
                <a:latin typeface="Inter"/>
              </a:rPr>
              <a:t>Este sistema no solo cumple con la normativa legal, sino que también mejora la eficiencia operativa de las empresas y garantiza una mayor transparencia en la gestión del tiempo laboral.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764" name="Google Shape;1346;p48"/>
          <p:cNvSpPr/>
          <p:nvPr/>
        </p:nvSpPr>
        <p:spPr>
          <a:xfrm>
            <a:off x="2095560" y="4343400"/>
            <a:ext cx="3838320" cy="25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28520" rIns="870823080" bIns="128520" anchor="t">
            <a:normAutofit fontScale="25000" lnSpcReduction="20000"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1000" b="1" strike="noStrike" spc="-1" dirty="0">
                <a:solidFill>
                  <a:schemeClr val="dk1"/>
                </a:solidFill>
                <a:latin typeface="Arial"/>
              </a:rPr>
              <a:t>+91 620 421 838</a:t>
            </a:r>
            <a:endParaRPr lang="en-US" sz="10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C9F93-60DE-684C-4F32-23A26EEE1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>
            <a:extLst>
              <a:ext uri="{FF2B5EF4-FFF2-40B4-BE49-F238E27FC236}">
                <a16:creationId xmlns:a16="http://schemas.microsoft.com/office/drawing/2014/main" id="{24E6DD86-C04A-00E9-E874-0010A0C20B2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31348" y="794905"/>
            <a:ext cx="6715125" cy="149542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800" b="1" spc="-1" dirty="0">
                <a:solidFill>
                  <a:schemeClr val="dk1"/>
                </a:solidFill>
                <a:latin typeface="Montserrat"/>
              </a:rPr>
              <a:t>Integrantes del proyecto</a:t>
            </a:r>
            <a:endParaRPr lang="fr-FR" sz="3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36" name="PlaceHolder 2">
            <a:extLst>
              <a:ext uri="{FF2B5EF4-FFF2-40B4-BE49-F238E27FC236}">
                <a16:creationId xmlns:a16="http://schemas.microsoft.com/office/drawing/2014/main" id="{E035557B-DE17-E03E-BD1A-896DD8A1AF7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808018" y="2853171"/>
            <a:ext cx="3489325" cy="102076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5698" lnSpcReduction="10000"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Actor"/>
                <a:ea typeface="Actor"/>
              </a:rPr>
              <a:t>Alejandro Laguna Rebolo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" sz="1600" spc="-1" dirty="0">
                <a:solidFill>
                  <a:schemeClr val="dk1"/>
                </a:solidFill>
                <a:latin typeface="Actor"/>
                <a:ea typeface="Actor"/>
              </a:rPr>
              <a:t>Javier Estrada Amat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Actor"/>
                <a:ea typeface="Actor"/>
              </a:rPr>
              <a:t>Antonio Garijo Blanco</a:t>
            </a:r>
          </a:p>
        </p:txBody>
      </p:sp>
      <p:cxnSp>
        <p:nvCxnSpPr>
          <p:cNvPr id="737" name="Google Shape;813;p29">
            <a:extLst>
              <a:ext uri="{FF2B5EF4-FFF2-40B4-BE49-F238E27FC236}">
                <a16:creationId xmlns:a16="http://schemas.microsoft.com/office/drawing/2014/main" id="{35BEA166-25B9-46FE-7E3B-9C29AE373F4D}"/>
              </a:ext>
            </a:extLst>
          </p:cNvPr>
          <p:cNvCxnSpPr>
            <a:cxnSpLocks/>
          </p:cNvCxnSpPr>
          <p:nvPr/>
        </p:nvCxnSpPr>
        <p:spPr>
          <a:xfrm>
            <a:off x="1512191" y="2541369"/>
            <a:ext cx="6329482" cy="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136799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714240" y="876240"/>
            <a:ext cx="398124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Introducción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 type="subTitle"/>
          </p:nvPr>
        </p:nvSpPr>
        <p:spPr>
          <a:xfrm>
            <a:off x="590760" y="1972260"/>
            <a:ext cx="398124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lnSpcReduction="10000"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_tradnl" sz="1200" b="0" strike="noStrike" spc="-1" dirty="0">
                <a:solidFill>
                  <a:schemeClr val="dk1"/>
                </a:solidFill>
                <a:latin typeface="Actor"/>
                <a:ea typeface="Actor"/>
              </a:rPr>
              <a:t>El control de la jornada laboral es un requisito obligatorio para todas las empresas según el Real Decreto-ley 8/2019, que exige el registro de las horas trabajadas para garantizar transparencia y cumplimiento normativo. </a:t>
            </a:r>
          </a:p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_tradnl" sz="1200" b="0" strike="noStrike" spc="-1" dirty="0">
                <a:solidFill>
                  <a:schemeClr val="dk1"/>
                </a:solidFill>
                <a:latin typeface="Actor"/>
                <a:ea typeface="Actor"/>
              </a:rPr>
              <a:t>Este anteproyecto propone el desarrollo de un Sistema de Fichajes Digital, que permitirá a las empresas gestionar de manera eficiente la asistencia, las horas de trabajo y las horas extras de sus empleados. El objetivo es proporcionar una solución intuitiva y segura que optimice la operatividad empresarial, facilite la supervisión del cumplimiento horario y mejore la transparencia en la administración del tiempo laboral.</a:t>
            </a: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740" name="Google Shape;846;p32"/>
          <p:cNvPicPr/>
          <p:nvPr/>
        </p:nvPicPr>
        <p:blipFill>
          <a:blip r:embed="rId2"/>
          <a:srcRect t="15166" b="15166"/>
          <a:stretch/>
        </p:blipFill>
        <p:spPr>
          <a:xfrm>
            <a:off x="5009760" y="0"/>
            <a:ext cx="413388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laceHolder 1"/>
          <p:cNvSpPr>
            <a:spLocks noGrp="1"/>
          </p:cNvSpPr>
          <p:nvPr>
            <p:ph type="title"/>
          </p:nvPr>
        </p:nvSpPr>
        <p:spPr>
          <a:xfrm>
            <a:off x="1866960" y="2181240"/>
            <a:ext cx="5409720" cy="1628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1" strike="noStrike" spc="-1">
                <a:solidFill>
                  <a:schemeClr val="dk1"/>
                </a:solidFill>
                <a:latin typeface="Montserrat"/>
                <a:ea typeface="Montserrat"/>
              </a:rPr>
              <a:t>Tecnologías</a:t>
            </a:r>
            <a:endParaRPr lang="fr-FR" sz="4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42" name="PlaceHolder 2"/>
          <p:cNvSpPr>
            <a:spLocks noGrp="1"/>
          </p:cNvSpPr>
          <p:nvPr>
            <p:ph type="title"/>
          </p:nvPr>
        </p:nvSpPr>
        <p:spPr>
          <a:xfrm>
            <a:off x="1866960" y="1333440"/>
            <a:ext cx="147600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01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title"/>
          </p:nvPr>
        </p:nvSpPr>
        <p:spPr>
          <a:xfrm>
            <a:off x="714240" y="876240"/>
            <a:ext cx="398124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Backend: Spring Boot (Java, Hibernate, Spring Security, JWT)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44" name="PlaceHolder 2"/>
          <p:cNvSpPr>
            <a:spLocks noGrp="1"/>
          </p:cNvSpPr>
          <p:nvPr>
            <p:ph type="subTitle"/>
          </p:nvPr>
        </p:nvSpPr>
        <p:spPr>
          <a:xfrm>
            <a:off x="624356" y="1972260"/>
            <a:ext cx="398124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1"/>
                </a:solidFill>
                <a:latin typeface="Actor"/>
                <a:ea typeface="Actor"/>
              </a:rPr>
              <a:t>Spring Boot es un marco de trabajo que permite desarrollar aplicaciones backend de manera rápida y eficiente. Utiliza Java y proporciona soporte para la implementación de Hibernate y Spring Security. </a:t>
            </a:r>
          </a:p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1"/>
                </a:solidFill>
                <a:latin typeface="Actor"/>
                <a:ea typeface="Actor"/>
              </a:rPr>
              <a:t>Con JWT (JSON Web Token), se mejora la seguridad en la autenticación permitiendo a los usuarios iniciar sesión de forma segura.</a:t>
            </a: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745" name="Google Shape;846;p32"/>
          <p:cNvPicPr/>
          <p:nvPr/>
        </p:nvPicPr>
        <p:blipFill>
          <a:blip r:embed="rId2"/>
          <a:srcRect t="15166" b="15166"/>
          <a:stretch/>
        </p:blipFill>
        <p:spPr>
          <a:xfrm>
            <a:off x="5009760" y="0"/>
            <a:ext cx="413388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Frontend: Angular (TypeScript, Tailwind, Angular Material)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47" name="PlaceHolder 2"/>
          <p:cNvSpPr>
            <a:spLocks noGrp="1"/>
          </p:cNvSpPr>
          <p:nvPr>
            <p:ph type="subTitle"/>
          </p:nvPr>
        </p:nvSpPr>
        <p:spPr>
          <a:xfrm>
            <a:off x="1558342" y="2159588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1"/>
                </a:solidFill>
                <a:latin typeface="Actor"/>
                <a:ea typeface="Actor"/>
              </a:rPr>
              <a:t>Angular es un framework basado en TypeScript que facilita la creación de aplicaciones web dinámicas. Combinado con Tailwind CSS, se logran interfaces de usuario modernas y responsivas. </a:t>
            </a:r>
          </a:p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1"/>
                </a:solidFill>
                <a:latin typeface="Actor"/>
                <a:ea typeface="Actor"/>
              </a:rPr>
              <a:t>Angular Material ofrece componentes predefinidos que mejoran la experiencia de desarrollo y usuario.</a:t>
            </a: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Base de Datos: MySQL y herramientas adicionales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49" name="PlaceHolder 2"/>
          <p:cNvSpPr>
            <a:spLocks noGrp="1"/>
          </p:cNvSpPr>
          <p:nvPr>
            <p:ph type="subTitle"/>
          </p:nvPr>
        </p:nvSpPr>
        <p:spPr>
          <a:xfrm>
            <a:off x="1599594" y="2097712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1"/>
                </a:solidFill>
                <a:latin typeface="Actor"/>
                <a:ea typeface="Actor"/>
              </a:rPr>
              <a:t>MySQL es un sistema de gestión de bases de datos relacional que almacena la información de fichajes y horarios de empleados. Se utilizará para gestionar datos de manera segura y eficiente, permitiendo consultas rápidas y reportes. </a:t>
            </a:r>
          </a:p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1"/>
                </a:solidFill>
                <a:latin typeface="Actor"/>
                <a:ea typeface="Actor"/>
              </a:rPr>
              <a:t>Otras herramientas como Docker se usarán para facilitar el despliegue y GitHub para la gestión del código fuente, garantizando un flujo de trabajo ágil.</a:t>
            </a: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title"/>
          </p:nvPr>
        </p:nvSpPr>
        <p:spPr>
          <a:xfrm>
            <a:off x="1866960" y="2181240"/>
            <a:ext cx="5409720" cy="1628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1" strike="noStrike" spc="-1">
                <a:solidFill>
                  <a:schemeClr val="dk1"/>
                </a:solidFill>
                <a:latin typeface="Montserrat"/>
                <a:ea typeface="Montserrat"/>
              </a:rPr>
              <a:t>Roles y Permisos</a:t>
            </a:r>
            <a:endParaRPr lang="fr-FR" sz="4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51" name="PlaceHolder 2"/>
          <p:cNvSpPr>
            <a:spLocks noGrp="1"/>
          </p:cNvSpPr>
          <p:nvPr>
            <p:ph type="title"/>
          </p:nvPr>
        </p:nvSpPr>
        <p:spPr>
          <a:xfrm>
            <a:off x="1866960" y="1333440"/>
            <a:ext cx="147600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02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title"/>
          </p:nvPr>
        </p:nvSpPr>
        <p:spPr>
          <a:xfrm>
            <a:off x="714240" y="876240"/>
            <a:ext cx="398124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Administrador: CRUD de empleados y gestión de roles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53" name="PlaceHolder 2"/>
          <p:cNvSpPr>
            <a:spLocks noGrp="1"/>
          </p:cNvSpPr>
          <p:nvPr>
            <p:ph type="subTitle"/>
          </p:nvPr>
        </p:nvSpPr>
        <p:spPr>
          <a:xfrm>
            <a:off x="596856" y="2030751"/>
            <a:ext cx="398124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1"/>
                </a:solidFill>
                <a:latin typeface="Actor"/>
                <a:ea typeface="Actor"/>
              </a:rPr>
              <a:t>El rol de Administrador incluye la capacidad de crear, leer, actualizar y eliminar datos de empleados, así como gestionar la información de la empresa. Esto implica establecer horarios de fichaje, asignar roles a otros usuarios y generar reportes sobre la asistencia y horas trabajadas, lo que optimiza la administración del personal.</a:t>
            </a: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754" name="Google Shape;846;p32"/>
          <p:cNvPicPr/>
          <p:nvPr/>
        </p:nvPicPr>
        <p:blipFill>
          <a:blip r:embed="rId2"/>
          <a:srcRect t="15166" b="15166"/>
          <a:stretch/>
        </p:blipFill>
        <p:spPr>
          <a:xfrm>
            <a:off x="5009760" y="0"/>
            <a:ext cx="413388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655</Words>
  <Application>Microsoft Office PowerPoint</Application>
  <PresentationFormat>Presentación en pantalla (16:9)</PresentationFormat>
  <Paragraphs>33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13</vt:i4>
      </vt:variant>
    </vt:vector>
  </HeadingPairs>
  <TitlesOfParts>
    <vt:vector size="25" baseType="lpstr">
      <vt:lpstr>Actor</vt:lpstr>
      <vt:lpstr>Arial</vt:lpstr>
      <vt:lpstr>Inter</vt:lpstr>
      <vt:lpstr>Montserrat</vt:lpstr>
      <vt:lpstr>OpenSymbol</vt:lpstr>
      <vt:lpstr>Symbol</vt:lpstr>
      <vt:lpstr>Wingdings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Sistema de Fichajes</vt:lpstr>
      <vt:lpstr>Integrantes del proyecto</vt:lpstr>
      <vt:lpstr>Introducción</vt:lpstr>
      <vt:lpstr>Tecnologías</vt:lpstr>
      <vt:lpstr>Backend: Spring Boot (Java, Hibernate, Spring Security, JWT)</vt:lpstr>
      <vt:lpstr>Frontend: Angular (TypeScript, Tailwind, Angular Material)</vt:lpstr>
      <vt:lpstr>Base de Datos: MySQL y herramientas adicionales</vt:lpstr>
      <vt:lpstr>Roles y Permisos</vt:lpstr>
      <vt:lpstr>Administrador: CRUD de empleados y gestión de roles</vt:lpstr>
      <vt:lpstr>Dirección: Validación de horas extras y generación de informes</vt:lpstr>
      <vt:lpstr>Empleado: Registro de fichajes y acceso a historial</vt:lpstr>
      <vt:lpstr>Conclusiones</vt:lpstr>
      <vt:lpstr>¡Gracias!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Antonio Garijo Blanco</dc:creator>
  <cp:lastModifiedBy>Antonio Garijo Blanco</cp:lastModifiedBy>
  <cp:revision>3</cp:revision>
  <dcterms:modified xsi:type="dcterms:W3CDTF">2025-03-14T11:17:40Z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2025-03-14T10:38:48Z</dcterms:created>
  <dc:creator>Unknown Creator</dc:creator>
  <dc:description/>
  <dc:language>en-US</dc:language>
  <cp:lastModifiedBy>Unknown Creator</cp:lastModifiedBy>
  <dcterms:modified xsi:type="dcterms:W3CDTF">2025-03-14T10:38:48Z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