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68" r:id="rId25"/>
    <p:sldId id="257" r:id="rId26"/>
    <p:sldId id="258" r:id="rId27"/>
    <p:sldId id="259" r:id="rId28"/>
    <p:sldId id="262" r:id="rId29"/>
    <p:sldId id="282" r:id="rId30"/>
    <p:sldId id="266" r:id="rId31"/>
    <p:sldId id="283" r:id="rId32"/>
    <p:sldId id="284" r:id="rId33"/>
    <p:sldId id="285" r:id="rId34"/>
    <p:sldId id="286" r:id="rId35"/>
    <p:sldId id="28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60" r:id="rId44"/>
    <p:sldId id="297" r:id="rId45"/>
    <p:sldId id="281" r:id="rId46"/>
    <p:sldId id="298" r:id="rId47"/>
    <p:sldId id="301" r:id="rId48"/>
    <p:sldId id="300" r:id="rId49"/>
    <p:sldId id="299" r:id="rId50"/>
    <p:sldId id="278" r:id="rId51"/>
    <p:sldId id="267" r:id="rId5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8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466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13160" y="1432440"/>
            <a:ext cx="604116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29760" y="256680"/>
            <a:ext cx="4611600" cy="4606560"/>
            <a:chOff x="329760" y="256680"/>
            <a:chExt cx="4611600" cy="4606560"/>
          </a:xfrm>
        </p:grpSpPr>
        <p:grpSp>
          <p:nvGrpSpPr>
            <p:cNvPr id="2" name="Google Shape;12;p2"/>
            <p:cNvGrpSpPr/>
            <p:nvPr/>
          </p:nvGrpSpPr>
          <p:grpSpPr>
            <a:xfrm>
              <a:off x="4422240" y="256680"/>
              <a:ext cx="519120" cy="68040"/>
              <a:chOff x="4422240" y="256680"/>
              <a:chExt cx="519120" cy="68040"/>
            </a:xfrm>
          </p:grpSpPr>
          <p:sp>
            <p:nvSpPr>
              <p:cNvPr id="3" name="Google Shape;13;p2"/>
              <p:cNvSpPr/>
              <p:nvPr/>
            </p:nvSpPr>
            <p:spPr>
              <a:xfrm>
                <a:off x="442224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" name="Google Shape;14;p2"/>
              <p:cNvSpPr/>
              <p:nvPr/>
            </p:nvSpPr>
            <p:spPr>
              <a:xfrm>
                <a:off x="464796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>
                <a:off x="487332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6" name="Google Shape;16;p2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7" name="Google Shape;17;p2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" name="Google Shape;20;p2"/>
          <p:cNvGrpSpPr/>
          <p:nvPr/>
        </p:nvGrpSpPr>
        <p:grpSpPr>
          <a:xfrm>
            <a:off x="292680" y="-386640"/>
            <a:ext cx="9495720" cy="6508440"/>
            <a:chOff x="292680" y="-386640"/>
            <a:chExt cx="9495720" cy="6508440"/>
          </a:xfrm>
        </p:grpSpPr>
        <p:pic>
          <p:nvPicPr>
            <p:cNvPr id="11" name="Google Shape;21;p2"/>
            <p:cNvPicPr/>
            <p:nvPr/>
          </p:nvPicPr>
          <p:blipFill>
            <a:blip r:embed="rId3"/>
            <a:stretch/>
          </p:blipFill>
          <p:spPr>
            <a:xfrm rot="10800000">
              <a:off x="29268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Google Shape;22;p2"/>
            <p:cNvPicPr/>
            <p:nvPr/>
          </p:nvPicPr>
          <p:blipFill>
            <a:blip r:embed="rId4"/>
            <a:stretch/>
          </p:blipFill>
          <p:spPr>
            <a:xfrm>
              <a:off x="3193560" y="443952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3;p2"/>
            <p:cNvPicPr/>
            <p:nvPr/>
          </p:nvPicPr>
          <p:blipFill>
            <a:blip r:embed="rId5"/>
            <a:stretch/>
          </p:blipFill>
          <p:spPr>
            <a:xfrm rot="12600000">
              <a:off x="8716680" y="1659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4;p2"/>
          <p:cNvGrpSpPr/>
          <p:nvPr/>
        </p:nvGrpSpPr>
        <p:grpSpPr>
          <a:xfrm>
            <a:off x="7118280" y="1524600"/>
            <a:ext cx="1598760" cy="2224800"/>
            <a:chOff x="7118280" y="1524600"/>
            <a:chExt cx="1598760" cy="2224800"/>
          </a:xfrm>
        </p:grpSpPr>
        <p:grpSp>
          <p:nvGrpSpPr>
            <p:cNvPr id="15" name="Google Shape;25;p2"/>
            <p:cNvGrpSpPr/>
            <p:nvPr/>
          </p:nvGrpSpPr>
          <p:grpSpPr>
            <a:xfrm>
              <a:off x="7118280" y="3265200"/>
              <a:ext cx="1598760" cy="484200"/>
              <a:chOff x="7118280" y="3265200"/>
              <a:chExt cx="1598760" cy="484200"/>
            </a:xfrm>
          </p:grpSpPr>
          <p:sp>
            <p:nvSpPr>
              <p:cNvPr id="16" name="Google Shape;26;p2"/>
              <p:cNvSpPr/>
              <p:nvPr/>
            </p:nvSpPr>
            <p:spPr>
              <a:xfrm>
                <a:off x="7118280" y="341784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7118280" y="326520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pic>
          <p:nvPicPr>
            <p:cNvPr id="18" name="Google Shape;28;p2"/>
            <p:cNvPicPr/>
            <p:nvPr/>
          </p:nvPicPr>
          <p:blipFill>
            <a:blip r:embed="rId6"/>
            <a:stretch/>
          </p:blipFill>
          <p:spPr>
            <a:xfrm rot="10800000">
              <a:off x="7205760" y="213408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" name="Google Shape;29;p2"/>
            <p:cNvPicPr/>
            <p:nvPr/>
          </p:nvPicPr>
          <p:blipFill>
            <a:blip r:embed="rId5"/>
            <a:stretch/>
          </p:blipFill>
          <p:spPr>
            <a:xfrm rot="5400000">
              <a:off x="7205760" y="152460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5" name="Google Shape;245;p19"/>
          <p:cNvGrpSpPr/>
          <p:nvPr/>
        </p:nvGrpSpPr>
        <p:grpSpPr>
          <a:xfrm>
            <a:off x="330120" y="4821840"/>
            <a:ext cx="519120" cy="68040"/>
            <a:chOff x="330120" y="4821840"/>
            <a:chExt cx="519120" cy="68040"/>
          </a:xfrm>
        </p:grpSpPr>
        <p:sp>
          <p:nvSpPr>
            <p:cNvPr id="116" name="Google Shape;246;p19"/>
            <p:cNvSpPr/>
            <p:nvPr/>
          </p:nvSpPr>
          <p:spPr>
            <a:xfrm>
              <a:off x="33012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247;p19"/>
            <p:cNvSpPr/>
            <p:nvPr/>
          </p:nvSpPr>
          <p:spPr>
            <a:xfrm>
              <a:off x="55584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" name="Google Shape;248;p19"/>
            <p:cNvSpPr/>
            <p:nvPr/>
          </p:nvSpPr>
          <p:spPr>
            <a:xfrm>
              <a:off x="78120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9" name="Google Shape;249;p19"/>
          <p:cNvGrpSpPr/>
          <p:nvPr/>
        </p:nvGrpSpPr>
        <p:grpSpPr>
          <a:xfrm>
            <a:off x="8814600" y="4302720"/>
            <a:ext cx="68040" cy="518760"/>
            <a:chOff x="8814600" y="4302720"/>
            <a:chExt cx="68040" cy="518760"/>
          </a:xfrm>
        </p:grpSpPr>
        <p:sp>
          <p:nvSpPr>
            <p:cNvPr id="120" name="Google Shape;250;p19"/>
            <p:cNvSpPr/>
            <p:nvPr/>
          </p:nvSpPr>
          <p:spPr>
            <a:xfrm rot="5400000">
              <a:off x="8814600" y="43027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" name="Google Shape;251;p19"/>
            <p:cNvSpPr/>
            <p:nvPr/>
          </p:nvSpPr>
          <p:spPr>
            <a:xfrm rot="5400000">
              <a:off x="8814600" y="45280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252;p19"/>
            <p:cNvSpPr/>
            <p:nvPr/>
          </p:nvSpPr>
          <p:spPr>
            <a:xfrm rot="5400000">
              <a:off x="8814600" y="47534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3" name="Google Shape;253;p19"/>
          <p:cNvGrpSpPr/>
          <p:nvPr/>
        </p:nvGrpSpPr>
        <p:grpSpPr>
          <a:xfrm>
            <a:off x="8580600" y="297360"/>
            <a:ext cx="1598760" cy="483840"/>
            <a:chOff x="8580600" y="297360"/>
            <a:chExt cx="1598760" cy="483840"/>
          </a:xfrm>
        </p:grpSpPr>
        <p:sp>
          <p:nvSpPr>
            <p:cNvPr id="124" name="Google Shape;254;p19"/>
            <p:cNvSpPr/>
            <p:nvPr/>
          </p:nvSpPr>
          <p:spPr>
            <a:xfrm>
              <a:off x="8580600" y="4496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5" name="Google Shape;255;p19"/>
            <p:cNvSpPr/>
            <p:nvPr/>
          </p:nvSpPr>
          <p:spPr>
            <a:xfrm>
              <a:off x="8580600" y="297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6" name="Google Shape;256;p19"/>
          <p:cNvGrpSpPr/>
          <p:nvPr/>
        </p:nvGrpSpPr>
        <p:grpSpPr>
          <a:xfrm>
            <a:off x="-1117440" y="1017720"/>
            <a:ext cx="9369000" cy="4772160"/>
            <a:chOff x="-1117440" y="1017720"/>
            <a:chExt cx="9369000" cy="4772160"/>
          </a:xfrm>
        </p:grpSpPr>
        <p:pic>
          <p:nvPicPr>
            <p:cNvPr id="127" name="Google Shape;257;p19"/>
            <p:cNvPicPr/>
            <p:nvPr/>
          </p:nvPicPr>
          <p:blipFill>
            <a:blip r:embed="rId3"/>
            <a:stretch/>
          </p:blipFill>
          <p:spPr>
            <a:xfrm rot="18161400">
              <a:off x="7229520" y="476820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58;p19"/>
            <p:cNvPicPr/>
            <p:nvPr/>
          </p:nvPicPr>
          <p:blipFill>
            <a:blip r:embed="rId4"/>
            <a:stretch/>
          </p:blipFill>
          <p:spPr>
            <a:xfrm rot="1800000">
              <a:off x="-864000" y="12704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0" name="Google Shape;261;p20"/>
          <p:cNvGrpSpPr/>
          <p:nvPr/>
        </p:nvGrpSpPr>
        <p:grpSpPr>
          <a:xfrm>
            <a:off x="650160" y="-1339560"/>
            <a:ext cx="9876240" cy="7043040"/>
            <a:chOff x="650160" y="-1339560"/>
            <a:chExt cx="9876240" cy="7043040"/>
          </a:xfrm>
        </p:grpSpPr>
        <p:pic>
          <p:nvPicPr>
            <p:cNvPr id="131" name="Google Shape;262;p20"/>
            <p:cNvPicPr/>
            <p:nvPr/>
          </p:nvPicPr>
          <p:blipFill>
            <a:blip r:embed="rId3"/>
            <a:stretch/>
          </p:blipFill>
          <p:spPr>
            <a:xfrm rot="924000">
              <a:off x="8626320" y="274788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63;p20"/>
            <p:cNvPicPr/>
            <p:nvPr/>
          </p:nvPicPr>
          <p:blipFill>
            <a:blip r:embed="rId4"/>
            <a:stretch/>
          </p:blipFill>
          <p:spPr>
            <a:xfrm rot="10800000">
              <a:off x="1290240" y="48625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64;p20"/>
            <p:cNvPicPr/>
            <p:nvPr/>
          </p:nvPicPr>
          <p:blipFill>
            <a:blip r:embed="rId5"/>
            <a:stretch/>
          </p:blipFill>
          <p:spPr>
            <a:xfrm rot="7818000">
              <a:off x="933120" y="-10562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Google Shape;265;p20"/>
          <p:cNvGrpSpPr/>
          <p:nvPr/>
        </p:nvGrpSpPr>
        <p:grpSpPr>
          <a:xfrm>
            <a:off x="8226720" y="255240"/>
            <a:ext cx="518760" cy="68040"/>
            <a:chOff x="8226720" y="255240"/>
            <a:chExt cx="518760" cy="68040"/>
          </a:xfrm>
        </p:grpSpPr>
        <p:sp>
          <p:nvSpPr>
            <p:cNvPr id="135" name="Google Shape;266;p20"/>
            <p:cNvSpPr/>
            <p:nvPr/>
          </p:nvSpPr>
          <p:spPr>
            <a:xfrm>
              <a:off x="82267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" name="Google Shape;267;p20"/>
            <p:cNvSpPr/>
            <p:nvPr/>
          </p:nvSpPr>
          <p:spPr>
            <a:xfrm>
              <a:off x="84520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268;p20"/>
            <p:cNvSpPr/>
            <p:nvPr/>
          </p:nvSpPr>
          <p:spPr>
            <a:xfrm>
              <a:off x="86774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57800" y="2824200"/>
            <a:ext cx="4815000" cy="988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3457800" y="1730520"/>
            <a:ext cx="1450440" cy="106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0" name="Google Shape;33;p3"/>
          <p:cNvGrpSpPr/>
          <p:nvPr/>
        </p:nvGrpSpPr>
        <p:grpSpPr>
          <a:xfrm>
            <a:off x="-731520" y="-301320"/>
            <a:ext cx="3422880" cy="6029640"/>
            <a:chOff x="-731520" y="-301320"/>
            <a:chExt cx="3422880" cy="6029640"/>
          </a:xfrm>
        </p:grpSpPr>
        <p:pic>
          <p:nvPicPr>
            <p:cNvPr id="141" name="Google Shape;34;p3"/>
            <p:cNvPicPr/>
            <p:nvPr/>
          </p:nvPicPr>
          <p:blipFill>
            <a:blip r:embed="rId3"/>
            <a:stretch/>
          </p:blipFill>
          <p:spPr>
            <a:xfrm rot="10800000">
              <a:off x="1359000" y="-3013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35;p3"/>
            <p:cNvPicPr/>
            <p:nvPr/>
          </p:nvPicPr>
          <p:blipFill>
            <a:blip r:embed="rId4"/>
            <a:stretch/>
          </p:blipFill>
          <p:spPr>
            <a:xfrm>
              <a:off x="1009080" y="4046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36;p3"/>
            <p:cNvPicPr/>
            <p:nvPr/>
          </p:nvPicPr>
          <p:blipFill>
            <a:blip r:embed="rId5"/>
            <a:stretch/>
          </p:blipFill>
          <p:spPr>
            <a:xfrm rot="17142600">
              <a:off x="-569880" y="539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Google Shape;37;p3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145" name="Google Shape;38;p3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;p3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85;p22"/>
          <p:cNvGrpSpPr/>
          <p:nvPr/>
        </p:nvGrpSpPr>
        <p:grpSpPr>
          <a:xfrm>
            <a:off x="8667360" y="483840"/>
            <a:ext cx="1598760" cy="484200"/>
            <a:chOff x="8667360" y="483840"/>
            <a:chExt cx="1598760" cy="484200"/>
          </a:xfrm>
        </p:grpSpPr>
        <p:sp>
          <p:nvSpPr>
            <p:cNvPr id="163" name="Google Shape;286;p22"/>
            <p:cNvSpPr/>
            <p:nvPr/>
          </p:nvSpPr>
          <p:spPr>
            <a:xfrm>
              <a:off x="8667360" y="6364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287;p22"/>
            <p:cNvSpPr/>
            <p:nvPr/>
          </p:nvSpPr>
          <p:spPr>
            <a:xfrm>
              <a:off x="8667360" y="483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5" name="Google Shape;288;p22"/>
          <p:cNvGrpSpPr/>
          <p:nvPr/>
        </p:nvGrpSpPr>
        <p:grpSpPr>
          <a:xfrm>
            <a:off x="-457200" y="1647000"/>
            <a:ext cx="9445320" cy="4552920"/>
            <a:chOff x="-457200" y="1647000"/>
            <a:chExt cx="9445320" cy="4552920"/>
          </a:xfrm>
        </p:grpSpPr>
        <p:pic>
          <p:nvPicPr>
            <p:cNvPr id="166" name="Google Shape;289;p22"/>
            <p:cNvPicPr/>
            <p:nvPr/>
          </p:nvPicPr>
          <p:blipFill>
            <a:blip r:embed="rId3"/>
            <a:stretch/>
          </p:blipFill>
          <p:spPr>
            <a:xfrm rot="9900000">
              <a:off x="-360360" y="174312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7" name="Google Shape;290;p22"/>
            <p:cNvPicPr/>
            <p:nvPr/>
          </p:nvPicPr>
          <p:blipFill>
            <a:blip r:embed="rId4"/>
            <a:stretch/>
          </p:blipFill>
          <p:spPr>
            <a:xfrm rot="1800000">
              <a:off x="7352280" y="45637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8" name="Google Shape;291;p22"/>
          <p:cNvGrpSpPr/>
          <p:nvPr/>
        </p:nvGrpSpPr>
        <p:grpSpPr>
          <a:xfrm>
            <a:off x="433080" y="4084560"/>
            <a:ext cx="68040" cy="519120"/>
            <a:chOff x="433080" y="4084560"/>
            <a:chExt cx="68040" cy="519120"/>
          </a:xfrm>
        </p:grpSpPr>
        <p:sp>
          <p:nvSpPr>
            <p:cNvPr id="169" name="Google Shape;292;p22"/>
            <p:cNvSpPr/>
            <p:nvPr/>
          </p:nvSpPr>
          <p:spPr>
            <a:xfrm rot="5400000">
              <a:off x="433080" y="4084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293;p22"/>
            <p:cNvSpPr/>
            <p:nvPr/>
          </p:nvSpPr>
          <p:spPr>
            <a:xfrm rot="5400000">
              <a:off x="433080" y="43102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1" name="Google Shape;294;p22"/>
            <p:cNvSpPr/>
            <p:nvPr/>
          </p:nvSpPr>
          <p:spPr>
            <a:xfrm rot="5400000">
              <a:off x="433080" y="4535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96;p23"/>
          <p:cNvGrpSpPr/>
          <p:nvPr/>
        </p:nvGrpSpPr>
        <p:grpSpPr>
          <a:xfrm>
            <a:off x="-479160" y="-109800"/>
            <a:ext cx="10191960" cy="4446360"/>
            <a:chOff x="-479160" y="-109800"/>
            <a:chExt cx="10191960" cy="4446360"/>
          </a:xfrm>
        </p:grpSpPr>
        <p:pic>
          <p:nvPicPr>
            <p:cNvPr id="173" name="Google Shape;297;p23"/>
            <p:cNvPicPr/>
            <p:nvPr/>
          </p:nvPicPr>
          <p:blipFill>
            <a:blip r:embed="rId3"/>
            <a:stretch/>
          </p:blipFill>
          <p:spPr>
            <a:xfrm rot="17048400">
              <a:off x="-389160" y="-194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98;p23"/>
            <p:cNvPicPr/>
            <p:nvPr/>
          </p:nvPicPr>
          <p:blipFill>
            <a:blip r:embed="rId4"/>
            <a:stretch/>
          </p:blipFill>
          <p:spPr>
            <a:xfrm rot="7032000">
              <a:off x="8650080" y="327348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oogle Shape;299;p23"/>
          <p:cNvGrpSpPr/>
          <p:nvPr/>
        </p:nvGrpSpPr>
        <p:grpSpPr>
          <a:xfrm>
            <a:off x="3199320" y="4837320"/>
            <a:ext cx="519120" cy="68040"/>
            <a:chOff x="3199320" y="4837320"/>
            <a:chExt cx="519120" cy="68040"/>
          </a:xfrm>
        </p:grpSpPr>
        <p:sp>
          <p:nvSpPr>
            <p:cNvPr id="176" name="Google Shape;300;p23"/>
            <p:cNvSpPr/>
            <p:nvPr/>
          </p:nvSpPr>
          <p:spPr>
            <a:xfrm>
              <a:off x="319932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" name="Google Shape;301;p23"/>
            <p:cNvSpPr/>
            <p:nvPr/>
          </p:nvSpPr>
          <p:spPr>
            <a:xfrm>
              <a:off x="342504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8" name="Google Shape;302;p23"/>
            <p:cNvSpPr/>
            <p:nvPr/>
          </p:nvSpPr>
          <p:spPr>
            <a:xfrm>
              <a:off x="365040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292040"/>
            <a:ext cx="3493800" cy="186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482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4" name="Google Shape;49;p5"/>
          <p:cNvGrpSpPr/>
          <p:nvPr/>
        </p:nvGrpSpPr>
        <p:grpSpPr>
          <a:xfrm>
            <a:off x="7191360" y="-770040"/>
            <a:ext cx="2826000" cy="5824440"/>
            <a:chOff x="7191360" y="-770040"/>
            <a:chExt cx="2826000" cy="5824440"/>
          </a:xfrm>
        </p:grpSpPr>
        <p:pic>
          <p:nvPicPr>
            <p:cNvPr id="185" name="Google Shape;50;p5"/>
            <p:cNvPicPr/>
            <p:nvPr/>
          </p:nvPicPr>
          <p:blipFill>
            <a:blip r:embed="rId3"/>
            <a:stretch/>
          </p:blipFill>
          <p:spPr>
            <a:xfrm>
              <a:off x="7191360" y="-770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Google Shape;51;p5"/>
            <p:cNvPicPr/>
            <p:nvPr/>
          </p:nvPicPr>
          <p:blipFill>
            <a:blip r:embed="rId4"/>
            <a:stretch/>
          </p:blipFill>
          <p:spPr>
            <a:xfrm rot="4366800">
              <a:off x="8460720" y="349776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7" name="Google Shape;52;p5"/>
          <p:cNvSpPr/>
          <p:nvPr/>
        </p:nvSpPr>
        <p:spPr>
          <a:xfrm>
            <a:off x="-1238400" y="11628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8" name="Google Shape;53;p5"/>
          <p:cNvGrpSpPr/>
          <p:nvPr/>
        </p:nvGrpSpPr>
        <p:grpSpPr>
          <a:xfrm>
            <a:off x="4074480" y="4757760"/>
            <a:ext cx="519120" cy="68040"/>
            <a:chOff x="4074480" y="4757760"/>
            <a:chExt cx="519120" cy="68040"/>
          </a:xfrm>
        </p:grpSpPr>
        <p:sp>
          <p:nvSpPr>
            <p:cNvPr id="189" name="Google Shape;54;p5"/>
            <p:cNvSpPr/>
            <p:nvPr/>
          </p:nvSpPr>
          <p:spPr>
            <a:xfrm>
              <a:off x="407448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0" name="Google Shape;55;p5"/>
            <p:cNvSpPr/>
            <p:nvPr/>
          </p:nvSpPr>
          <p:spPr>
            <a:xfrm>
              <a:off x="430020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" name="Google Shape;56;p5"/>
            <p:cNvSpPr/>
            <p:nvPr/>
          </p:nvSpPr>
          <p:spPr>
            <a:xfrm>
              <a:off x="452556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6" name="Google Shape;59;p6"/>
          <p:cNvSpPr/>
          <p:nvPr/>
        </p:nvSpPr>
        <p:spPr>
          <a:xfrm>
            <a:off x="8722080" y="168696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97" name="Google Shape;60;p6"/>
          <p:cNvGrpSpPr/>
          <p:nvPr/>
        </p:nvGrpSpPr>
        <p:grpSpPr>
          <a:xfrm>
            <a:off x="232560" y="743760"/>
            <a:ext cx="6302880" cy="4223160"/>
            <a:chOff x="232560" y="743760"/>
            <a:chExt cx="6302880" cy="4223160"/>
          </a:xfrm>
        </p:grpSpPr>
        <p:grpSp>
          <p:nvGrpSpPr>
            <p:cNvPr id="198" name="Google Shape;61;p6"/>
            <p:cNvGrpSpPr/>
            <p:nvPr/>
          </p:nvGrpSpPr>
          <p:grpSpPr>
            <a:xfrm>
              <a:off x="6016320" y="4898880"/>
              <a:ext cx="519120" cy="68040"/>
              <a:chOff x="6016320" y="4898880"/>
              <a:chExt cx="519120" cy="68040"/>
            </a:xfrm>
          </p:grpSpPr>
          <p:sp>
            <p:nvSpPr>
              <p:cNvPr id="199" name="Google Shape;62;p6"/>
              <p:cNvSpPr/>
              <p:nvPr/>
            </p:nvSpPr>
            <p:spPr>
              <a:xfrm>
                <a:off x="601632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0" name="Google Shape;63;p6"/>
              <p:cNvSpPr/>
              <p:nvPr/>
            </p:nvSpPr>
            <p:spPr>
              <a:xfrm>
                <a:off x="624168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1" name="Google Shape;64;p6"/>
              <p:cNvSpPr/>
              <p:nvPr/>
            </p:nvSpPr>
            <p:spPr>
              <a:xfrm>
                <a:off x="646740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02" name="Google Shape;65;p6"/>
            <p:cNvGrpSpPr/>
            <p:nvPr/>
          </p:nvGrpSpPr>
          <p:grpSpPr>
            <a:xfrm>
              <a:off x="232560" y="743760"/>
              <a:ext cx="68040" cy="518760"/>
              <a:chOff x="232560" y="743760"/>
              <a:chExt cx="68040" cy="518760"/>
            </a:xfrm>
          </p:grpSpPr>
          <p:sp>
            <p:nvSpPr>
              <p:cNvPr id="203" name="Google Shape;66;p6"/>
              <p:cNvSpPr/>
              <p:nvPr/>
            </p:nvSpPr>
            <p:spPr>
              <a:xfrm rot="5400000">
                <a:off x="232560" y="74376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4" name="Google Shape;67;p6"/>
              <p:cNvSpPr/>
              <p:nvPr/>
            </p:nvSpPr>
            <p:spPr>
              <a:xfrm rot="5400000">
                <a:off x="232560" y="9691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5" name="Google Shape;68;p6"/>
              <p:cNvSpPr/>
              <p:nvPr/>
            </p:nvSpPr>
            <p:spPr>
              <a:xfrm rot="5400000">
                <a:off x="232560" y="119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6" name="Google Shape;69;p6"/>
          <p:cNvGrpSpPr/>
          <p:nvPr/>
        </p:nvGrpSpPr>
        <p:grpSpPr>
          <a:xfrm>
            <a:off x="-544320" y="-414720"/>
            <a:ext cx="10948680" cy="6154920"/>
            <a:chOff x="-544320" y="-414720"/>
            <a:chExt cx="10948680" cy="6154920"/>
          </a:xfrm>
        </p:grpSpPr>
        <p:pic>
          <p:nvPicPr>
            <p:cNvPr id="207" name="Google Shape;70;p6"/>
            <p:cNvPicPr/>
            <p:nvPr/>
          </p:nvPicPr>
          <p:blipFill>
            <a:blip r:embed="rId3"/>
            <a:stretch/>
          </p:blipFill>
          <p:spPr>
            <a:xfrm rot="10800000">
              <a:off x="-544320" y="1976400"/>
              <a:ext cx="903960" cy="903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Google Shape;71;p6"/>
            <p:cNvPicPr/>
            <p:nvPr/>
          </p:nvPicPr>
          <p:blipFill>
            <a:blip r:embed="rId4"/>
            <a:stretch/>
          </p:blipFill>
          <p:spPr>
            <a:xfrm rot="10800000">
              <a:off x="1131120" y="48992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72;p6"/>
            <p:cNvPicPr/>
            <p:nvPr/>
          </p:nvPicPr>
          <p:blipFill>
            <a:blip r:embed="rId5"/>
            <a:stretch/>
          </p:blipFill>
          <p:spPr>
            <a:xfrm>
              <a:off x="8722080" y="-41472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021560" y="121356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13" name="Google Shape;77;p7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214" name="Google Shape;78;p7"/>
            <p:cNvPicPr/>
            <p:nvPr/>
          </p:nvPicPr>
          <p:blipFill>
            <a:blip r:embed="rId3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Google Shape;79;p7"/>
            <p:cNvPicPr/>
            <p:nvPr/>
          </p:nvPicPr>
          <p:blipFill>
            <a:blip r:embed="rId4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Google Shape;80;p7"/>
            <p:cNvPicPr/>
            <p:nvPr/>
          </p:nvPicPr>
          <p:blipFill>
            <a:blip r:embed="rId5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7" name="Google Shape;81;p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218" name="Google Shape;82;p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" name="Google Shape;83;p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0" name="Google Shape;84;p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0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2" name="Google Shape;87;p8"/>
          <p:cNvGrpSpPr/>
          <p:nvPr/>
        </p:nvGrpSpPr>
        <p:grpSpPr>
          <a:xfrm>
            <a:off x="329760" y="235800"/>
            <a:ext cx="7957440" cy="4627440"/>
            <a:chOff x="329760" y="235800"/>
            <a:chExt cx="7957440" cy="4627440"/>
          </a:xfrm>
        </p:grpSpPr>
        <p:grpSp>
          <p:nvGrpSpPr>
            <p:cNvPr id="223" name="Google Shape;88;p8"/>
            <p:cNvGrpSpPr/>
            <p:nvPr/>
          </p:nvGrpSpPr>
          <p:grpSpPr>
            <a:xfrm>
              <a:off x="7768080" y="235800"/>
              <a:ext cx="519120" cy="68040"/>
              <a:chOff x="7768080" y="235800"/>
              <a:chExt cx="519120" cy="68040"/>
            </a:xfrm>
          </p:grpSpPr>
          <p:sp>
            <p:nvSpPr>
              <p:cNvPr id="224" name="Google Shape;89;p8"/>
              <p:cNvSpPr/>
              <p:nvPr/>
            </p:nvSpPr>
            <p:spPr>
              <a:xfrm>
                <a:off x="776808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5" name="Google Shape;90;p8"/>
              <p:cNvSpPr/>
              <p:nvPr/>
            </p:nvSpPr>
            <p:spPr>
              <a:xfrm>
                <a:off x="799380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6" name="Google Shape;91;p8"/>
              <p:cNvSpPr/>
              <p:nvPr/>
            </p:nvSpPr>
            <p:spPr>
              <a:xfrm>
                <a:off x="821916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27" name="Google Shape;92;p8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228" name="Google Shape;93;p8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9" name="Google Shape;94;p8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0" name="Google Shape;95;p8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31" name="Google Shape;96;p8"/>
          <p:cNvGrpSpPr/>
          <p:nvPr/>
        </p:nvGrpSpPr>
        <p:grpSpPr>
          <a:xfrm>
            <a:off x="1726200" y="-386640"/>
            <a:ext cx="8585640" cy="6281280"/>
            <a:chOff x="1726200" y="-386640"/>
            <a:chExt cx="8585640" cy="6281280"/>
          </a:xfrm>
        </p:grpSpPr>
        <p:pic>
          <p:nvPicPr>
            <p:cNvPr id="232" name="Google Shape;97;p8"/>
            <p:cNvPicPr/>
            <p:nvPr/>
          </p:nvPicPr>
          <p:blipFill>
            <a:blip r:embed="rId3"/>
            <a:stretch/>
          </p:blipFill>
          <p:spPr>
            <a:xfrm rot="10800000">
              <a:off x="172620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Google Shape;98;p8"/>
            <p:cNvPicPr/>
            <p:nvPr/>
          </p:nvPicPr>
          <p:blipFill>
            <a:blip r:embed="rId4"/>
            <a:stretch/>
          </p:blipFill>
          <p:spPr>
            <a:xfrm>
              <a:off x="8629560" y="171900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Google Shape;99;p8"/>
            <p:cNvPicPr/>
            <p:nvPr/>
          </p:nvPicPr>
          <p:blipFill>
            <a:blip r:embed="rId5"/>
            <a:stretch/>
          </p:blipFill>
          <p:spPr>
            <a:xfrm rot="12600000">
              <a:off x="6244200" y="482292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84120" y="1895400"/>
            <a:ext cx="6575760" cy="1061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" name="Google Shape;115;p11"/>
          <p:cNvGrpSpPr/>
          <p:nvPr/>
        </p:nvGrpSpPr>
        <p:grpSpPr>
          <a:xfrm>
            <a:off x="7782480" y="1131840"/>
            <a:ext cx="1598760" cy="483840"/>
            <a:chOff x="7782480" y="1131840"/>
            <a:chExt cx="1598760" cy="483840"/>
          </a:xfrm>
        </p:grpSpPr>
        <p:sp>
          <p:nvSpPr>
            <p:cNvPr id="25" name="Google Shape;116;p11"/>
            <p:cNvSpPr/>
            <p:nvPr/>
          </p:nvSpPr>
          <p:spPr>
            <a:xfrm>
              <a:off x="7782480" y="1284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117;p11"/>
            <p:cNvSpPr/>
            <p:nvPr/>
          </p:nvSpPr>
          <p:spPr>
            <a:xfrm>
              <a:off x="7782480" y="1131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7" name="Google Shape;118;p11"/>
          <p:cNvGrpSpPr/>
          <p:nvPr/>
        </p:nvGrpSpPr>
        <p:grpSpPr>
          <a:xfrm>
            <a:off x="461160" y="259920"/>
            <a:ext cx="6510240" cy="3951000"/>
            <a:chOff x="461160" y="259920"/>
            <a:chExt cx="6510240" cy="3951000"/>
          </a:xfrm>
        </p:grpSpPr>
        <p:grpSp>
          <p:nvGrpSpPr>
            <p:cNvPr id="28" name="Google Shape;119;p11"/>
            <p:cNvGrpSpPr/>
            <p:nvPr/>
          </p:nvGrpSpPr>
          <p:grpSpPr>
            <a:xfrm>
              <a:off x="461160" y="3691800"/>
              <a:ext cx="68040" cy="519120"/>
              <a:chOff x="461160" y="3691800"/>
              <a:chExt cx="68040" cy="519120"/>
            </a:xfrm>
          </p:grpSpPr>
          <p:sp>
            <p:nvSpPr>
              <p:cNvPr id="29" name="Google Shape;120;p11"/>
              <p:cNvSpPr/>
              <p:nvPr/>
            </p:nvSpPr>
            <p:spPr>
              <a:xfrm rot="5400000">
                <a:off x="461160" y="3691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" name="Google Shape;121;p11"/>
              <p:cNvSpPr/>
              <p:nvPr/>
            </p:nvSpPr>
            <p:spPr>
              <a:xfrm rot="5400000">
                <a:off x="461160" y="39175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" name="Google Shape;122;p11"/>
              <p:cNvSpPr/>
              <p:nvPr/>
            </p:nvSpPr>
            <p:spPr>
              <a:xfrm rot="5400000">
                <a:off x="461160" y="4142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2" name="Google Shape;123;p11"/>
            <p:cNvGrpSpPr/>
            <p:nvPr/>
          </p:nvGrpSpPr>
          <p:grpSpPr>
            <a:xfrm>
              <a:off x="6452280" y="259920"/>
              <a:ext cx="519120" cy="68040"/>
              <a:chOff x="6452280" y="259920"/>
              <a:chExt cx="519120" cy="68040"/>
            </a:xfrm>
          </p:grpSpPr>
          <p:sp>
            <p:nvSpPr>
              <p:cNvPr id="33" name="Google Shape;124;p11"/>
              <p:cNvSpPr/>
              <p:nvPr/>
            </p:nvSpPr>
            <p:spPr>
              <a:xfrm>
                <a:off x="645228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" name="Google Shape;125;p11"/>
              <p:cNvSpPr/>
              <p:nvPr/>
            </p:nvSpPr>
            <p:spPr>
              <a:xfrm>
                <a:off x="667800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" name="Google Shape;126;p11"/>
              <p:cNvSpPr/>
              <p:nvPr/>
            </p:nvSpPr>
            <p:spPr>
              <a:xfrm>
                <a:off x="690336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" name="Google Shape;127;p11"/>
          <p:cNvGrpSpPr/>
          <p:nvPr/>
        </p:nvGrpSpPr>
        <p:grpSpPr>
          <a:xfrm>
            <a:off x="-380520" y="-753840"/>
            <a:ext cx="9761760" cy="6647400"/>
            <a:chOff x="-380520" y="-753840"/>
            <a:chExt cx="9761760" cy="6647400"/>
          </a:xfrm>
        </p:grpSpPr>
        <p:pic>
          <p:nvPicPr>
            <p:cNvPr id="37" name="Google Shape;128;p11"/>
            <p:cNvPicPr/>
            <p:nvPr/>
          </p:nvPicPr>
          <p:blipFill>
            <a:blip r:embed="rId3"/>
            <a:stretch/>
          </p:blipFill>
          <p:spPr>
            <a:xfrm rot="10800000">
              <a:off x="-380520" y="7250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29;p11"/>
            <p:cNvPicPr/>
            <p:nvPr/>
          </p:nvPicPr>
          <p:blipFill>
            <a:blip r:embed="rId4"/>
            <a:stretch/>
          </p:blipFill>
          <p:spPr>
            <a:xfrm>
              <a:off x="3866760" y="421128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oogle Shape;130;p11"/>
            <p:cNvPicPr/>
            <p:nvPr/>
          </p:nvPicPr>
          <p:blipFill>
            <a:blip r:embed="rId5"/>
            <a:stretch/>
          </p:blipFill>
          <p:spPr>
            <a:xfrm rot="17142600">
              <a:off x="7836840" y="-5922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" name="Google Shape;131;p11"/>
            <p:cNvPicPr/>
            <p:nvPr/>
          </p:nvPicPr>
          <p:blipFill>
            <a:blip r:embed="rId6"/>
            <a:stretch/>
          </p:blipFill>
          <p:spPr>
            <a:xfrm rot="15092400">
              <a:off x="460800" y="-4795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36" name="Google Shape;103;p9"/>
          <p:cNvGrpSpPr/>
          <p:nvPr/>
        </p:nvGrpSpPr>
        <p:grpSpPr>
          <a:xfrm>
            <a:off x="-372600" y="1613160"/>
            <a:ext cx="10429200" cy="3174120"/>
            <a:chOff x="-372600" y="1613160"/>
            <a:chExt cx="10429200" cy="3174120"/>
          </a:xfrm>
        </p:grpSpPr>
        <p:pic>
          <p:nvPicPr>
            <p:cNvPr id="237" name="Google Shape;104;p9"/>
            <p:cNvPicPr/>
            <p:nvPr/>
          </p:nvPicPr>
          <p:blipFill>
            <a:blip r:embed="rId3"/>
            <a:stretch/>
          </p:blipFill>
          <p:spPr>
            <a:xfrm rot="10800000">
              <a:off x="-372600" y="16131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Google Shape;105;p9"/>
            <p:cNvPicPr/>
            <p:nvPr/>
          </p:nvPicPr>
          <p:blipFill>
            <a:blip r:embed="rId4"/>
            <a:stretch/>
          </p:blipFill>
          <p:spPr>
            <a:xfrm rot="17142600">
              <a:off x="8512200" y="324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9" name="Google Shape;106;p9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240" name="Google Shape;107;p9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" name="Google Shape;108;p9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1262880" y="3994920"/>
            <a:ext cx="661788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15200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49524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83812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5" name="Google Shape;141;p13"/>
          <p:cNvGrpSpPr/>
          <p:nvPr/>
        </p:nvGrpSpPr>
        <p:grpSpPr>
          <a:xfrm>
            <a:off x="8045280" y="4002120"/>
            <a:ext cx="1598760" cy="483840"/>
            <a:chOff x="8045280" y="4002120"/>
            <a:chExt cx="1598760" cy="483840"/>
          </a:xfrm>
        </p:grpSpPr>
        <p:sp>
          <p:nvSpPr>
            <p:cNvPr id="46" name="Google Shape;142;p13"/>
            <p:cNvSpPr/>
            <p:nvPr/>
          </p:nvSpPr>
          <p:spPr>
            <a:xfrm>
              <a:off x="8045280" y="41544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" name="Google Shape;143;p13"/>
            <p:cNvSpPr/>
            <p:nvPr/>
          </p:nvSpPr>
          <p:spPr>
            <a:xfrm>
              <a:off x="8045280" y="4002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8" name="Google Shape;144;p13"/>
          <p:cNvGrpSpPr/>
          <p:nvPr/>
        </p:nvGrpSpPr>
        <p:grpSpPr>
          <a:xfrm>
            <a:off x="-191520" y="-40680"/>
            <a:ext cx="10118880" cy="6622560"/>
            <a:chOff x="-191520" y="-40680"/>
            <a:chExt cx="10118880" cy="6622560"/>
          </a:xfrm>
        </p:grpSpPr>
        <p:pic>
          <p:nvPicPr>
            <p:cNvPr id="49" name="Google Shape;145;p13"/>
            <p:cNvPicPr/>
            <p:nvPr/>
          </p:nvPicPr>
          <p:blipFill>
            <a:blip r:embed="rId3"/>
            <a:stretch/>
          </p:blipFill>
          <p:spPr>
            <a:xfrm rot="924000">
              <a:off x="629280" y="468180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Google Shape;146;p13"/>
            <p:cNvPicPr/>
            <p:nvPr/>
          </p:nvPicPr>
          <p:blipFill>
            <a:blip r:embed="rId4"/>
            <a:stretch/>
          </p:blipFill>
          <p:spPr>
            <a:xfrm rot="10800000">
              <a:off x="-191520" y="41313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Google Shape;147;p13"/>
            <p:cNvPicPr/>
            <p:nvPr/>
          </p:nvPicPr>
          <p:blipFill>
            <a:blip r:embed="rId5"/>
            <a:stretch/>
          </p:blipFill>
          <p:spPr>
            <a:xfrm rot="7818000">
              <a:off x="8261280" y="2422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" name="Google Shape;148;p13"/>
          <p:cNvGrpSpPr/>
          <p:nvPr/>
        </p:nvGrpSpPr>
        <p:grpSpPr>
          <a:xfrm>
            <a:off x="3819960" y="4822200"/>
            <a:ext cx="519120" cy="68040"/>
            <a:chOff x="3819960" y="4822200"/>
            <a:chExt cx="519120" cy="68040"/>
          </a:xfrm>
        </p:grpSpPr>
        <p:sp>
          <p:nvSpPr>
            <p:cNvPr id="53" name="Google Shape;149;p13"/>
            <p:cNvSpPr/>
            <p:nvPr/>
          </p:nvSpPr>
          <p:spPr>
            <a:xfrm>
              <a:off x="381996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" name="Google Shape;150;p13"/>
            <p:cNvSpPr/>
            <p:nvPr/>
          </p:nvSpPr>
          <p:spPr>
            <a:xfrm>
              <a:off x="404568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" name="Google Shape;151;p13"/>
            <p:cNvSpPr/>
            <p:nvPr/>
          </p:nvSpPr>
          <p:spPr>
            <a:xfrm>
              <a:off x="427104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21560" y="908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8" name="Google Shape;156;p14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59" name="Google Shape;157;p14"/>
            <p:cNvPicPr/>
            <p:nvPr/>
          </p:nvPicPr>
          <p:blipFill>
            <a:blip r:embed="rId4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58;p14"/>
            <p:cNvPicPr/>
            <p:nvPr/>
          </p:nvPicPr>
          <p:blipFill>
            <a:blip r:embed="rId5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59;p14"/>
            <p:cNvPicPr/>
            <p:nvPr/>
          </p:nvPicPr>
          <p:blipFill>
            <a:blip r:embed="rId6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Google Shape;160;p14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63" name="Google Shape;161;p14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" name="Google Shape;162;p14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163;p14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2840" y="499320"/>
            <a:ext cx="3528720" cy="10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790640"/>
            <a:ext cx="9143640" cy="3352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8" name="Google Shape;168;p15"/>
          <p:cNvGrpSpPr/>
          <p:nvPr/>
        </p:nvGrpSpPr>
        <p:grpSpPr>
          <a:xfrm>
            <a:off x="-673920" y="4813560"/>
            <a:ext cx="1598760" cy="483840"/>
            <a:chOff x="-673920" y="4813560"/>
            <a:chExt cx="1598760" cy="483840"/>
          </a:xfrm>
        </p:grpSpPr>
        <p:sp>
          <p:nvSpPr>
            <p:cNvPr id="69" name="Google Shape;169;p15"/>
            <p:cNvSpPr/>
            <p:nvPr/>
          </p:nvSpPr>
          <p:spPr>
            <a:xfrm>
              <a:off x="-673920" y="4965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" name="Google Shape;170;p15"/>
            <p:cNvSpPr/>
            <p:nvPr/>
          </p:nvSpPr>
          <p:spPr>
            <a:xfrm>
              <a:off x="-673920" y="4813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" name="Google Shape;171;p15"/>
          <p:cNvGrpSpPr/>
          <p:nvPr/>
        </p:nvGrpSpPr>
        <p:grpSpPr>
          <a:xfrm>
            <a:off x="8332560" y="255240"/>
            <a:ext cx="518760" cy="68040"/>
            <a:chOff x="8332560" y="255240"/>
            <a:chExt cx="518760" cy="68040"/>
          </a:xfrm>
        </p:grpSpPr>
        <p:sp>
          <p:nvSpPr>
            <p:cNvPr id="72" name="Google Shape;172;p15"/>
            <p:cNvSpPr/>
            <p:nvPr/>
          </p:nvSpPr>
          <p:spPr>
            <a:xfrm>
              <a:off x="83325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73;p15"/>
            <p:cNvSpPr/>
            <p:nvPr/>
          </p:nvSpPr>
          <p:spPr>
            <a:xfrm>
              <a:off x="85579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74;p15"/>
            <p:cNvSpPr/>
            <p:nvPr/>
          </p:nvSpPr>
          <p:spPr>
            <a:xfrm>
              <a:off x="87832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5" name="Google Shape;175;p15"/>
          <p:cNvGrpSpPr/>
          <p:nvPr/>
        </p:nvGrpSpPr>
        <p:grpSpPr>
          <a:xfrm>
            <a:off x="1416600" y="-658800"/>
            <a:ext cx="8673120" cy="6356880"/>
            <a:chOff x="1416600" y="-658800"/>
            <a:chExt cx="8673120" cy="6356880"/>
          </a:xfrm>
        </p:grpSpPr>
        <p:pic>
          <p:nvPicPr>
            <p:cNvPr id="76" name="Google Shape;176;p15"/>
            <p:cNvPicPr/>
            <p:nvPr/>
          </p:nvPicPr>
          <p:blipFill>
            <a:blip r:embed="rId3"/>
            <a:stretch/>
          </p:blipFill>
          <p:spPr>
            <a:xfrm rot="18900000">
              <a:off x="1642320" y="-48096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177;p15"/>
            <p:cNvPicPr/>
            <p:nvPr/>
          </p:nvPicPr>
          <p:blipFill>
            <a:blip r:embed="rId4"/>
            <a:stretch/>
          </p:blipFill>
          <p:spPr>
            <a:xfrm rot="2412600">
              <a:off x="8424000" y="1358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78;p15"/>
            <p:cNvPicPr/>
            <p:nvPr/>
          </p:nvPicPr>
          <p:blipFill>
            <a:blip r:embed="rId5"/>
            <a:stretch/>
          </p:blipFill>
          <p:spPr>
            <a:xfrm rot="14145600">
              <a:off x="1580040" y="469296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0" name="Google Shape;187;p16"/>
          <p:cNvGrpSpPr/>
          <p:nvPr/>
        </p:nvGrpSpPr>
        <p:grpSpPr>
          <a:xfrm>
            <a:off x="8333640" y="4189680"/>
            <a:ext cx="1598760" cy="483840"/>
            <a:chOff x="8333640" y="4189680"/>
            <a:chExt cx="1598760" cy="483840"/>
          </a:xfrm>
        </p:grpSpPr>
        <p:sp>
          <p:nvSpPr>
            <p:cNvPr id="81" name="Google Shape;188;p16"/>
            <p:cNvSpPr/>
            <p:nvPr/>
          </p:nvSpPr>
          <p:spPr>
            <a:xfrm>
              <a:off x="8333640" y="43419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189;p16"/>
            <p:cNvSpPr/>
            <p:nvPr/>
          </p:nvSpPr>
          <p:spPr>
            <a:xfrm>
              <a:off x="8333640" y="41896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3" name="Google Shape;190;p16"/>
          <p:cNvGrpSpPr/>
          <p:nvPr/>
        </p:nvGrpSpPr>
        <p:grpSpPr>
          <a:xfrm>
            <a:off x="709560" y="-533160"/>
            <a:ext cx="8289000" cy="6197400"/>
            <a:chOff x="709560" y="-533160"/>
            <a:chExt cx="8289000" cy="6197400"/>
          </a:xfrm>
        </p:grpSpPr>
        <p:pic>
          <p:nvPicPr>
            <p:cNvPr id="84" name="Google Shape;191;p16"/>
            <p:cNvPicPr/>
            <p:nvPr/>
          </p:nvPicPr>
          <p:blipFill>
            <a:blip r:embed="rId3"/>
            <a:stretch/>
          </p:blipFill>
          <p:spPr>
            <a:xfrm rot="17048400">
              <a:off x="8067240" y="-44280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192;p16"/>
            <p:cNvPicPr/>
            <p:nvPr/>
          </p:nvPicPr>
          <p:blipFill>
            <a:blip r:embed="rId4"/>
            <a:stretch/>
          </p:blipFill>
          <p:spPr>
            <a:xfrm rot="7032000">
              <a:off x="866520" y="46011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6" name="Google Shape;193;p16"/>
          <p:cNvGrpSpPr/>
          <p:nvPr/>
        </p:nvGrpSpPr>
        <p:grpSpPr>
          <a:xfrm>
            <a:off x="269640" y="1762560"/>
            <a:ext cx="68040" cy="519120"/>
            <a:chOff x="269640" y="1762560"/>
            <a:chExt cx="68040" cy="519120"/>
          </a:xfrm>
        </p:grpSpPr>
        <p:sp>
          <p:nvSpPr>
            <p:cNvPr id="87" name="Google Shape;194;p16"/>
            <p:cNvSpPr/>
            <p:nvPr/>
          </p:nvSpPr>
          <p:spPr>
            <a:xfrm rot="5400000">
              <a:off x="269640" y="1762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" name="Google Shape;195;p16"/>
            <p:cNvSpPr/>
            <p:nvPr/>
          </p:nvSpPr>
          <p:spPr>
            <a:xfrm rot="5400000">
              <a:off x="269640" y="19879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" name="Google Shape;196;p16"/>
            <p:cNvSpPr/>
            <p:nvPr/>
          </p:nvSpPr>
          <p:spPr>
            <a:xfrm rot="5400000">
              <a:off x="269640" y="2213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1" name="Google Shape;207;p17"/>
          <p:cNvGrpSpPr/>
          <p:nvPr/>
        </p:nvGrpSpPr>
        <p:grpSpPr>
          <a:xfrm>
            <a:off x="4905360" y="4852080"/>
            <a:ext cx="1598760" cy="483840"/>
            <a:chOff x="4905360" y="4852080"/>
            <a:chExt cx="1598760" cy="483840"/>
          </a:xfrm>
        </p:grpSpPr>
        <p:sp>
          <p:nvSpPr>
            <p:cNvPr id="92" name="Google Shape;208;p17"/>
            <p:cNvSpPr/>
            <p:nvPr/>
          </p:nvSpPr>
          <p:spPr>
            <a:xfrm>
              <a:off x="4905360" y="5004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09;p17"/>
            <p:cNvSpPr/>
            <p:nvPr/>
          </p:nvSpPr>
          <p:spPr>
            <a:xfrm>
              <a:off x="4905360" y="48520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10;p17"/>
          <p:cNvGrpSpPr/>
          <p:nvPr/>
        </p:nvGrpSpPr>
        <p:grpSpPr>
          <a:xfrm>
            <a:off x="-630720" y="-239040"/>
            <a:ext cx="10648080" cy="4488120"/>
            <a:chOff x="-630720" y="-239040"/>
            <a:chExt cx="10648080" cy="4488120"/>
          </a:xfrm>
        </p:grpSpPr>
        <p:pic>
          <p:nvPicPr>
            <p:cNvPr id="95" name="Google Shape;211;p17"/>
            <p:cNvPicPr/>
            <p:nvPr/>
          </p:nvPicPr>
          <p:blipFill>
            <a:blip r:embed="rId3"/>
            <a:stretch/>
          </p:blipFill>
          <p:spPr>
            <a:xfrm rot="18161400">
              <a:off x="-466920" y="-748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212;p17"/>
            <p:cNvPicPr/>
            <p:nvPr/>
          </p:nvPicPr>
          <p:blipFill>
            <a:blip r:embed="rId4"/>
            <a:stretch/>
          </p:blipFill>
          <p:spPr>
            <a:xfrm rot="1800000">
              <a:off x="8381520" y="261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oogle Shape;213;p1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98" name="Google Shape;214;p1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" name="Google Shape;215;p1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" name="Google Shape;216;p1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2" name="Google Shape;231;p18"/>
          <p:cNvGrpSpPr/>
          <p:nvPr/>
        </p:nvGrpSpPr>
        <p:grpSpPr>
          <a:xfrm>
            <a:off x="3683880" y="255240"/>
            <a:ext cx="5114880" cy="4608000"/>
            <a:chOff x="3683880" y="255240"/>
            <a:chExt cx="5114880" cy="4608000"/>
          </a:xfrm>
        </p:grpSpPr>
        <p:grpSp>
          <p:nvGrpSpPr>
            <p:cNvPr id="103" name="Google Shape;232;p18"/>
            <p:cNvGrpSpPr/>
            <p:nvPr/>
          </p:nvGrpSpPr>
          <p:grpSpPr>
            <a:xfrm>
              <a:off x="8730720" y="4344480"/>
              <a:ext cx="68040" cy="518760"/>
              <a:chOff x="8730720" y="4344480"/>
              <a:chExt cx="68040" cy="518760"/>
            </a:xfrm>
          </p:grpSpPr>
          <p:sp>
            <p:nvSpPr>
              <p:cNvPr id="104" name="Google Shape;233;p18"/>
              <p:cNvSpPr/>
              <p:nvPr/>
            </p:nvSpPr>
            <p:spPr>
              <a:xfrm rot="5400000">
                <a:off x="873072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" name="Google Shape;234;p18"/>
              <p:cNvSpPr/>
              <p:nvPr/>
            </p:nvSpPr>
            <p:spPr>
              <a:xfrm rot="5400000">
                <a:off x="873072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" name="Google Shape;235;p18"/>
              <p:cNvSpPr/>
              <p:nvPr/>
            </p:nvSpPr>
            <p:spPr>
              <a:xfrm rot="5400000">
                <a:off x="873072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7" name="Google Shape;236;p18"/>
            <p:cNvGrpSpPr/>
            <p:nvPr/>
          </p:nvGrpSpPr>
          <p:grpSpPr>
            <a:xfrm>
              <a:off x="3683880" y="255240"/>
              <a:ext cx="519120" cy="68040"/>
              <a:chOff x="3683880" y="255240"/>
              <a:chExt cx="519120" cy="68040"/>
            </a:xfrm>
          </p:grpSpPr>
          <p:sp>
            <p:nvSpPr>
              <p:cNvPr id="108" name="Google Shape;237;p18"/>
              <p:cNvSpPr/>
              <p:nvPr/>
            </p:nvSpPr>
            <p:spPr>
              <a:xfrm>
                <a:off x="368388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9" name="Google Shape;238;p18"/>
              <p:cNvSpPr/>
              <p:nvPr/>
            </p:nvSpPr>
            <p:spPr>
              <a:xfrm>
                <a:off x="390960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0" name="Google Shape;239;p18"/>
              <p:cNvSpPr/>
              <p:nvPr/>
            </p:nvSpPr>
            <p:spPr>
              <a:xfrm>
                <a:off x="413496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1" name="Google Shape;240;p18"/>
          <p:cNvGrpSpPr/>
          <p:nvPr/>
        </p:nvGrpSpPr>
        <p:grpSpPr>
          <a:xfrm>
            <a:off x="3225240" y="-500760"/>
            <a:ext cx="5725440" cy="6897240"/>
            <a:chOff x="3225240" y="-500760"/>
            <a:chExt cx="5725440" cy="6897240"/>
          </a:xfrm>
        </p:grpSpPr>
        <p:pic>
          <p:nvPicPr>
            <p:cNvPr id="112" name="Google Shape;241;p18"/>
            <p:cNvPicPr/>
            <p:nvPr/>
          </p:nvPicPr>
          <p:blipFill>
            <a:blip r:embed="rId3"/>
            <a:stretch/>
          </p:blipFill>
          <p:spPr>
            <a:xfrm rot="15241200">
              <a:off x="8009640" y="-40068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42;p18"/>
            <p:cNvPicPr/>
            <p:nvPr/>
          </p:nvPicPr>
          <p:blipFill>
            <a:blip r:embed="rId4"/>
            <a:stretch/>
          </p:blipFill>
          <p:spPr>
            <a:xfrm>
              <a:off x="3225240" y="471420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4240" y="773205"/>
            <a:ext cx="6038640" cy="19017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Modelo de datos.</a:t>
            </a:r>
            <a:b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Modelo E/R.</a:t>
            </a:r>
            <a:b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Diagramas UML.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714240" y="3074834"/>
            <a:ext cx="6038639" cy="6432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Tablas finales, entidades y atributos principales, propiedades, relaciones entre tablas, modelo E/R y diagramas UML.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34CB-AD78-5487-E8AB-2C8B03C6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3ED316AB-ABA3-5CDC-D85A-EBEB3697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Fichajes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027AA8ED-19A0-316C-1D73-5039182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04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C80CF78-18A0-3A14-179F-B17FDC1580B2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ED14903C-AADC-28C3-2032-77FEB2A137A7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CE775CA3-2117-6DBE-2F92-CE23BA4B107D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A569FA9C-D762-50C8-FF4E-F78B880C9C58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5E21CC19-7E3E-E9BC-A508-B47C998928EC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BF7B042A-8EB9-50B6-8248-EEDDFB97691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5BBB3069-8B0C-30AE-DFE5-C41A9AF7B0CF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1802FD7-948F-90EC-D4C9-799DF9F3A558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E0362A06-3CB8-5E44-0D38-0101DBEDBB63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197E5989-B451-6520-868C-E84FC721D45E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7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4803-84FD-E916-FBEC-DEA9F5CB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E8840008-628E-CF08-F471-680E43F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fichajes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4C660E79-C644-B346-1D53-8A5CECDE05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84481" y="434813"/>
            <a:ext cx="4785131" cy="30027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None/>
            </a:pPr>
            <a:endParaRPr lang="es-ES" sz="1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id_fichaje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Relación con Usuarios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hora_entrada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hora_salida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 (ENUM: 'EN PROGRESO', 'FINALIZADO', 'PENDIENTE')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5DF7B42-8D50-B8DB-949F-DF6062CFAA7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Registra las entradas y salidas de los empleados.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60B122-49B8-AA94-BA33-02016421F026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 usuario puede tener múltiples fichajes (1:N).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570;p45">
            <a:extLst>
              <a:ext uri="{FF2B5EF4-FFF2-40B4-BE49-F238E27FC236}">
                <a16:creationId xmlns:a16="http://schemas.microsoft.com/office/drawing/2014/main" id="{23C7EE65-B81D-3753-F69B-81E53AD3498C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2" y="3636379"/>
            <a:ext cx="4110310" cy="150711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17061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ACF2-6C29-2F1B-BC51-81273D7B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FAC36DD1-6FCB-64FB-A72D-4C33F99E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Horas Extra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9348CBB-88AD-BCFB-4620-1BE2C0D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</a:t>
            </a:r>
            <a:r>
              <a:rPr lang="en" sz="6000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5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B982E86F-925F-1490-130C-26CE14621F43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3D2C070E-F1D0-759E-BE36-4F8B392E6AEF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769AECB6-4553-99E3-5CEF-FF3818CB3661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C9B52759-AB12-B8E8-3471-8EF910760C9E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B1998954-78A8-BB0A-9832-C91A6C51E871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0153FF12-9B72-0AC1-D613-745BD2722E5D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53012092-C82E-C634-1F3E-F3D45D16D75A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26E2E3CB-619C-2BAC-31BF-000BED3C17B6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AB431FAF-9320-2E69-1B77-FAEF627D3370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D2102FF-328D-2784-7313-3ADD08CBD053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34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4415-E299-6962-81DE-BBC0A17F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19D45A8F-E529-CBA7-A589-92859684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horas_extras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32830DC3-E1AE-8AE3-D005-86FD4BF3C5D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16349" y="133485"/>
            <a:ext cx="5108264" cy="359286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id_hora_extra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Relación con Usuarios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horas_solicitadas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(DECIMAL(4,2))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horas_aprobadas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motivo (TEXT, NULLABLE)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 (ENUM: 'PENDIENTE', 'APROBADA', 'RECHAZADA')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aprobado_por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INT, NULLABLE) → Usuario de DIRECCIÓN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A81A66FE-92EA-9B4E-EB2C-D15EF897C441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 las solicitudes y aprobaciones de horas extras.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D34DD-024C-9D4D-A431-C2ADB8A7D0A7}"/>
              </a:ext>
            </a:extLst>
          </p:cNvPr>
          <p:cNvSpPr txBox="1"/>
          <p:nvPr/>
        </p:nvSpPr>
        <p:spPr>
          <a:xfrm>
            <a:off x="4434496" y="3518818"/>
            <a:ext cx="4468872" cy="125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registrar múltiples horas extras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Dirección: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Las horas extras son aprobadas por un usuario con rol de dirección (N:1).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7C4F4E3F-D240-CEB2-8972-9C5EEFFBD25D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343962" y="2152994"/>
            <a:ext cx="2007555" cy="299050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62276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9524-96A3-D657-F736-50E89E16E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85230A7C-C20E-F7F0-302F-3CAED90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828880"/>
            <a:ext cx="5617029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Registro de cambios de contraseña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B050FB4-9AA7-37B2-4643-B3347EC5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06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154D11B-429D-90C3-C860-122B9DAF7B80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1C9224EA-DF76-D32A-6927-E271B6420C43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2486915E-69EC-6C72-4507-02E18E13C84D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C71F0B72-CB41-B351-2712-0D63449F2356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8CE385E7-3E58-5566-CABE-FC4D6D997DD9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95E8A0EB-A8FD-2D4C-C16E-103CC875532C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A3D328C5-C4A2-79DF-843F-10D05B52DB99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F13DB15-A96F-684A-B7AA-3E97721FD96E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C4859600-E484-28CF-4713-3622B7D8D4C6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5BEA6D5-E0BF-6541-3097-584771DFE9D9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23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6D87-1E45-AD42-CF86-2A2D5F31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FC7617B1-8FC4-F164-7017-1C7DD7F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registro_cambios_contrasenia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BB5DB9B3-5CB1-2C06-6452-B49775E69C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12601" y="535411"/>
            <a:ext cx="5108264" cy="16508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id_registro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fecha_cambio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71942770-2BA0-9DED-A3B5-6FDADAE54C69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Guarda un historial de los cambios de contraseña de los usuarios.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390B3-7D44-7937-FF27-7A60CA451E0A}"/>
              </a:ext>
            </a:extLst>
          </p:cNvPr>
          <p:cNvSpPr txBox="1"/>
          <p:nvPr/>
        </p:nvSpPr>
        <p:spPr>
          <a:xfrm>
            <a:off x="4434496" y="3683823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registros de cambios de contraseña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9770A06A-2B73-4B10-5C78-F8A62883FA2C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102049" y="2197738"/>
            <a:ext cx="1966396" cy="2929193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72509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3B2F-C859-1C4E-9A93-5AAC017A8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0ECA9BEC-99D4-805B-1041-23DCDC28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828880"/>
            <a:ext cx="5617029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Configuración de Autenticación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ACBB9915-DA0F-6F70-28A9-5B7470A8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</a:t>
            </a:r>
            <a:r>
              <a:rPr lang="en" sz="6000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7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FAB2D19C-0ADD-C179-CB83-48946968DBAA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0B8F867F-CE58-3746-B8A8-36A7810BDD6B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656CC9D8-0B04-0F41-3AEA-1786955AA81F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EE74A78F-0B73-88D9-2736-3E701CE0E171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E17C167C-A936-8CE4-2AD6-3C95630F4014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028BE20F-C7F9-D303-656D-798A4E557ED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21AFDE58-975A-A059-D372-E64CFDEF5966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53F31B0B-2D55-7429-9288-4B0295EAD460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73283F0F-849D-72E7-4ABA-1AECFB60C94D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2D2A1D0-F2BA-FD81-EF7D-C2A29FD83EE2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90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4BE7-BC22-757D-26BA-81C28A30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633D46EC-D544-25AF-45FD-FDD57EECA6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configuracion_autenticacion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B07BE92C-FE2F-24D3-F082-E1298F5AEF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2601" y="535411"/>
            <a:ext cx="5108264" cy="22834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id_autenticacion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codigo_secreto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Código para Google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Authenticator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activado (BOOLEAN)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86EF7E85-60E5-E213-1E71-BA1B5D855E43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Almacena la configuración de autenticación de dos factores (2FA) para los usuarios.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21FDF4-F43C-2A60-FCE1-272E17985243}"/>
              </a:ext>
            </a:extLst>
          </p:cNvPr>
          <p:cNvSpPr txBox="1"/>
          <p:nvPr/>
        </p:nvSpPr>
        <p:spPr>
          <a:xfrm>
            <a:off x="4434496" y="3683823"/>
            <a:ext cx="4468872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Relación uno a uno con la tabla </a:t>
            </a: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(1:1).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0D51B9FD-9A55-11E8-65B1-401DC24BFCE1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211724" y="2337744"/>
            <a:ext cx="1883531" cy="280575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66558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06FA9-471D-9EC8-57D2-DAE526E2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6286EF10-2EDD-8C44-AA3C-33B2E8B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Historial de Actividad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AE2C6765-F6AC-B274-379E-255AA782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08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FA1974C-2C1A-DC4D-D3CD-55C474D2A55D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203DD344-B382-B1FC-91D3-2CB1E4A7BAA4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47208A1E-BC45-B289-66A4-51423DB22203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D1B43B9B-E156-B9A7-5B92-2513B4CFF080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D5395792-9F30-1C76-E4F3-BEE54B9B6A36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539145FC-F806-FF2F-9948-6A60289B8757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901FE7AC-9D37-8DB9-CED4-A348C4689514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1922E7D3-262D-F3BA-9A89-7A78E6490B0D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663D6F11-F8EF-4F86-E96D-B7649288E2D2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19338C5-BACD-4B22-E887-3A34C45C66C6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3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ADE0-1FBB-792E-371F-F42DE5F3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6E1E29C2-7D24-E4E4-1B23-562C3F3237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historial_actividad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F4B56D68-C485-13D5-A42E-E892E7BA41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2601" y="535411"/>
            <a:ext cx="5108264" cy="3017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id_historial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Usuario que realizó la acción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Ej.: 'CREAR FICHAJE', 'APROBAR HORA EXTRA'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entidad_afectada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Ej.: 'Fichajes'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(TEXT,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8C6A00C1-DE82-044A-277A-71E3C626C9A2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Registra las acciones realizadas por los usuarios en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6CEA8C-4566-6588-B510-E8A1715129D4}"/>
              </a:ext>
            </a:extLst>
          </p:cNvPr>
          <p:cNvSpPr txBox="1"/>
          <p:nvPr/>
        </p:nvSpPr>
        <p:spPr>
          <a:xfrm>
            <a:off x="4434496" y="3683823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registros en el historial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570;p45">
            <a:extLst>
              <a:ext uri="{FF2B5EF4-FFF2-40B4-BE49-F238E27FC236}">
                <a16:creationId xmlns:a16="http://schemas.microsoft.com/office/drawing/2014/main" id="{C7D565EB-350A-7805-C5E5-E17747BEA306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0" y="3683822"/>
            <a:ext cx="3980432" cy="145949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7815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F22DE-255F-6DEE-342F-8BD92996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34" y="596149"/>
            <a:ext cx="6059266" cy="1058400"/>
          </a:xfrm>
        </p:spPr>
        <p:txBody>
          <a:bodyPr/>
          <a:lstStyle/>
          <a:p>
            <a:r>
              <a:rPr lang="es-ES" dirty="0"/>
              <a:t>Integrantes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0FF07-913B-CB8D-DD28-2C0076E21D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5934" y="1849531"/>
            <a:ext cx="5331759" cy="24871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Alejandro Laguna Rebolo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spc="-1" dirty="0">
                <a:solidFill>
                  <a:schemeClr val="dk1"/>
                </a:solidFill>
                <a:latin typeface="Actor"/>
                <a:ea typeface="Actor"/>
              </a:rPr>
              <a:t>Javier Estrada Amat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Antonio Garijo Blanco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69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28673-F5FE-28DC-57C9-313D1BBA9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D7EC7473-C260-91EF-2ABB-D58BC64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Relaciones clave del modelo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85E41F4-680A-9845-EE37-C43225A6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spc="-1" dirty="0">
                <a:solidFill>
                  <a:schemeClr val="accent4"/>
                </a:solidFill>
                <a:latin typeface="Montserrat ExtraBold"/>
              </a:rPr>
              <a:t>09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C7A58577-6C64-5357-4DC5-299A7624BB39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B21FBB22-BF06-E5C7-3DFE-CC90126B44B8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7292E144-BB68-CEB1-3864-335B796F325E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67D4C066-9252-FE1C-4A26-6AC2363D3FAC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6D15697A-8FD5-DE4B-1CBE-38E3E595618F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F84D6375-36CB-5F1B-0378-6FE60930ED49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D5B65A19-D92E-5056-A26A-BDF8CC44C398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9C54821-CB68-3AB6-4E70-0FFE8121B43C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D25B41F9-2CD7-D7BD-A597-3E0CE8965AF9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DE16AA0-A8D3-4DF0-6685-D71A4B3EC05B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84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2"/>
          <p:cNvSpPr>
            <a:spLocks noGrp="1"/>
          </p:cNvSpPr>
          <p:nvPr>
            <p:ph type="subTitle" idx="4294967295"/>
          </p:nvPr>
        </p:nvSpPr>
        <p:spPr>
          <a:xfrm>
            <a:off x="3520096" y="335340"/>
            <a:ext cx="5266394" cy="48007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Empresas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pertenece a una empresa.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Roles (N:M):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Gestionado a través de la tabla intermedia </a:t>
            </a:r>
            <a:r>
              <a:rPr lang="es-ES" sz="4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usuarios_roles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Fichajes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fichajes.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Horas Extras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solicitar múltiples horas extras.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 Extras - Dirección (N:1):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Las horas extras son aprobadas por un usuario con rol de dirección.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Configuración de Autenticación (1:1):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tiene una configuración de 2FA.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Registro de Cambios de Contraseña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Historial de cambios de contraseña.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Historial de Actividad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Auditoría de acciones realizadas por un usuario.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70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-1" y="7395"/>
            <a:ext cx="3447917" cy="513610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71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72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3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57B7-F05D-39A0-A02E-429E86448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51FB2354-9C73-8F88-6AE2-BAA4E8D6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9166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Modelo E/R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5A17E984-1142-F7E9-CCD8-5AB9EDE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10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2F00AA78-5700-B0D9-1789-536BD836DC35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2F011327-6CCB-C3B5-F993-ABDDFAB8EF18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3870548D-E565-7048-99DF-3A6FAA20F900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15E0173E-8B15-2209-01D4-CCF2A8FEB348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99D121C7-BF7F-69A3-2239-DE08174CB158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58C21066-CAD6-47B7-1826-0A4D185F27A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6283D673-7284-73AF-A530-EEE814DE8692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98F145CC-9B75-F37E-2789-C6CEC88CB08C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63FE3FCC-5552-6750-5361-EEFD97B8B79E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77E0DC3-ABDE-46E6-BE36-0995AC01ADBA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84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48;p30">
            <a:extLst>
              <a:ext uri="{FF2B5EF4-FFF2-40B4-BE49-F238E27FC236}">
                <a16:creationId xmlns:a16="http://schemas.microsoft.com/office/drawing/2014/main" id="{CB511644-4931-8F8A-2DE9-A14514EDCE0B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0" y="568319"/>
            <a:ext cx="2688198" cy="400440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86E213-F8B0-E045-A989-A09D6FE42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84" y="568933"/>
            <a:ext cx="4913888" cy="40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27E5-1220-C738-96A3-07771024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EE043BDA-9DC2-B014-1A04-F96F1917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9166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Diagrama de clases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3FC177D6-EBC5-E4AC-DF86-05A9F9D5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11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4BE14B2C-CF41-2ED5-7D5E-EFD5D8A582F7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6D4C8000-12A7-0678-E0DD-5D35F9726583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4E4EBCAB-C7F0-8B7A-C445-C7CA2F2B1E48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CBCDB76E-C6CB-DEF9-C01D-DDED62805004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605B81DA-7CCC-72F9-1399-83ACAB1D9ECE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279E2410-5890-DA57-D296-D8C12F684856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2B0B9284-64EC-ACDB-D4FE-AA7F2C8E0C35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628C97F7-383E-D9E9-47FC-F1283DEFA96F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6A56F4EF-ECA2-B9B0-B0B7-F6B762BE1817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53E43AC-29F6-F525-A0F7-AE67D89A52B6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12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A7BB-7CF2-7ECD-5FFD-C088B609C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48;p30">
            <a:extLst>
              <a:ext uri="{FF2B5EF4-FFF2-40B4-BE49-F238E27FC236}">
                <a16:creationId xmlns:a16="http://schemas.microsoft.com/office/drawing/2014/main" id="{322A6F29-CC1F-F86E-E17D-7C64751D882A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0" y="568319"/>
            <a:ext cx="2688198" cy="400440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B22684-5BDC-432B-6757-140551AE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79" y="568319"/>
            <a:ext cx="6198022" cy="39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DFEC-2AAF-3AB8-FEE8-EB64644B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EACD98F0-648A-4426-BFB6-D9E35D92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17219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Diagrama de casos de uso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FA981AB1-051E-AD31-2B99-4FAEEC4F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12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D604547-CC45-2A81-61A8-450747ECC8DD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E2729B75-EED5-28A4-EF07-0757139D205C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976CB52B-D4AD-8B68-2D7C-56575BB19C4C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DCC8CC87-0C8E-7730-B801-F7A097C0AD1F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66405E82-234C-3DAC-E7B6-8EEE84E4394D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84FF9F54-F626-5A99-6B05-5AEA1F851A02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CF1861B9-5A74-7EC1-C8F9-4211A90CFF90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A592CFF1-1B4B-4726-5AAC-04AFA8C77C80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34CAE99C-BBC5-6EE6-5C22-D04705DF2108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6922C1A-F985-BD3B-5276-DBEEB6FDAF97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50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02344-25F5-5927-97C3-134749BB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48;p30">
            <a:extLst>
              <a:ext uri="{FF2B5EF4-FFF2-40B4-BE49-F238E27FC236}">
                <a16:creationId xmlns:a16="http://schemas.microsoft.com/office/drawing/2014/main" id="{9FABCA02-7DC0-EA02-1639-728404DD194A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0" y="568319"/>
            <a:ext cx="2688198" cy="400440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94FE7D-02A2-18D5-69AE-8D9553E3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158" y="1397052"/>
            <a:ext cx="5753942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7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Conclusiones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3883887" y="1964816"/>
            <a:ext cx="4493632" cy="14507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 resumen, la gestión adecuada de tablas como Usuarios, Roles, Empresas, Fichajes es crucial para el funcionamiento eficiente del sistema. Cada tabla desempeña un papel clave en la estructuración y acceso a la información, facilitando operaciones dentro de la plataforma.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81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382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383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4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86239" y="6100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¡Gracias!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1912161" y="1916206"/>
            <a:ext cx="5319678" cy="13110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600" b="0" i="1" dirty="0">
                <a:solidFill>
                  <a:srgbClr val="F8FAFF"/>
                </a:solidFill>
                <a:effectLst/>
                <a:latin typeface="Inter"/>
              </a:rPr>
              <a:t>Este sistema no solo cumple con la normativa legal, sino que también mejora la eficiencia operativa de las empresas y garantiza una mayor transparencia en la gestión del tiempo laboral.</a:t>
            </a:r>
            <a:endParaRPr lang="en-US" sz="2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12" name="Google Shape;577;p46"/>
          <p:cNvSpPr/>
          <p:nvPr/>
        </p:nvSpPr>
        <p:spPr>
          <a:xfrm>
            <a:off x="2495520" y="4200480"/>
            <a:ext cx="4152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6680" rIns="870823080" bIns="16668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3" name="Google Shape;578;p46"/>
          <p:cNvGrpSpPr/>
          <p:nvPr/>
        </p:nvGrpSpPr>
        <p:grpSpPr>
          <a:xfrm>
            <a:off x="842040" y="3863160"/>
            <a:ext cx="68040" cy="519120"/>
            <a:chOff x="842040" y="3863160"/>
            <a:chExt cx="68040" cy="519120"/>
          </a:xfrm>
        </p:grpSpPr>
        <p:sp>
          <p:nvSpPr>
            <p:cNvPr id="314" name="Google Shape;579;p46"/>
            <p:cNvSpPr/>
            <p:nvPr/>
          </p:nvSpPr>
          <p:spPr>
            <a:xfrm rot="5400000">
              <a:off x="842040" y="38631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80;p46"/>
            <p:cNvSpPr/>
            <p:nvPr/>
          </p:nvSpPr>
          <p:spPr>
            <a:xfrm rot="5400000">
              <a:off x="842040" y="40888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" name="Google Shape;581;p46"/>
            <p:cNvSpPr/>
            <p:nvPr/>
          </p:nvSpPr>
          <p:spPr>
            <a:xfrm rot="5400000">
              <a:off x="842040" y="4314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019400" y="905039"/>
            <a:ext cx="4295520" cy="7422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Introducción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43880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 esta presentación exploraremos las tablas fundamentales del sistema, sus estructuras, relaciones, gestión de permisos</a:t>
            </a:r>
            <a:r>
              <a:rPr lang="en" sz="1800" spc="-1" dirty="0">
                <a:solidFill>
                  <a:schemeClr val="dk1"/>
                </a:solidFill>
                <a:latin typeface="DM Sans"/>
                <a:ea typeface="DM Sans"/>
              </a:rPr>
              <a:t> y diagramas UML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9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50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51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Usuarios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6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57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58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9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61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62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3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4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usuarios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3534743" y="316484"/>
            <a:ext cx="5304121" cy="32365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>
              <a:buNone/>
            </a:pPr>
            <a:endParaRPr lang="es-ES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5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Campos:</a:t>
            </a:r>
            <a:endParaRPr lang="es-ES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id_usuario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(VARCHAR(50))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apellidos (VARCHAR(100))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(VARCHAR(100), UNIQUE)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(VARCHAR(50), UNIQUE)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</a:t>
            </a: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Hasheada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activo (BOOLEAN) → Para habilitar o deshabilitar usuarios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primer_acceso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(BOOLEAN) → Para forzar cambio de contraseña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8FD36CD-E31A-2C7D-8AC2-EC120875B19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3828427" cy="16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Almacena la información de los usuarios del sistema, incluyendo sus credenciales y estado.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2ED150-773D-740B-7A2C-DED694DF9463}"/>
              </a:ext>
            </a:extLst>
          </p:cNvPr>
          <p:cNvSpPr txBox="1"/>
          <p:nvPr/>
        </p:nvSpPr>
        <p:spPr>
          <a:xfrm>
            <a:off x="4461997" y="3573339"/>
            <a:ext cx="4376867" cy="125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pertenece a una empresa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roles a través de la tabla intermedia </a:t>
            </a:r>
            <a:r>
              <a:rPr lang="es-E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usuarios_roles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(N:M).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348;p30">
            <a:extLst>
              <a:ext uri="{FF2B5EF4-FFF2-40B4-BE49-F238E27FC236}">
                <a16:creationId xmlns:a16="http://schemas.microsoft.com/office/drawing/2014/main" id="{C13EC655-6083-C8C7-EC69-0DA3E13A1E74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041456" y="2383225"/>
            <a:ext cx="1852999" cy="276027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Roles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81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82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3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4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85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86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0D82-6F35-04AB-D985-23A59526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4A56522A-5E1F-BDB6-B806-FBEA168D21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roles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5CD86529-11D4-1EE3-DD17-CEEAAEE912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84481" y="434813"/>
            <a:ext cx="4785131" cy="219150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buNone/>
            </a:pPr>
            <a:endParaRPr lang="es-ES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id_rol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(VARCHAR(50)) → Ej. 'ADMINISTRADOR', 'DIRECCIÓN', 'EMPLEADO'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(TEXT,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235F214B-7C06-94C7-00F7-AE42B10D908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 los roles y permisos de los usuarios en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36C55-847C-F885-E821-FFCEEF3FBD7D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 rol puede ser asignado a múltiples usuarios a través de la tabla intermedia </a:t>
            </a:r>
            <a:r>
              <a:rPr lang="es-E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usuarios_roles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(N:M)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348;p30">
            <a:extLst>
              <a:ext uri="{FF2B5EF4-FFF2-40B4-BE49-F238E27FC236}">
                <a16:creationId xmlns:a16="http://schemas.microsoft.com/office/drawing/2014/main" id="{21026007-005B-A498-9336-041F4DE28212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203523" y="2439096"/>
            <a:ext cx="1815371" cy="2704224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8109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Empresas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03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D8111-5687-69E3-0379-8A6B65E2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881E4855-47E1-903D-492A-6691485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empresas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67491549-2842-BFDD-EE14-FBDD74DCBEC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84481" y="434813"/>
            <a:ext cx="4785131" cy="27483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None/>
            </a:pPr>
            <a:endParaRPr lang="es-ES" sz="1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id_empresa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(VARCHAR(100))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telefono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(VARCHAR(100))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B5A78BD-BB18-92A5-04FB-DB975CE9F7F1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Almacena la información de las empresas que utilizan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E9596C-9965-9A3A-23F4-7098CDD52395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Una empresa puede tener múltiples usuarios (1:N).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570;p45">
            <a:extLst>
              <a:ext uri="{FF2B5EF4-FFF2-40B4-BE49-F238E27FC236}">
                <a16:creationId xmlns:a16="http://schemas.microsoft.com/office/drawing/2014/main" id="{1405B356-6004-1585-F05C-78AD5618969E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-1" y="3636201"/>
            <a:ext cx="4110309" cy="150711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32661305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1091</Words>
  <Application>Microsoft Office PowerPoint</Application>
  <PresentationFormat>Presentación en pantalla (16:9)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23</vt:i4>
      </vt:variant>
      <vt:variant>
        <vt:lpstr>Títulos de diapositiva</vt:lpstr>
      </vt:variant>
      <vt:variant>
        <vt:i4>29</vt:i4>
      </vt:variant>
    </vt:vector>
  </HeadingPairs>
  <TitlesOfParts>
    <vt:vector size="63" baseType="lpstr">
      <vt:lpstr>Actor</vt:lpstr>
      <vt:lpstr>Arial</vt:lpstr>
      <vt:lpstr>Calibri</vt:lpstr>
      <vt:lpstr>Courier New</vt:lpstr>
      <vt:lpstr>DM Sans</vt:lpstr>
      <vt:lpstr>Inter</vt:lpstr>
      <vt:lpstr>Montserrat ExtraBold</vt:lpstr>
      <vt:lpstr>Montserrat Medium</vt:lpstr>
      <vt:lpstr>OpenSymbol</vt:lpstr>
      <vt:lpstr>Symbol</vt:lpstr>
      <vt:lpstr>Wingdings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Slidesgo Final Pages</vt:lpstr>
      <vt:lpstr>Slidesgo Final Pages</vt:lpstr>
      <vt:lpstr>Modelo de datos. Modelo E/R. Diagramas UML.</vt:lpstr>
      <vt:lpstr>Integrantes del proyecto</vt:lpstr>
      <vt:lpstr>Introducción</vt:lpstr>
      <vt:lpstr>Usuarios</vt:lpstr>
      <vt:lpstr>Estructura de la tabla: usuarios</vt:lpstr>
      <vt:lpstr>Roles</vt:lpstr>
      <vt:lpstr>Estructura de la tabla: roles</vt:lpstr>
      <vt:lpstr>Empresas</vt:lpstr>
      <vt:lpstr>Estructura de la tabla: empresas</vt:lpstr>
      <vt:lpstr>Fichajes</vt:lpstr>
      <vt:lpstr>Estructura de la tabla: fichajes</vt:lpstr>
      <vt:lpstr>Horas Extra</vt:lpstr>
      <vt:lpstr>Estructura de la tabla: horas_extras</vt:lpstr>
      <vt:lpstr>Registro de cambios de contraseña</vt:lpstr>
      <vt:lpstr>Estructura de la tabla: registro_cambios_contrasenia</vt:lpstr>
      <vt:lpstr>Configuración de Autenticación</vt:lpstr>
      <vt:lpstr>Estructura de la tabla: configuracion_autenticacion</vt:lpstr>
      <vt:lpstr>Historial de Actividad</vt:lpstr>
      <vt:lpstr>Estructura de la tabla: historial_actividad</vt:lpstr>
      <vt:lpstr>Relaciones clave del modelo</vt:lpstr>
      <vt:lpstr>Presentación de PowerPoint</vt:lpstr>
      <vt:lpstr>Modelo E/R</vt:lpstr>
      <vt:lpstr>Presentación de PowerPoint</vt:lpstr>
      <vt:lpstr>Diagrama de clases</vt:lpstr>
      <vt:lpstr>Presentación de PowerPoint</vt:lpstr>
      <vt:lpstr>Diagrama de casos de uso</vt:lpstr>
      <vt:lpstr>Presentación de PowerPoint</vt:lpstr>
      <vt:lpstr>Conclusiones</vt:lpstr>
      <vt:lpstr>¡Gracias!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Garijo Blanco</dc:creator>
  <cp:lastModifiedBy>Antonio Garijo Blanco</cp:lastModifiedBy>
  <cp:revision>10</cp:revision>
  <dcterms:modified xsi:type="dcterms:W3CDTF">2025-03-21T09:16:07Z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2025-03-18T11:02:48Z</dcterms:created>
  <dc:creator>Unknown Creator</dc:creator>
  <dc:description/>
  <dc:language>en-US</dc:language>
  <cp:lastModifiedBy>Unknown Creator</cp:lastModifiedBy>
  <dcterms:modified xsi:type="dcterms:W3CDTF">2025-03-18T11:02:48Z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