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slideLayouts/slideLayout14.xml" ContentType="application/vnd.openxmlformats-officedocument.presentationml.slideLayout+xml"/>
  <Override PartName="/ppt/theme/theme13.xml" ContentType="application/vnd.openxmlformats-officedocument.theme+xml"/>
  <Override PartName="/ppt/slideLayouts/slideLayout15.xml" ContentType="application/vnd.openxmlformats-officedocument.presentationml.slideLayout+xml"/>
  <Override PartName="/ppt/theme/theme14.xml" ContentType="application/vnd.openxmlformats-officedocument.theme+xml"/>
  <Override PartName="/ppt/slideLayouts/slideLayout16.xml" ContentType="application/vnd.openxmlformats-officedocument.presentationml.slideLayout+xml"/>
  <Override PartName="/ppt/theme/theme15.xml" ContentType="application/vnd.openxmlformats-officedocument.theme+xml"/>
  <Override PartName="/ppt/slideLayouts/slideLayout17.xml" ContentType="application/vnd.openxmlformats-officedocument.presentationml.slideLayout+xml"/>
  <Override PartName="/ppt/theme/theme16.xml" ContentType="application/vnd.openxmlformats-officedocument.theme+xml"/>
  <Override PartName="/ppt/slideLayouts/slideLayout18.xml" ContentType="application/vnd.openxmlformats-officedocument.presentationml.slideLayout+xml"/>
  <Override PartName="/ppt/theme/theme17.xml" ContentType="application/vnd.openxmlformats-officedocument.theme+xml"/>
  <Override PartName="/ppt/slideLayouts/slideLayout19.xml" ContentType="application/vnd.openxmlformats-officedocument.presentationml.slideLayout+xml"/>
  <Override PartName="/ppt/theme/theme18.xml" ContentType="application/vnd.openxmlformats-officedocument.theme+xml"/>
  <Override PartName="/ppt/slideLayouts/slideLayout20.xml" ContentType="application/vnd.openxmlformats-officedocument.presentationml.slideLayout+xml"/>
  <Override PartName="/ppt/theme/theme19.xml" ContentType="application/vnd.openxmlformats-officedocument.theme+xml"/>
  <Override PartName="/ppt/slideLayouts/slideLayout21.xml" ContentType="application/vnd.openxmlformats-officedocument.presentationml.slideLayout+xml"/>
  <Override PartName="/ppt/theme/theme20.xml" ContentType="application/vnd.openxmlformats-officedocument.theme+xml"/>
  <Override PartName="/ppt/slideLayouts/slideLayout22.xml" ContentType="application/vnd.openxmlformats-officedocument.presentationml.slideLayout+xml"/>
  <Override PartName="/ppt/theme/theme21.xml" ContentType="application/vnd.openxmlformats-officedocument.theme+xml"/>
  <Override PartName="/ppt/slideLayouts/slideLayout23.xml" ContentType="application/vnd.openxmlformats-officedocument.presentationml.slideLayout+xml"/>
  <Override PartName="/ppt/theme/theme22.xml" ContentType="application/vnd.openxmlformats-officedocument.theme+xml"/>
  <Override PartName="/ppt/slideLayouts/slideLayout24.xml" ContentType="application/vnd.openxmlformats-officedocument.presentationml.slideLayout+xml"/>
  <Override PartName="/ppt/theme/theme2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</p:sldMasterIdLst>
  <p:sldIdLst>
    <p:sldId id="256" r:id="rId24"/>
    <p:sldId id="268" r:id="rId25"/>
    <p:sldId id="257" r:id="rId26"/>
    <p:sldId id="258" r:id="rId27"/>
    <p:sldId id="259" r:id="rId28"/>
    <p:sldId id="262" r:id="rId29"/>
    <p:sldId id="282" r:id="rId30"/>
    <p:sldId id="266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60" r:id="rId46"/>
    <p:sldId id="297" r:id="rId47"/>
    <p:sldId id="281" r:id="rId48"/>
    <p:sldId id="278" r:id="rId49"/>
    <p:sldId id="267" r:id="rId5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50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86240" y="616320"/>
            <a:ext cx="57711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686240" y="616320"/>
            <a:ext cx="57711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686240" y="616320"/>
            <a:ext cx="57711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686240" y="616320"/>
            <a:ext cx="57711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86240" y="616320"/>
            <a:ext cx="57711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346680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6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2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3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13160" y="1432440"/>
            <a:ext cx="6041160" cy="160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2" name="Google Shape;11;p2"/>
          <p:cNvGrpSpPr/>
          <p:nvPr/>
        </p:nvGrpSpPr>
        <p:grpSpPr>
          <a:xfrm>
            <a:off x="329760" y="256680"/>
            <a:ext cx="4611600" cy="4606560"/>
            <a:chOff x="329760" y="256680"/>
            <a:chExt cx="4611600" cy="4606560"/>
          </a:xfrm>
        </p:grpSpPr>
        <p:grpSp>
          <p:nvGrpSpPr>
            <p:cNvPr id="2" name="Google Shape;12;p2"/>
            <p:cNvGrpSpPr/>
            <p:nvPr/>
          </p:nvGrpSpPr>
          <p:grpSpPr>
            <a:xfrm>
              <a:off x="4422240" y="256680"/>
              <a:ext cx="519120" cy="68040"/>
              <a:chOff x="4422240" y="256680"/>
              <a:chExt cx="519120" cy="68040"/>
            </a:xfrm>
          </p:grpSpPr>
          <p:sp>
            <p:nvSpPr>
              <p:cNvPr id="3" name="Google Shape;13;p2"/>
              <p:cNvSpPr/>
              <p:nvPr/>
            </p:nvSpPr>
            <p:spPr>
              <a:xfrm>
                <a:off x="4422240" y="2566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" name="Google Shape;14;p2"/>
              <p:cNvSpPr/>
              <p:nvPr/>
            </p:nvSpPr>
            <p:spPr>
              <a:xfrm>
                <a:off x="4647960" y="2566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" name="Google Shape;15;p2"/>
              <p:cNvSpPr/>
              <p:nvPr/>
            </p:nvSpPr>
            <p:spPr>
              <a:xfrm>
                <a:off x="4873320" y="2566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6" name="Google Shape;16;p2"/>
            <p:cNvGrpSpPr/>
            <p:nvPr/>
          </p:nvGrpSpPr>
          <p:grpSpPr>
            <a:xfrm>
              <a:off x="329760" y="4344480"/>
              <a:ext cx="68040" cy="518760"/>
              <a:chOff x="329760" y="4344480"/>
              <a:chExt cx="68040" cy="518760"/>
            </a:xfrm>
          </p:grpSpPr>
          <p:sp>
            <p:nvSpPr>
              <p:cNvPr id="7" name="Google Shape;17;p2"/>
              <p:cNvSpPr/>
              <p:nvPr/>
            </p:nvSpPr>
            <p:spPr>
              <a:xfrm rot="5400000">
                <a:off x="329760" y="43444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" name="Google Shape;18;p2"/>
              <p:cNvSpPr/>
              <p:nvPr/>
            </p:nvSpPr>
            <p:spPr>
              <a:xfrm rot="5400000">
                <a:off x="329760" y="45698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" name="Google Shape;19;p2"/>
              <p:cNvSpPr/>
              <p:nvPr/>
            </p:nvSpPr>
            <p:spPr>
              <a:xfrm rot="5400000">
                <a:off x="329760" y="47952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0" name="Google Shape;20;p2"/>
          <p:cNvGrpSpPr/>
          <p:nvPr/>
        </p:nvGrpSpPr>
        <p:grpSpPr>
          <a:xfrm>
            <a:off x="292680" y="-386640"/>
            <a:ext cx="9495720" cy="6508440"/>
            <a:chOff x="292680" y="-386640"/>
            <a:chExt cx="9495720" cy="6508440"/>
          </a:xfrm>
        </p:grpSpPr>
        <p:pic>
          <p:nvPicPr>
            <p:cNvPr id="11" name="Google Shape;21;p2"/>
            <p:cNvPicPr/>
            <p:nvPr/>
          </p:nvPicPr>
          <p:blipFill>
            <a:blip r:embed="rId3"/>
            <a:stretch/>
          </p:blipFill>
          <p:spPr>
            <a:xfrm rot="10800000">
              <a:off x="292680" y="-38664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" name="Google Shape;22;p2"/>
            <p:cNvPicPr/>
            <p:nvPr/>
          </p:nvPicPr>
          <p:blipFill>
            <a:blip r:embed="rId4"/>
            <a:stretch/>
          </p:blipFill>
          <p:spPr>
            <a:xfrm>
              <a:off x="3193560" y="4439520"/>
              <a:ext cx="1682280" cy="16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" name="Google Shape;23;p2"/>
            <p:cNvPicPr/>
            <p:nvPr/>
          </p:nvPicPr>
          <p:blipFill>
            <a:blip r:embed="rId5"/>
            <a:stretch/>
          </p:blipFill>
          <p:spPr>
            <a:xfrm rot="12600000">
              <a:off x="8716680" y="165960"/>
              <a:ext cx="905760" cy="905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" name="Google Shape;24;p2"/>
          <p:cNvGrpSpPr/>
          <p:nvPr/>
        </p:nvGrpSpPr>
        <p:grpSpPr>
          <a:xfrm>
            <a:off x="7118280" y="1524600"/>
            <a:ext cx="1598760" cy="2224800"/>
            <a:chOff x="7118280" y="1524600"/>
            <a:chExt cx="1598760" cy="2224800"/>
          </a:xfrm>
        </p:grpSpPr>
        <p:grpSp>
          <p:nvGrpSpPr>
            <p:cNvPr id="15" name="Google Shape;25;p2"/>
            <p:cNvGrpSpPr/>
            <p:nvPr/>
          </p:nvGrpSpPr>
          <p:grpSpPr>
            <a:xfrm>
              <a:off x="7118280" y="3265200"/>
              <a:ext cx="1598760" cy="484200"/>
              <a:chOff x="7118280" y="3265200"/>
              <a:chExt cx="1598760" cy="484200"/>
            </a:xfrm>
          </p:grpSpPr>
          <p:sp>
            <p:nvSpPr>
              <p:cNvPr id="16" name="Google Shape;26;p2"/>
              <p:cNvSpPr/>
              <p:nvPr/>
            </p:nvSpPr>
            <p:spPr>
              <a:xfrm>
                <a:off x="7118280" y="3417840"/>
                <a:ext cx="1598760" cy="33156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7" name="Google Shape;27;p2"/>
              <p:cNvSpPr/>
              <p:nvPr/>
            </p:nvSpPr>
            <p:spPr>
              <a:xfrm>
                <a:off x="7118280" y="3265200"/>
                <a:ext cx="1598760" cy="33156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pic>
          <p:nvPicPr>
            <p:cNvPr id="18" name="Google Shape;28;p2"/>
            <p:cNvPicPr/>
            <p:nvPr/>
          </p:nvPicPr>
          <p:blipFill>
            <a:blip r:embed="rId6"/>
            <a:stretch/>
          </p:blipFill>
          <p:spPr>
            <a:xfrm rot="10800000">
              <a:off x="7205760" y="2134080"/>
              <a:ext cx="1382760" cy="138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" name="Google Shape;29;p2"/>
            <p:cNvPicPr/>
            <p:nvPr/>
          </p:nvPicPr>
          <p:blipFill>
            <a:blip r:embed="rId5"/>
            <a:stretch/>
          </p:blipFill>
          <p:spPr>
            <a:xfrm rot="5400000">
              <a:off x="7205760" y="152460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15" name="Google Shape;245;p19"/>
          <p:cNvGrpSpPr/>
          <p:nvPr/>
        </p:nvGrpSpPr>
        <p:grpSpPr>
          <a:xfrm>
            <a:off x="330120" y="4821840"/>
            <a:ext cx="519120" cy="68040"/>
            <a:chOff x="330120" y="4821840"/>
            <a:chExt cx="519120" cy="68040"/>
          </a:xfrm>
        </p:grpSpPr>
        <p:sp>
          <p:nvSpPr>
            <p:cNvPr id="116" name="Google Shape;246;p19"/>
            <p:cNvSpPr/>
            <p:nvPr/>
          </p:nvSpPr>
          <p:spPr>
            <a:xfrm>
              <a:off x="330120" y="48218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7" name="Google Shape;247;p19"/>
            <p:cNvSpPr/>
            <p:nvPr/>
          </p:nvSpPr>
          <p:spPr>
            <a:xfrm>
              <a:off x="555840" y="48218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8" name="Google Shape;248;p19"/>
            <p:cNvSpPr/>
            <p:nvPr/>
          </p:nvSpPr>
          <p:spPr>
            <a:xfrm>
              <a:off x="781200" y="48218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19" name="Google Shape;249;p19"/>
          <p:cNvGrpSpPr/>
          <p:nvPr/>
        </p:nvGrpSpPr>
        <p:grpSpPr>
          <a:xfrm>
            <a:off x="8814600" y="4302720"/>
            <a:ext cx="68040" cy="518760"/>
            <a:chOff x="8814600" y="4302720"/>
            <a:chExt cx="68040" cy="518760"/>
          </a:xfrm>
        </p:grpSpPr>
        <p:sp>
          <p:nvSpPr>
            <p:cNvPr id="120" name="Google Shape;250;p19"/>
            <p:cNvSpPr/>
            <p:nvPr/>
          </p:nvSpPr>
          <p:spPr>
            <a:xfrm rot="5400000">
              <a:off x="8814600" y="430272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1" name="Google Shape;251;p19"/>
            <p:cNvSpPr/>
            <p:nvPr/>
          </p:nvSpPr>
          <p:spPr>
            <a:xfrm rot="5400000">
              <a:off x="8814600" y="452808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2" name="Google Shape;252;p19"/>
            <p:cNvSpPr/>
            <p:nvPr/>
          </p:nvSpPr>
          <p:spPr>
            <a:xfrm rot="5400000">
              <a:off x="8814600" y="47534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23" name="Google Shape;253;p19"/>
          <p:cNvGrpSpPr/>
          <p:nvPr/>
        </p:nvGrpSpPr>
        <p:grpSpPr>
          <a:xfrm>
            <a:off x="8580600" y="297360"/>
            <a:ext cx="1598760" cy="483840"/>
            <a:chOff x="8580600" y="297360"/>
            <a:chExt cx="1598760" cy="483840"/>
          </a:xfrm>
        </p:grpSpPr>
        <p:sp>
          <p:nvSpPr>
            <p:cNvPr id="124" name="Google Shape;254;p19"/>
            <p:cNvSpPr/>
            <p:nvPr/>
          </p:nvSpPr>
          <p:spPr>
            <a:xfrm>
              <a:off x="8580600" y="44964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5" name="Google Shape;255;p19"/>
            <p:cNvSpPr/>
            <p:nvPr/>
          </p:nvSpPr>
          <p:spPr>
            <a:xfrm>
              <a:off x="8580600" y="29736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26" name="Google Shape;256;p19"/>
          <p:cNvGrpSpPr/>
          <p:nvPr/>
        </p:nvGrpSpPr>
        <p:grpSpPr>
          <a:xfrm>
            <a:off x="-1117440" y="1017720"/>
            <a:ext cx="9369000" cy="4772160"/>
            <a:chOff x="-1117440" y="1017720"/>
            <a:chExt cx="9369000" cy="4772160"/>
          </a:xfrm>
        </p:grpSpPr>
        <p:pic>
          <p:nvPicPr>
            <p:cNvPr id="127" name="Google Shape;257;p19"/>
            <p:cNvPicPr/>
            <p:nvPr/>
          </p:nvPicPr>
          <p:blipFill>
            <a:blip r:embed="rId3"/>
            <a:stretch/>
          </p:blipFill>
          <p:spPr>
            <a:xfrm rot="18161400">
              <a:off x="7229520" y="4768200"/>
              <a:ext cx="857880" cy="85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8" name="Google Shape;258;p19"/>
            <p:cNvPicPr/>
            <p:nvPr/>
          </p:nvPicPr>
          <p:blipFill>
            <a:blip r:embed="rId4"/>
            <a:stretch/>
          </p:blipFill>
          <p:spPr>
            <a:xfrm rot="1800000">
              <a:off x="-864000" y="127044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30" name="Google Shape;261;p20"/>
          <p:cNvGrpSpPr/>
          <p:nvPr/>
        </p:nvGrpSpPr>
        <p:grpSpPr>
          <a:xfrm>
            <a:off x="650160" y="-1339560"/>
            <a:ext cx="9876240" cy="7043040"/>
            <a:chOff x="650160" y="-1339560"/>
            <a:chExt cx="9876240" cy="7043040"/>
          </a:xfrm>
        </p:grpSpPr>
        <p:pic>
          <p:nvPicPr>
            <p:cNvPr id="131" name="Google Shape;262;p20"/>
            <p:cNvPicPr/>
            <p:nvPr/>
          </p:nvPicPr>
          <p:blipFill>
            <a:blip r:embed="rId3"/>
            <a:stretch/>
          </p:blipFill>
          <p:spPr>
            <a:xfrm rot="924000">
              <a:off x="8626320" y="2747880"/>
              <a:ext cx="1704240" cy="1704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2" name="Google Shape;263;p20"/>
            <p:cNvPicPr/>
            <p:nvPr/>
          </p:nvPicPr>
          <p:blipFill>
            <a:blip r:embed="rId4"/>
            <a:stretch/>
          </p:blipFill>
          <p:spPr>
            <a:xfrm rot="10800000">
              <a:off x="1290240" y="486252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3" name="Google Shape;264;p20"/>
            <p:cNvPicPr/>
            <p:nvPr/>
          </p:nvPicPr>
          <p:blipFill>
            <a:blip r:embed="rId5"/>
            <a:stretch/>
          </p:blipFill>
          <p:spPr>
            <a:xfrm rot="7818000">
              <a:off x="933120" y="-105624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4" name="Google Shape;265;p20"/>
          <p:cNvGrpSpPr/>
          <p:nvPr/>
        </p:nvGrpSpPr>
        <p:grpSpPr>
          <a:xfrm>
            <a:off x="8226720" y="255240"/>
            <a:ext cx="518760" cy="68040"/>
            <a:chOff x="8226720" y="255240"/>
            <a:chExt cx="518760" cy="68040"/>
          </a:xfrm>
        </p:grpSpPr>
        <p:sp>
          <p:nvSpPr>
            <p:cNvPr id="135" name="Google Shape;266;p20"/>
            <p:cNvSpPr/>
            <p:nvPr/>
          </p:nvSpPr>
          <p:spPr>
            <a:xfrm>
              <a:off x="822672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6" name="Google Shape;267;p20"/>
            <p:cNvSpPr/>
            <p:nvPr/>
          </p:nvSpPr>
          <p:spPr>
            <a:xfrm>
              <a:off x="845208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7" name="Google Shape;268;p20"/>
            <p:cNvSpPr/>
            <p:nvPr/>
          </p:nvSpPr>
          <p:spPr>
            <a:xfrm>
              <a:off x="867744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457800" y="2824200"/>
            <a:ext cx="4815000" cy="988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9" name="PlaceHolder 2"/>
          <p:cNvSpPr>
            <a:spLocks noGrp="1"/>
          </p:cNvSpPr>
          <p:nvPr>
            <p:ph type="title"/>
          </p:nvPr>
        </p:nvSpPr>
        <p:spPr>
          <a:xfrm>
            <a:off x="3457800" y="1730520"/>
            <a:ext cx="1450440" cy="1065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40" name="Google Shape;33;p3"/>
          <p:cNvGrpSpPr/>
          <p:nvPr/>
        </p:nvGrpSpPr>
        <p:grpSpPr>
          <a:xfrm>
            <a:off x="-731520" y="-301320"/>
            <a:ext cx="3422880" cy="6029640"/>
            <a:chOff x="-731520" y="-301320"/>
            <a:chExt cx="3422880" cy="6029640"/>
          </a:xfrm>
        </p:grpSpPr>
        <p:pic>
          <p:nvPicPr>
            <p:cNvPr id="141" name="Google Shape;34;p3"/>
            <p:cNvPicPr/>
            <p:nvPr/>
          </p:nvPicPr>
          <p:blipFill>
            <a:blip r:embed="rId3"/>
            <a:stretch/>
          </p:blipFill>
          <p:spPr>
            <a:xfrm rot="10800000">
              <a:off x="1359000" y="-30132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2" name="Google Shape;35;p3"/>
            <p:cNvPicPr/>
            <p:nvPr/>
          </p:nvPicPr>
          <p:blipFill>
            <a:blip r:embed="rId4"/>
            <a:stretch/>
          </p:blipFill>
          <p:spPr>
            <a:xfrm>
              <a:off x="1009080" y="4046040"/>
              <a:ext cx="1682280" cy="16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3" name="Google Shape;36;p3"/>
            <p:cNvPicPr/>
            <p:nvPr/>
          </p:nvPicPr>
          <p:blipFill>
            <a:blip r:embed="rId5"/>
            <a:stretch/>
          </p:blipFill>
          <p:spPr>
            <a:xfrm rot="17142600">
              <a:off x="-569880" y="53964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4" name="Google Shape;37;p3"/>
          <p:cNvGrpSpPr/>
          <p:nvPr/>
        </p:nvGrpSpPr>
        <p:grpSpPr>
          <a:xfrm>
            <a:off x="7967160" y="242280"/>
            <a:ext cx="1598760" cy="483840"/>
            <a:chOff x="7967160" y="242280"/>
            <a:chExt cx="1598760" cy="483840"/>
          </a:xfrm>
        </p:grpSpPr>
        <p:sp>
          <p:nvSpPr>
            <p:cNvPr id="145" name="Google Shape;38;p3"/>
            <p:cNvSpPr/>
            <p:nvPr/>
          </p:nvSpPr>
          <p:spPr>
            <a:xfrm>
              <a:off x="7967160" y="39456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" name="Google Shape;39;p3"/>
            <p:cNvSpPr/>
            <p:nvPr/>
          </p:nvSpPr>
          <p:spPr>
            <a:xfrm>
              <a:off x="7967160" y="24228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285;p22"/>
          <p:cNvGrpSpPr/>
          <p:nvPr/>
        </p:nvGrpSpPr>
        <p:grpSpPr>
          <a:xfrm>
            <a:off x="8667360" y="483840"/>
            <a:ext cx="1598760" cy="484200"/>
            <a:chOff x="8667360" y="483840"/>
            <a:chExt cx="1598760" cy="484200"/>
          </a:xfrm>
        </p:grpSpPr>
        <p:sp>
          <p:nvSpPr>
            <p:cNvPr id="163" name="Google Shape;286;p22"/>
            <p:cNvSpPr/>
            <p:nvPr/>
          </p:nvSpPr>
          <p:spPr>
            <a:xfrm>
              <a:off x="8667360" y="63648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" name="Google Shape;287;p22"/>
            <p:cNvSpPr/>
            <p:nvPr/>
          </p:nvSpPr>
          <p:spPr>
            <a:xfrm>
              <a:off x="8667360" y="48384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65" name="Google Shape;288;p22"/>
          <p:cNvGrpSpPr/>
          <p:nvPr/>
        </p:nvGrpSpPr>
        <p:grpSpPr>
          <a:xfrm>
            <a:off x="-457200" y="1647000"/>
            <a:ext cx="9445320" cy="4552920"/>
            <a:chOff x="-457200" y="1647000"/>
            <a:chExt cx="9445320" cy="4552920"/>
          </a:xfrm>
        </p:grpSpPr>
        <p:pic>
          <p:nvPicPr>
            <p:cNvPr id="166" name="Google Shape;289;p22"/>
            <p:cNvPicPr/>
            <p:nvPr/>
          </p:nvPicPr>
          <p:blipFill>
            <a:blip r:embed="rId3"/>
            <a:stretch/>
          </p:blipFill>
          <p:spPr>
            <a:xfrm rot="9900000">
              <a:off x="-360360" y="1743120"/>
              <a:ext cx="857880" cy="85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7" name="Google Shape;290;p22"/>
            <p:cNvPicPr/>
            <p:nvPr/>
          </p:nvPicPr>
          <p:blipFill>
            <a:blip r:embed="rId4"/>
            <a:stretch/>
          </p:blipFill>
          <p:spPr>
            <a:xfrm rot="1800000">
              <a:off x="7352280" y="456372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8" name="Google Shape;291;p22"/>
          <p:cNvGrpSpPr/>
          <p:nvPr/>
        </p:nvGrpSpPr>
        <p:grpSpPr>
          <a:xfrm>
            <a:off x="433080" y="4084560"/>
            <a:ext cx="68040" cy="519120"/>
            <a:chOff x="433080" y="4084560"/>
            <a:chExt cx="68040" cy="519120"/>
          </a:xfrm>
        </p:grpSpPr>
        <p:sp>
          <p:nvSpPr>
            <p:cNvPr id="169" name="Google Shape;292;p22"/>
            <p:cNvSpPr/>
            <p:nvPr/>
          </p:nvSpPr>
          <p:spPr>
            <a:xfrm rot="5400000">
              <a:off x="433080" y="408456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0" name="Google Shape;293;p22"/>
            <p:cNvSpPr/>
            <p:nvPr/>
          </p:nvSpPr>
          <p:spPr>
            <a:xfrm rot="5400000">
              <a:off x="433080" y="431028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1" name="Google Shape;294;p22"/>
            <p:cNvSpPr/>
            <p:nvPr/>
          </p:nvSpPr>
          <p:spPr>
            <a:xfrm rot="5400000">
              <a:off x="433080" y="45356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296;p23"/>
          <p:cNvGrpSpPr/>
          <p:nvPr/>
        </p:nvGrpSpPr>
        <p:grpSpPr>
          <a:xfrm>
            <a:off x="-479160" y="-109800"/>
            <a:ext cx="10191960" cy="4446360"/>
            <a:chOff x="-479160" y="-109800"/>
            <a:chExt cx="10191960" cy="4446360"/>
          </a:xfrm>
        </p:grpSpPr>
        <p:pic>
          <p:nvPicPr>
            <p:cNvPr id="173" name="Google Shape;297;p23"/>
            <p:cNvPicPr/>
            <p:nvPr/>
          </p:nvPicPr>
          <p:blipFill>
            <a:blip r:embed="rId3"/>
            <a:stretch/>
          </p:blipFill>
          <p:spPr>
            <a:xfrm rot="17048400">
              <a:off x="-389160" y="-1944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4" name="Google Shape;298;p23"/>
            <p:cNvPicPr/>
            <p:nvPr/>
          </p:nvPicPr>
          <p:blipFill>
            <a:blip r:embed="rId4"/>
            <a:stretch/>
          </p:blipFill>
          <p:spPr>
            <a:xfrm rot="7032000">
              <a:off x="8650080" y="3273480"/>
              <a:ext cx="905760" cy="905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5" name="Google Shape;299;p23"/>
          <p:cNvGrpSpPr/>
          <p:nvPr/>
        </p:nvGrpSpPr>
        <p:grpSpPr>
          <a:xfrm>
            <a:off x="3199320" y="4837320"/>
            <a:ext cx="519120" cy="68040"/>
            <a:chOff x="3199320" y="4837320"/>
            <a:chExt cx="519120" cy="68040"/>
          </a:xfrm>
        </p:grpSpPr>
        <p:sp>
          <p:nvSpPr>
            <p:cNvPr id="176" name="Google Shape;300;p23"/>
            <p:cNvSpPr/>
            <p:nvPr/>
          </p:nvSpPr>
          <p:spPr>
            <a:xfrm>
              <a:off x="3199320" y="483732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7" name="Google Shape;301;p23"/>
            <p:cNvSpPr/>
            <p:nvPr/>
          </p:nvSpPr>
          <p:spPr>
            <a:xfrm>
              <a:off x="3425040" y="483732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8" name="Google Shape;302;p23"/>
            <p:cNvSpPr/>
            <p:nvPr/>
          </p:nvSpPr>
          <p:spPr>
            <a:xfrm>
              <a:off x="3650400" y="483732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20000" y="1292040"/>
            <a:ext cx="3493800" cy="1863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20000" y="4482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84" name="Google Shape;49;p5"/>
          <p:cNvGrpSpPr/>
          <p:nvPr/>
        </p:nvGrpSpPr>
        <p:grpSpPr>
          <a:xfrm>
            <a:off x="7191360" y="-770040"/>
            <a:ext cx="2826000" cy="5824440"/>
            <a:chOff x="7191360" y="-770040"/>
            <a:chExt cx="2826000" cy="5824440"/>
          </a:xfrm>
        </p:grpSpPr>
        <p:pic>
          <p:nvPicPr>
            <p:cNvPr id="185" name="Google Shape;50;p5"/>
            <p:cNvPicPr/>
            <p:nvPr/>
          </p:nvPicPr>
          <p:blipFill>
            <a:blip r:embed="rId3"/>
            <a:stretch/>
          </p:blipFill>
          <p:spPr>
            <a:xfrm>
              <a:off x="7191360" y="-770040"/>
              <a:ext cx="1682280" cy="16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6" name="Google Shape;51;p5"/>
            <p:cNvPicPr/>
            <p:nvPr/>
          </p:nvPicPr>
          <p:blipFill>
            <a:blip r:embed="rId4"/>
            <a:stretch/>
          </p:blipFill>
          <p:spPr>
            <a:xfrm rot="4366800">
              <a:off x="8460720" y="349776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7" name="Google Shape;52;p5"/>
          <p:cNvSpPr/>
          <p:nvPr/>
        </p:nvSpPr>
        <p:spPr>
          <a:xfrm>
            <a:off x="-1238400" y="116280"/>
            <a:ext cx="1598760" cy="33156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188" name="Google Shape;53;p5"/>
          <p:cNvGrpSpPr/>
          <p:nvPr/>
        </p:nvGrpSpPr>
        <p:grpSpPr>
          <a:xfrm>
            <a:off x="4074480" y="4757760"/>
            <a:ext cx="519120" cy="68040"/>
            <a:chOff x="4074480" y="4757760"/>
            <a:chExt cx="519120" cy="68040"/>
          </a:xfrm>
        </p:grpSpPr>
        <p:sp>
          <p:nvSpPr>
            <p:cNvPr id="189" name="Google Shape;54;p5"/>
            <p:cNvSpPr/>
            <p:nvPr/>
          </p:nvSpPr>
          <p:spPr>
            <a:xfrm>
              <a:off x="4074480" y="475776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0" name="Google Shape;55;p5"/>
            <p:cNvSpPr/>
            <p:nvPr/>
          </p:nvSpPr>
          <p:spPr>
            <a:xfrm>
              <a:off x="4300200" y="475776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1" name="Google Shape;56;p5"/>
            <p:cNvSpPr/>
            <p:nvPr/>
          </p:nvSpPr>
          <p:spPr>
            <a:xfrm>
              <a:off x="4525560" y="475776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6" name="Google Shape;59;p6"/>
          <p:cNvSpPr/>
          <p:nvPr/>
        </p:nvSpPr>
        <p:spPr>
          <a:xfrm>
            <a:off x="8722080" y="1686960"/>
            <a:ext cx="1598760" cy="331560"/>
          </a:xfrm>
          <a:prstGeom prst="ellipse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197" name="Google Shape;60;p6"/>
          <p:cNvGrpSpPr/>
          <p:nvPr/>
        </p:nvGrpSpPr>
        <p:grpSpPr>
          <a:xfrm>
            <a:off x="232560" y="743760"/>
            <a:ext cx="6302880" cy="4223160"/>
            <a:chOff x="232560" y="743760"/>
            <a:chExt cx="6302880" cy="4223160"/>
          </a:xfrm>
        </p:grpSpPr>
        <p:grpSp>
          <p:nvGrpSpPr>
            <p:cNvPr id="198" name="Google Shape;61;p6"/>
            <p:cNvGrpSpPr/>
            <p:nvPr/>
          </p:nvGrpSpPr>
          <p:grpSpPr>
            <a:xfrm>
              <a:off x="6016320" y="4898880"/>
              <a:ext cx="519120" cy="68040"/>
              <a:chOff x="6016320" y="4898880"/>
              <a:chExt cx="519120" cy="68040"/>
            </a:xfrm>
          </p:grpSpPr>
          <p:sp>
            <p:nvSpPr>
              <p:cNvPr id="199" name="Google Shape;62;p6"/>
              <p:cNvSpPr/>
              <p:nvPr/>
            </p:nvSpPr>
            <p:spPr>
              <a:xfrm>
                <a:off x="6016320" y="48988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00" name="Google Shape;63;p6"/>
              <p:cNvSpPr/>
              <p:nvPr/>
            </p:nvSpPr>
            <p:spPr>
              <a:xfrm>
                <a:off x="6241680" y="48988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01" name="Google Shape;64;p6"/>
              <p:cNvSpPr/>
              <p:nvPr/>
            </p:nvSpPr>
            <p:spPr>
              <a:xfrm>
                <a:off x="6467400" y="48988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202" name="Google Shape;65;p6"/>
            <p:cNvGrpSpPr/>
            <p:nvPr/>
          </p:nvGrpSpPr>
          <p:grpSpPr>
            <a:xfrm>
              <a:off x="232560" y="743760"/>
              <a:ext cx="68040" cy="518760"/>
              <a:chOff x="232560" y="743760"/>
              <a:chExt cx="68040" cy="518760"/>
            </a:xfrm>
          </p:grpSpPr>
          <p:sp>
            <p:nvSpPr>
              <p:cNvPr id="203" name="Google Shape;66;p6"/>
              <p:cNvSpPr/>
              <p:nvPr/>
            </p:nvSpPr>
            <p:spPr>
              <a:xfrm rot="5400000">
                <a:off x="232560" y="74376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04" name="Google Shape;67;p6"/>
              <p:cNvSpPr/>
              <p:nvPr/>
            </p:nvSpPr>
            <p:spPr>
              <a:xfrm rot="5400000">
                <a:off x="232560" y="9691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05" name="Google Shape;68;p6"/>
              <p:cNvSpPr/>
              <p:nvPr/>
            </p:nvSpPr>
            <p:spPr>
              <a:xfrm rot="5400000">
                <a:off x="232560" y="11944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06" name="Google Shape;69;p6"/>
          <p:cNvGrpSpPr/>
          <p:nvPr/>
        </p:nvGrpSpPr>
        <p:grpSpPr>
          <a:xfrm>
            <a:off x="-544320" y="-414720"/>
            <a:ext cx="10948680" cy="6154920"/>
            <a:chOff x="-544320" y="-414720"/>
            <a:chExt cx="10948680" cy="6154920"/>
          </a:xfrm>
        </p:grpSpPr>
        <p:pic>
          <p:nvPicPr>
            <p:cNvPr id="207" name="Google Shape;70;p6"/>
            <p:cNvPicPr/>
            <p:nvPr/>
          </p:nvPicPr>
          <p:blipFill>
            <a:blip r:embed="rId3"/>
            <a:stretch/>
          </p:blipFill>
          <p:spPr>
            <a:xfrm rot="10800000">
              <a:off x="-544320" y="1976400"/>
              <a:ext cx="903960" cy="903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8" name="Google Shape;71;p6"/>
            <p:cNvPicPr/>
            <p:nvPr/>
          </p:nvPicPr>
          <p:blipFill>
            <a:blip r:embed="rId4"/>
            <a:stretch/>
          </p:blipFill>
          <p:spPr>
            <a:xfrm rot="10800000">
              <a:off x="1131120" y="489924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" name="Google Shape;72;p6"/>
            <p:cNvPicPr/>
            <p:nvPr/>
          </p:nvPicPr>
          <p:blipFill>
            <a:blip r:embed="rId5"/>
            <a:stretch/>
          </p:blipFill>
          <p:spPr>
            <a:xfrm>
              <a:off x="8722080" y="-414720"/>
              <a:ext cx="1682280" cy="168228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021560" y="1213560"/>
            <a:ext cx="4294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53120" cy="5143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9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213" name="Google Shape;77;p7"/>
          <p:cNvGrpSpPr/>
          <p:nvPr/>
        </p:nvGrpSpPr>
        <p:grpSpPr>
          <a:xfrm>
            <a:off x="3889440" y="-1198080"/>
            <a:ext cx="5945040" cy="6862680"/>
            <a:chOff x="3889440" y="-1198080"/>
            <a:chExt cx="5945040" cy="6862680"/>
          </a:xfrm>
        </p:grpSpPr>
        <p:pic>
          <p:nvPicPr>
            <p:cNvPr id="214" name="Google Shape;78;p7"/>
            <p:cNvPicPr/>
            <p:nvPr/>
          </p:nvPicPr>
          <p:blipFill>
            <a:blip r:embed="rId3"/>
            <a:stretch/>
          </p:blipFill>
          <p:spPr>
            <a:xfrm rot="18900000">
              <a:off x="8798760" y="501480"/>
              <a:ext cx="857880" cy="85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5" name="Google Shape;79;p7"/>
            <p:cNvPicPr/>
            <p:nvPr/>
          </p:nvPicPr>
          <p:blipFill>
            <a:blip r:embed="rId4"/>
            <a:stretch/>
          </p:blipFill>
          <p:spPr>
            <a:xfrm rot="1800000">
              <a:off x="6252840" y="-945000"/>
              <a:ext cx="1382760" cy="138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6" name="Google Shape;80;p7"/>
            <p:cNvPicPr/>
            <p:nvPr/>
          </p:nvPicPr>
          <p:blipFill>
            <a:blip r:embed="rId5"/>
            <a:stretch/>
          </p:blipFill>
          <p:spPr>
            <a:xfrm rot="14145600">
              <a:off x="4052880" y="4659480"/>
              <a:ext cx="841320" cy="8409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17" name="Google Shape;81;p7"/>
          <p:cNvGrpSpPr/>
          <p:nvPr/>
        </p:nvGrpSpPr>
        <p:grpSpPr>
          <a:xfrm>
            <a:off x="3819960" y="255240"/>
            <a:ext cx="519120" cy="68040"/>
            <a:chOff x="3819960" y="255240"/>
            <a:chExt cx="519120" cy="68040"/>
          </a:xfrm>
        </p:grpSpPr>
        <p:sp>
          <p:nvSpPr>
            <p:cNvPr id="218" name="Google Shape;82;p7"/>
            <p:cNvSpPr/>
            <p:nvPr/>
          </p:nvSpPr>
          <p:spPr>
            <a:xfrm>
              <a:off x="381996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9" name="Google Shape;83;p7"/>
            <p:cNvSpPr/>
            <p:nvPr/>
          </p:nvSpPr>
          <p:spPr>
            <a:xfrm>
              <a:off x="404568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0" name="Google Shape;84;p7"/>
            <p:cNvSpPr/>
            <p:nvPr/>
          </p:nvSpPr>
          <p:spPr>
            <a:xfrm>
              <a:off x="427104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0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22" name="Google Shape;87;p8"/>
          <p:cNvGrpSpPr/>
          <p:nvPr/>
        </p:nvGrpSpPr>
        <p:grpSpPr>
          <a:xfrm>
            <a:off x="329760" y="235800"/>
            <a:ext cx="7957440" cy="4627440"/>
            <a:chOff x="329760" y="235800"/>
            <a:chExt cx="7957440" cy="4627440"/>
          </a:xfrm>
        </p:grpSpPr>
        <p:grpSp>
          <p:nvGrpSpPr>
            <p:cNvPr id="223" name="Google Shape;88;p8"/>
            <p:cNvGrpSpPr/>
            <p:nvPr/>
          </p:nvGrpSpPr>
          <p:grpSpPr>
            <a:xfrm>
              <a:off x="7768080" y="235800"/>
              <a:ext cx="519120" cy="68040"/>
              <a:chOff x="7768080" y="235800"/>
              <a:chExt cx="519120" cy="68040"/>
            </a:xfrm>
          </p:grpSpPr>
          <p:sp>
            <p:nvSpPr>
              <p:cNvPr id="224" name="Google Shape;89;p8"/>
              <p:cNvSpPr/>
              <p:nvPr/>
            </p:nvSpPr>
            <p:spPr>
              <a:xfrm>
                <a:off x="7768080" y="2358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5" name="Google Shape;90;p8"/>
              <p:cNvSpPr/>
              <p:nvPr/>
            </p:nvSpPr>
            <p:spPr>
              <a:xfrm>
                <a:off x="7993800" y="2358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6" name="Google Shape;91;p8"/>
              <p:cNvSpPr/>
              <p:nvPr/>
            </p:nvSpPr>
            <p:spPr>
              <a:xfrm>
                <a:off x="8219160" y="2358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227" name="Google Shape;92;p8"/>
            <p:cNvGrpSpPr/>
            <p:nvPr/>
          </p:nvGrpSpPr>
          <p:grpSpPr>
            <a:xfrm>
              <a:off x="329760" y="4344480"/>
              <a:ext cx="68040" cy="518760"/>
              <a:chOff x="329760" y="4344480"/>
              <a:chExt cx="68040" cy="518760"/>
            </a:xfrm>
          </p:grpSpPr>
          <p:sp>
            <p:nvSpPr>
              <p:cNvPr id="228" name="Google Shape;93;p8"/>
              <p:cNvSpPr/>
              <p:nvPr/>
            </p:nvSpPr>
            <p:spPr>
              <a:xfrm rot="5400000">
                <a:off x="329760" y="43444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9" name="Google Shape;94;p8"/>
              <p:cNvSpPr/>
              <p:nvPr/>
            </p:nvSpPr>
            <p:spPr>
              <a:xfrm rot="5400000">
                <a:off x="329760" y="45698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0" name="Google Shape;95;p8"/>
              <p:cNvSpPr/>
              <p:nvPr/>
            </p:nvSpPr>
            <p:spPr>
              <a:xfrm rot="5400000">
                <a:off x="329760" y="47952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31" name="Google Shape;96;p8"/>
          <p:cNvGrpSpPr/>
          <p:nvPr/>
        </p:nvGrpSpPr>
        <p:grpSpPr>
          <a:xfrm>
            <a:off x="1726200" y="-386640"/>
            <a:ext cx="8585640" cy="6281280"/>
            <a:chOff x="1726200" y="-386640"/>
            <a:chExt cx="8585640" cy="6281280"/>
          </a:xfrm>
        </p:grpSpPr>
        <p:pic>
          <p:nvPicPr>
            <p:cNvPr id="232" name="Google Shape;97;p8"/>
            <p:cNvPicPr/>
            <p:nvPr/>
          </p:nvPicPr>
          <p:blipFill>
            <a:blip r:embed="rId3"/>
            <a:stretch/>
          </p:blipFill>
          <p:spPr>
            <a:xfrm rot="10800000">
              <a:off x="1726200" y="-38664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3" name="Google Shape;98;p8"/>
            <p:cNvPicPr/>
            <p:nvPr/>
          </p:nvPicPr>
          <p:blipFill>
            <a:blip r:embed="rId4"/>
            <a:stretch/>
          </p:blipFill>
          <p:spPr>
            <a:xfrm>
              <a:off x="8629560" y="1719000"/>
              <a:ext cx="1682280" cy="16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4" name="Google Shape;99;p8"/>
            <p:cNvPicPr/>
            <p:nvPr/>
          </p:nvPicPr>
          <p:blipFill>
            <a:blip r:embed="rId5"/>
            <a:stretch/>
          </p:blipFill>
          <p:spPr>
            <a:xfrm rot="12600000">
              <a:off x="6244200" y="4822920"/>
              <a:ext cx="905760" cy="9057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84120" y="1895400"/>
            <a:ext cx="6575760" cy="1061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4" name="Google Shape;115;p11"/>
          <p:cNvGrpSpPr/>
          <p:nvPr/>
        </p:nvGrpSpPr>
        <p:grpSpPr>
          <a:xfrm>
            <a:off x="7782480" y="1131840"/>
            <a:ext cx="1598760" cy="483840"/>
            <a:chOff x="7782480" y="1131840"/>
            <a:chExt cx="1598760" cy="483840"/>
          </a:xfrm>
        </p:grpSpPr>
        <p:sp>
          <p:nvSpPr>
            <p:cNvPr id="25" name="Google Shape;116;p11"/>
            <p:cNvSpPr/>
            <p:nvPr/>
          </p:nvSpPr>
          <p:spPr>
            <a:xfrm>
              <a:off x="7782480" y="128412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" name="Google Shape;117;p11"/>
            <p:cNvSpPr/>
            <p:nvPr/>
          </p:nvSpPr>
          <p:spPr>
            <a:xfrm>
              <a:off x="7782480" y="113184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7" name="Google Shape;118;p11"/>
          <p:cNvGrpSpPr/>
          <p:nvPr/>
        </p:nvGrpSpPr>
        <p:grpSpPr>
          <a:xfrm>
            <a:off x="461160" y="259920"/>
            <a:ext cx="6510240" cy="3951000"/>
            <a:chOff x="461160" y="259920"/>
            <a:chExt cx="6510240" cy="3951000"/>
          </a:xfrm>
        </p:grpSpPr>
        <p:grpSp>
          <p:nvGrpSpPr>
            <p:cNvPr id="28" name="Google Shape;119;p11"/>
            <p:cNvGrpSpPr/>
            <p:nvPr/>
          </p:nvGrpSpPr>
          <p:grpSpPr>
            <a:xfrm>
              <a:off x="461160" y="3691800"/>
              <a:ext cx="68040" cy="519120"/>
              <a:chOff x="461160" y="3691800"/>
              <a:chExt cx="68040" cy="519120"/>
            </a:xfrm>
          </p:grpSpPr>
          <p:sp>
            <p:nvSpPr>
              <p:cNvPr id="29" name="Google Shape;120;p11"/>
              <p:cNvSpPr/>
              <p:nvPr/>
            </p:nvSpPr>
            <p:spPr>
              <a:xfrm rot="5400000">
                <a:off x="461160" y="36918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" name="Google Shape;121;p11"/>
              <p:cNvSpPr/>
              <p:nvPr/>
            </p:nvSpPr>
            <p:spPr>
              <a:xfrm rot="5400000">
                <a:off x="461160" y="39175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" name="Google Shape;122;p11"/>
              <p:cNvSpPr/>
              <p:nvPr/>
            </p:nvSpPr>
            <p:spPr>
              <a:xfrm rot="5400000">
                <a:off x="461160" y="41428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2" name="Google Shape;123;p11"/>
            <p:cNvGrpSpPr/>
            <p:nvPr/>
          </p:nvGrpSpPr>
          <p:grpSpPr>
            <a:xfrm>
              <a:off x="6452280" y="259920"/>
              <a:ext cx="519120" cy="68040"/>
              <a:chOff x="6452280" y="259920"/>
              <a:chExt cx="519120" cy="68040"/>
            </a:xfrm>
          </p:grpSpPr>
          <p:sp>
            <p:nvSpPr>
              <p:cNvPr id="33" name="Google Shape;124;p11"/>
              <p:cNvSpPr/>
              <p:nvPr/>
            </p:nvSpPr>
            <p:spPr>
              <a:xfrm>
                <a:off x="6452280" y="259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4" name="Google Shape;125;p11"/>
              <p:cNvSpPr/>
              <p:nvPr/>
            </p:nvSpPr>
            <p:spPr>
              <a:xfrm>
                <a:off x="6678000" y="259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5" name="Google Shape;126;p11"/>
              <p:cNvSpPr/>
              <p:nvPr/>
            </p:nvSpPr>
            <p:spPr>
              <a:xfrm>
                <a:off x="6903360" y="259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6" name="Google Shape;127;p11"/>
          <p:cNvGrpSpPr/>
          <p:nvPr/>
        </p:nvGrpSpPr>
        <p:grpSpPr>
          <a:xfrm>
            <a:off x="-380520" y="-753840"/>
            <a:ext cx="9761760" cy="6647400"/>
            <a:chOff x="-380520" y="-753840"/>
            <a:chExt cx="9761760" cy="6647400"/>
          </a:xfrm>
        </p:grpSpPr>
        <p:pic>
          <p:nvPicPr>
            <p:cNvPr id="37" name="Google Shape;128;p11"/>
            <p:cNvPicPr/>
            <p:nvPr/>
          </p:nvPicPr>
          <p:blipFill>
            <a:blip r:embed="rId3"/>
            <a:stretch/>
          </p:blipFill>
          <p:spPr>
            <a:xfrm rot="10800000">
              <a:off x="-380520" y="72504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" name="Google Shape;129;p11"/>
            <p:cNvPicPr/>
            <p:nvPr/>
          </p:nvPicPr>
          <p:blipFill>
            <a:blip r:embed="rId4"/>
            <a:stretch/>
          </p:blipFill>
          <p:spPr>
            <a:xfrm>
              <a:off x="3866760" y="4211280"/>
              <a:ext cx="1682280" cy="16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" name="Google Shape;130;p11"/>
            <p:cNvPicPr/>
            <p:nvPr/>
          </p:nvPicPr>
          <p:blipFill>
            <a:blip r:embed="rId5"/>
            <a:stretch/>
          </p:blipFill>
          <p:spPr>
            <a:xfrm rot="17142600">
              <a:off x="7836840" y="-592200"/>
              <a:ext cx="1382760" cy="138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" name="Google Shape;131;p11"/>
            <p:cNvPicPr/>
            <p:nvPr/>
          </p:nvPicPr>
          <p:blipFill>
            <a:blip r:embed="rId6"/>
            <a:stretch/>
          </p:blipFill>
          <p:spPr>
            <a:xfrm rot="15092400">
              <a:off x="460800" y="-47952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36" name="Google Shape;103;p9"/>
          <p:cNvGrpSpPr/>
          <p:nvPr/>
        </p:nvGrpSpPr>
        <p:grpSpPr>
          <a:xfrm>
            <a:off x="-372600" y="1613160"/>
            <a:ext cx="10429200" cy="3174120"/>
            <a:chOff x="-372600" y="1613160"/>
            <a:chExt cx="10429200" cy="3174120"/>
          </a:xfrm>
        </p:grpSpPr>
        <p:pic>
          <p:nvPicPr>
            <p:cNvPr id="237" name="Google Shape;104;p9"/>
            <p:cNvPicPr/>
            <p:nvPr/>
          </p:nvPicPr>
          <p:blipFill>
            <a:blip r:embed="rId3"/>
            <a:stretch/>
          </p:blipFill>
          <p:spPr>
            <a:xfrm rot="10800000">
              <a:off x="-372600" y="161316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8" name="Google Shape;105;p9"/>
            <p:cNvPicPr/>
            <p:nvPr/>
          </p:nvPicPr>
          <p:blipFill>
            <a:blip r:embed="rId4"/>
            <a:stretch/>
          </p:blipFill>
          <p:spPr>
            <a:xfrm rot="17142600">
              <a:off x="8512200" y="324288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39" name="Google Shape;106;p9"/>
          <p:cNvGrpSpPr/>
          <p:nvPr/>
        </p:nvGrpSpPr>
        <p:grpSpPr>
          <a:xfrm>
            <a:off x="7967160" y="242280"/>
            <a:ext cx="1598760" cy="483840"/>
            <a:chOff x="7967160" y="242280"/>
            <a:chExt cx="1598760" cy="483840"/>
          </a:xfrm>
        </p:grpSpPr>
        <p:sp>
          <p:nvSpPr>
            <p:cNvPr id="240" name="Google Shape;107;p9"/>
            <p:cNvSpPr/>
            <p:nvPr/>
          </p:nvSpPr>
          <p:spPr>
            <a:xfrm>
              <a:off x="7967160" y="39456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1" name="Google Shape;108;p9"/>
            <p:cNvSpPr/>
            <p:nvPr/>
          </p:nvSpPr>
          <p:spPr>
            <a:xfrm>
              <a:off x="7967160" y="24228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43" name="PlaceHolder 2"/>
          <p:cNvSpPr>
            <a:spLocks noGrp="1"/>
          </p:cNvSpPr>
          <p:nvPr>
            <p:ph type="title"/>
          </p:nvPr>
        </p:nvSpPr>
        <p:spPr>
          <a:xfrm>
            <a:off x="1262880" y="3994920"/>
            <a:ext cx="661788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16760" y="51120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152000" y="2321640"/>
            <a:ext cx="843840" cy="60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3495240" y="2321640"/>
            <a:ext cx="843840" cy="60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838120" y="2321640"/>
            <a:ext cx="843840" cy="60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45" name="Google Shape;141;p13"/>
          <p:cNvGrpSpPr/>
          <p:nvPr/>
        </p:nvGrpSpPr>
        <p:grpSpPr>
          <a:xfrm>
            <a:off x="8045280" y="4002120"/>
            <a:ext cx="1598760" cy="483840"/>
            <a:chOff x="8045280" y="4002120"/>
            <a:chExt cx="1598760" cy="483840"/>
          </a:xfrm>
        </p:grpSpPr>
        <p:sp>
          <p:nvSpPr>
            <p:cNvPr id="46" name="Google Shape;142;p13"/>
            <p:cNvSpPr/>
            <p:nvPr/>
          </p:nvSpPr>
          <p:spPr>
            <a:xfrm>
              <a:off x="8045280" y="415440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7" name="Google Shape;143;p13"/>
            <p:cNvSpPr/>
            <p:nvPr/>
          </p:nvSpPr>
          <p:spPr>
            <a:xfrm>
              <a:off x="8045280" y="400212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48" name="Google Shape;144;p13"/>
          <p:cNvGrpSpPr/>
          <p:nvPr/>
        </p:nvGrpSpPr>
        <p:grpSpPr>
          <a:xfrm>
            <a:off x="-191520" y="-40680"/>
            <a:ext cx="10118880" cy="6622560"/>
            <a:chOff x="-191520" y="-40680"/>
            <a:chExt cx="10118880" cy="6622560"/>
          </a:xfrm>
        </p:grpSpPr>
        <p:pic>
          <p:nvPicPr>
            <p:cNvPr id="49" name="Google Shape;145;p13"/>
            <p:cNvPicPr/>
            <p:nvPr/>
          </p:nvPicPr>
          <p:blipFill>
            <a:blip r:embed="rId3"/>
            <a:stretch/>
          </p:blipFill>
          <p:spPr>
            <a:xfrm rot="924000">
              <a:off x="629280" y="4681800"/>
              <a:ext cx="1704240" cy="1704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" name="Google Shape;146;p13"/>
            <p:cNvPicPr/>
            <p:nvPr/>
          </p:nvPicPr>
          <p:blipFill>
            <a:blip r:embed="rId4"/>
            <a:stretch/>
          </p:blipFill>
          <p:spPr>
            <a:xfrm rot="10800000">
              <a:off x="-191520" y="413136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" name="Google Shape;147;p13"/>
            <p:cNvPicPr/>
            <p:nvPr/>
          </p:nvPicPr>
          <p:blipFill>
            <a:blip r:embed="rId5"/>
            <a:stretch/>
          </p:blipFill>
          <p:spPr>
            <a:xfrm rot="7818000">
              <a:off x="8261280" y="24228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2" name="Google Shape;148;p13"/>
          <p:cNvGrpSpPr/>
          <p:nvPr/>
        </p:nvGrpSpPr>
        <p:grpSpPr>
          <a:xfrm>
            <a:off x="3819960" y="4822200"/>
            <a:ext cx="519120" cy="68040"/>
            <a:chOff x="3819960" y="4822200"/>
            <a:chExt cx="519120" cy="68040"/>
          </a:xfrm>
        </p:grpSpPr>
        <p:sp>
          <p:nvSpPr>
            <p:cNvPr id="53" name="Google Shape;149;p13"/>
            <p:cNvSpPr/>
            <p:nvPr/>
          </p:nvSpPr>
          <p:spPr>
            <a:xfrm>
              <a:off x="3819960" y="482220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" name="Google Shape;150;p13"/>
            <p:cNvSpPr/>
            <p:nvPr/>
          </p:nvSpPr>
          <p:spPr>
            <a:xfrm>
              <a:off x="4045680" y="482220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" name="Google Shape;151;p13"/>
            <p:cNvSpPr/>
            <p:nvPr/>
          </p:nvSpPr>
          <p:spPr>
            <a:xfrm>
              <a:off x="4271040" y="482220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021560" y="908640"/>
            <a:ext cx="4294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53120" cy="5143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9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58" name="Google Shape;156;p14"/>
          <p:cNvGrpSpPr/>
          <p:nvPr/>
        </p:nvGrpSpPr>
        <p:grpSpPr>
          <a:xfrm>
            <a:off x="3889440" y="-1198080"/>
            <a:ext cx="5945040" cy="6862680"/>
            <a:chOff x="3889440" y="-1198080"/>
            <a:chExt cx="5945040" cy="6862680"/>
          </a:xfrm>
        </p:grpSpPr>
        <p:pic>
          <p:nvPicPr>
            <p:cNvPr id="59" name="Google Shape;157;p14"/>
            <p:cNvPicPr/>
            <p:nvPr/>
          </p:nvPicPr>
          <p:blipFill>
            <a:blip r:embed="rId4"/>
            <a:stretch/>
          </p:blipFill>
          <p:spPr>
            <a:xfrm rot="18900000">
              <a:off x="8798760" y="501480"/>
              <a:ext cx="857880" cy="85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" name="Google Shape;158;p14"/>
            <p:cNvPicPr/>
            <p:nvPr/>
          </p:nvPicPr>
          <p:blipFill>
            <a:blip r:embed="rId5"/>
            <a:stretch/>
          </p:blipFill>
          <p:spPr>
            <a:xfrm rot="1800000">
              <a:off x="6252840" y="-945000"/>
              <a:ext cx="1382760" cy="138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" name="Google Shape;159;p14"/>
            <p:cNvPicPr/>
            <p:nvPr/>
          </p:nvPicPr>
          <p:blipFill>
            <a:blip r:embed="rId6"/>
            <a:stretch/>
          </p:blipFill>
          <p:spPr>
            <a:xfrm rot="14145600">
              <a:off x="4052880" y="4659480"/>
              <a:ext cx="841320" cy="8409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2" name="Google Shape;160;p14"/>
          <p:cNvGrpSpPr/>
          <p:nvPr/>
        </p:nvGrpSpPr>
        <p:grpSpPr>
          <a:xfrm>
            <a:off x="3819960" y="255240"/>
            <a:ext cx="519120" cy="68040"/>
            <a:chOff x="3819960" y="255240"/>
            <a:chExt cx="519120" cy="68040"/>
          </a:xfrm>
        </p:grpSpPr>
        <p:sp>
          <p:nvSpPr>
            <p:cNvPr id="63" name="Google Shape;161;p14"/>
            <p:cNvSpPr/>
            <p:nvPr/>
          </p:nvSpPr>
          <p:spPr>
            <a:xfrm>
              <a:off x="381996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" name="Google Shape;162;p14"/>
            <p:cNvSpPr/>
            <p:nvPr/>
          </p:nvSpPr>
          <p:spPr>
            <a:xfrm>
              <a:off x="404568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" name="Google Shape;163;p14"/>
            <p:cNvSpPr/>
            <p:nvPr/>
          </p:nvSpPr>
          <p:spPr>
            <a:xfrm>
              <a:off x="427104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82840" y="499320"/>
            <a:ext cx="3528720" cy="109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0" y="1790640"/>
            <a:ext cx="9143640" cy="3352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68" name="Google Shape;168;p15"/>
          <p:cNvGrpSpPr/>
          <p:nvPr/>
        </p:nvGrpSpPr>
        <p:grpSpPr>
          <a:xfrm>
            <a:off x="-673920" y="4813560"/>
            <a:ext cx="1598760" cy="483840"/>
            <a:chOff x="-673920" y="4813560"/>
            <a:chExt cx="1598760" cy="483840"/>
          </a:xfrm>
        </p:grpSpPr>
        <p:sp>
          <p:nvSpPr>
            <p:cNvPr id="69" name="Google Shape;169;p15"/>
            <p:cNvSpPr/>
            <p:nvPr/>
          </p:nvSpPr>
          <p:spPr>
            <a:xfrm>
              <a:off x="-673920" y="496584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" name="Google Shape;170;p15"/>
            <p:cNvSpPr/>
            <p:nvPr/>
          </p:nvSpPr>
          <p:spPr>
            <a:xfrm>
              <a:off x="-673920" y="481356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1" name="Google Shape;171;p15"/>
          <p:cNvGrpSpPr/>
          <p:nvPr/>
        </p:nvGrpSpPr>
        <p:grpSpPr>
          <a:xfrm>
            <a:off x="8332560" y="255240"/>
            <a:ext cx="518760" cy="68040"/>
            <a:chOff x="8332560" y="255240"/>
            <a:chExt cx="518760" cy="68040"/>
          </a:xfrm>
        </p:grpSpPr>
        <p:sp>
          <p:nvSpPr>
            <p:cNvPr id="72" name="Google Shape;172;p15"/>
            <p:cNvSpPr/>
            <p:nvPr/>
          </p:nvSpPr>
          <p:spPr>
            <a:xfrm>
              <a:off x="833256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" name="Google Shape;173;p15"/>
            <p:cNvSpPr/>
            <p:nvPr/>
          </p:nvSpPr>
          <p:spPr>
            <a:xfrm>
              <a:off x="855792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" name="Google Shape;174;p15"/>
            <p:cNvSpPr/>
            <p:nvPr/>
          </p:nvSpPr>
          <p:spPr>
            <a:xfrm>
              <a:off x="878328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5" name="Google Shape;175;p15"/>
          <p:cNvGrpSpPr/>
          <p:nvPr/>
        </p:nvGrpSpPr>
        <p:grpSpPr>
          <a:xfrm>
            <a:off x="1416600" y="-658800"/>
            <a:ext cx="8673120" cy="6356880"/>
            <a:chOff x="1416600" y="-658800"/>
            <a:chExt cx="8673120" cy="6356880"/>
          </a:xfrm>
        </p:grpSpPr>
        <p:pic>
          <p:nvPicPr>
            <p:cNvPr id="76" name="Google Shape;176;p15"/>
            <p:cNvPicPr/>
            <p:nvPr/>
          </p:nvPicPr>
          <p:blipFill>
            <a:blip r:embed="rId3"/>
            <a:stretch/>
          </p:blipFill>
          <p:spPr>
            <a:xfrm rot="18900000">
              <a:off x="1642320" y="-480960"/>
              <a:ext cx="857880" cy="85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7" name="Google Shape;177;p15"/>
            <p:cNvPicPr/>
            <p:nvPr/>
          </p:nvPicPr>
          <p:blipFill>
            <a:blip r:embed="rId4"/>
            <a:stretch/>
          </p:blipFill>
          <p:spPr>
            <a:xfrm rot="2412600">
              <a:off x="8424000" y="1358640"/>
              <a:ext cx="1382760" cy="138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Google Shape;178;p15"/>
            <p:cNvPicPr/>
            <p:nvPr/>
          </p:nvPicPr>
          <p:blipFill>
            <a:blip r:embed="rId5"/>
            <a:stretch/>
          </p:blipFill>
          <p:spPr>
            <a:xfrm rot="14145600">
              <a:off x="1580040" y="4692960"/>
              <a:ext cx="841320" cy="8409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80" name="Google Shape;187;p16"/>
          <p:cNvGrpSpPr/>
          <p:nvPr/>
        </p:nvGrpSpPr>
        <p:grpSpPr>
          <a:xfrm>
            <a:off x="8333640" y="4189680"/>
            <a:ext cx="1598760" cy="483840"/>
            <a:chOff x="8333640" y="4189680"/>
            <a:chExt cx="1598760" cy="483840"/>
          </a:xfrm>
        </p:grpSpPr>
        <p:sp>
          <p:nvSpPr>
            <p:cNvPr id="81" name="Google Shape;188;p16"/>
            <p:cNvSpPr/>
            <p:nvPr/>
          </p:nvSpPr>
          <p:spPr>
            <a:xfrm>
              <a:off x="8333640" y="434196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2" name="Google Shape;189;p16"/>
            <p:cNvSpPr/>
            <p:nvPr/>
          </p:nvSpPr>
          <p:spPr>
            <a:xfrm>
              <a:off x="8333640" y="418968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83" name="Google Shape;190;p16"/>
          <p:cNvGrpSpPr/>
          <p:nvPr/>
        </p:nvGrpSpPr>
        <p:grpSpPr>
          <a:xfrm>
            <a:off x="709560" y="-533160"/>
            <a:ext cx="8289000" cy="6197400"/>
            <a:chOff x="709560" y="-533160"/>
            <a:chExt cx="8289000" cy="6197400"/>
          </a:xfrm>
        </p:grpSpPr>
        <p:pic>
          <p:nvPicPr>
            <p:cNvPr id="84" name="Google Shape;191;p16"/>
            <p:cNvPicPr/>
            <p:nvPr/>
          </p:nvPicPr>
          <p:blipFill>
            <a:blip r:embed="rId3"/>
            <a:stretch/>
          </p:blipFill>
          <p:spPr>
            <a:xfrm rot="17048400">
              <a:off x="8067240" y="-44280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5" name="Google Shape;192;p16"/>
            <p:cNvPicPr/>
            <p:nvPr/>
          </p:nvPicPr>
          <p:blipFill>
            <a:blip r:embed="rId4"/>
            <a:stretch/>
          </p:blipFill>
          <p:spPr>
            <a:xfrm rot="7032000">
              <a:off x="866520" y="4601160"/>
              <a:ext cx="905760" cy="905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6" name="Google Shape;193;p16"/>
          <p:cNvGrpSpPr/>
          <p:nvPr/>
        </p:nvGrpSpPr>
        <p:grpSpPr>
          <a:xfrm>
            <a:off x="269640" y="1762560"/>
            <a:ext cx="68040" cy="519120"/>
            <a:chOff x="269640" y="1762560"/>
            <a:chExt cx="68040" cy="519120"/>
          </a:xfrm>
        </p:grpSpPr>
        <p:sp>
          <p:nvSpPr>
            <p:cNvPr id="87" name="Google Shape;194;p16"/>
            <p:cNvSpPr/>
            <p:nvPr/>
          </p:nvSpPr>
          <p:spPr>
            <a:xfrm rot="5400000">
              <a:off x="269640" y="176256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8" name="Google Shape;195;p16"/>
            <p:cNvSpPr/>
            <p:nvPr/>
          </p:nvSpPr>
          <p:spPr>
            <a:xfrm rot="5400000">
              <a:off x="269640" y="198792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9" name="Google Shape;196;p16"/>
            <p:cNvSpPr/>
            <p:nvPr/>
          </p:nvSpPr>
          <p:spPr>
            <a:xfrm rot="5400000">
              <a:off x="269640" y="22136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91" name="Google Shape;207;p17"/>
          <p:cNvGrpSpPr/>
          <p:nvPr/>
        </p:nvGrpSpPr>
        <p:grpSpPr>
          <a:xfrm>
            <a:off x="4905360" y="4852080"/>
            <a:ext cx="1598760" cy="483840"/>
            <a:chOff x="4905360" y="4852080"/>
            <a:chExt cx="1598760" cy="483840"/>
          </a:xfrm>
        </p:grpSpPr>
        <p:sp>
          <p:nvSpPr>
            <p:cNvPr id="92" name="Google Shape;208;p17"/>
            <p:cNvSpPr/>
            <p:nvPr/>
          </p:nvSpPr>
          <p:spPr>
            <a:xfrm>
              <a:off x="4905360" y="500436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3" name="Google Shape;209;p17"/>
            <p:cNvSpPr/>
            <p:nvPr/>
          </p:nvSpPr>
          <p:spPr>
            <a:xfrm>
              <a:off x="4905360" y="485208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94" name="Google Shape;210;p17"/>
          <p:cNvGrpSpPr/>
          <p:nvPr/>
        </p:nvGrpSpPr>
        <p:grpSpPr>
          <a:xfrm>
            <a:off x="-630720" y="-239040"/>
            <a:ext cx="10648080" cy="4488120"/>
            <a:chOff x="-630720" y="-239040"/>
            <a:chExt cx="10648080" cy="4488120"/>
          </a:xfrm>
        </p:grpSpPr>
        <p:pic>
          <p:nvPicPr>
            <p:cNvPr id="95" name="Google Shape;211;p17"/>
            <p:cNvPicPr/>
            <p:nvPr/>
          </p:nvPicPr>
          <p:blipFill>
            <a:blip r:embed="rId3"/>
            <a:stretch/>
          </p:blipFill>
          <p:spPr>
            <a:xfrm rot="18161400">
              <a:off x="-466920" y="-74880"/>
              <a:ext cx="857880" cy="85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Google Shape;212;p17"/>
            <p:cNvPicPr/>
            <p:nvPr/>
          </p:nvPicPr>
          <p:blipFill>
            <a:blip r:embed="rId4"/>
            <a:stretch/>
          </p:blipFill>
          <p:spPr>
            <a:xfrm rot="1800000">
              <a:off x="8381520" y="261288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97" name="Google Shape;213;p17"/>
          <p:cNvGrpSpPr/>
          <p:nvPr/>
        </p:nvGrpSpPr>
        <p:grpSpPr>
          <a:xfrm>
            <a:off x="3819960" y="255240"/>
            <a:ext cx="519120" cy="68040"/>
            <a:chOff x="3819960" y="255240"/>
            <a:chExt cx="519120" cy="68040"/>
          </a:xfrm>
        </p:grpSpPr>
        <p:sp>
          <p:nvSpPr>
            <p:cNvPr id="98" name="Google Shape;214;p17"/>
            <p:cNvSpPr/>
            <p:nvPr/>
          </p:nvSpPr>
          <p:spPr>
            <a:xfrm>
              <a:off x="381996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9" name="Google Shape;215;p17"/>
            <p:cNvSpPr/>
            <p:nvPr/>
          </p:nvSpPr>
          <p:spPr>
            <a:xfrm>
              <a:off x="404568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0" name="Google Shape;216;p17"/>
            <p:cNvSpPr/>
            <p:nvPr/>
          </p:nvSpPr>
          <p:spPr>
            <a:xfrm>
              <a:off x="427104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02" name="Google Shape;231;p18"/>
          <p:cNvGrpSpPr/>
          <p:nvPr/>
        </p:nvGrpSpPr>
        <p:grpSpPr>
          <a:xfrm>
            <a:off x="3683880" y="255240"/>
            <a:ext cx="5114880" cy="4608000"/>
            <a:chOff x="3683880" y="255240"/>
            <a:chExt cx="5114880" cy="4608000"/>
          </a:xfrm>
        </p:grpSpPr>
        <p:grpSp>
          <p:nvGrpSpPr>
            <p:cNvPr id="103" name="Google Shape;232;p18"/>
            <p:cNvGrpSpPr/>
            <p:nvPr/>
          </p:nvGrpSpPr>
          <p:grpSpPr>
            <a:xfrm>
              <a:off x="8730720" y="4344480"/>
              <a:ext cx="68040" cy="518760"/>
              <a:chOff x="8730720" y="4344480"/>
              <a:chExt cx="68040" cy="518760"/>
            </a:xfrm>
          </p:grpSpPr>
          <p:sp>
            <p:nvSpPr>
              <p:cNvPr id="104" name="Google Shape;233;p18"/>
              <p:cNvSpPr/>
              <p:nvPr/>
            </p:nvSpPr>
            <p:spPr>
              <a:xfrm rot="5400000">
                <a:off x="8730720" y="43444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5" name="Google Shape;234;p18"/>
              <p:cNvSpPr/>
              <p:nvPr/>
            </p:nvSpPr>
            <p:spPr>
              <a:xfrm rot="5400000">
                <a:off x="8730720" y="45698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6" name="Google Shape;235;p18"/>
              <p:cNvSpPr/>
              <p:nvPr/>
            </p:nvSpPr>
            <p:spPr>
              <a:xfrm rot="5400000">
                <a:off x="8730720" y="47952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07" name="Google Shape;236;p18"/>
            <p:cNvGrpSpPr/>
            <p:nvPr/>
          </p:nvGrpSpPr>
          <p:grpSpPr>
            <a:xfrm>
              <a:off x="3683880" y="255240"/>
              <a:ext cx="519120" cy="68040"/>
              <a:chOff x="3683880" y="255240"/>
              <a:chExt cx="519120" cy="68040"/>
            </a:xfrm>
          </p:grpSpPr>
          <p:sp>
            <p:nvSpPr>
              <p:cNvPr id="108" name="Google Shape;237;p18"/>
              <p:cNvSpPr/>
              <p:nvPr/>
            </p:nvSpPr>
            <p:spPr>
              <a:xfrm>
                <a:off x="3683880" y="2552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9" name="Google Shape;238;p18"/>
              <p:cNvSpPr/>
              <p:nvPr/>
            </p:nvSpPr>
            <p:spPr>
              <a:xfrm>
                <a:off x="3909600" y="2552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0" name="Google Shape;239;p18"/>
              <p:cNvSpPr/>
              <p:nvPr/>
            </p:nvSpPr>
            <p:spPr>
              <a:xfrm>
                <a:off x="4134960" y="2552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11" name="Google Shape;240;p18"/>
          <p:cNvGrpSpPr/>
          <p:nvPr/>
        </p:nvGrpSpPr>
        <p:grpSpPr>
          <a:xfrm>
            <a:off x="3225240" y="-500760"/>
            <a:ext cx="5725440" cy="6897240"/>
            <a:chOff x="3225240" y="-500760"/>
            <a:chExt cx="5725440" cy="6897240"/>
          </a:xfrm>
        </p:grpSpPr>
        <p:pic>
          <p:nvPicPr>
            <p:cNvPr id="112" name="Google Shape;241;p18"/>
            <p:cNvPicPr/>
            <p:nvPr/>
          </p:nvPicPr>
          <p:blipFill>
            <a:blip r:embed="rId3"/>
            <a:stretch/>
          </p:blipFill>
          <p:spPr>
            <a:xfrm rot="15241200">
              <a:off x="8009640" y="-40068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3" name="Google Shape;242;p18"/>
            <p:cNvPicPr/>
            <p:nvPr/>
          </p:nvPicPr>
          <p:blipFill>
            <a:blip r:embed="rId4"/>
            <a:stretch/>
          </p:blipFill>
          <p:spPr>
            <a:xfrm>
              <a:off x="3225240" y="4714200"/>
              <a:ext cx="1682280" cy="168228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714240" y="773205"/>
            <a:ext cx="6038640" cy="19017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spcAft>
                <a:spcPts val="201"/>
              </a:spcAft>
              <a:buNone/>
              <a:tabLst>
                <a:tab pos="0" algn="l"/>
              </a:tabLst>
            </a:pPr>
            <a:r>
              <a:rPr lang="en" sz="36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Tablas.</a:t>
            </a:r>
            <a:br>
              <a:rPr lang="en" sz="36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</a:br>
            <a:r>
              <a:rPr lang="en" sz="36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Relaciones entre tablas.</a:t>
            </a:r>
            <a:br>
              <a:rPr lang="en" sz="36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</a:br>
            <a:r>
              <a:rPr lang="en" sz="36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Modelo E/R.</a:t>
            </a:r>
            <a:endParaRPr lang="fr-FR" sz="3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714240" y="3074834"/>
            <a:ext cx="6038639" cy="64327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Tablas finales, entidades y atributos principales, propiedades, relaciones entre tablas y modelo E/R.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234CB-AD78-5487-E8AB-2C8B03C6C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>
            <a:extLst>
              <a:ext uri="{FF2B5EF4-FFF2-40B4-BE49-F238E27FC236}">
                <a16:creationId xmlns:a16="http://schemas.microsoft.com/office/drawing/2014/main" id="{3ED316AB-ABA3-5CDC-D85A-EBEB3697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40" y="2828880"/>
            <a:ext cx="481932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dk1"/>
                </a:solidFill>
                <a:latin typeface="Montserrat Medium"/>
                <a:ea typeface="Montserrat Medium"/>
              </a:rPr>
              <a:t>Fichajes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2">
            <a:extLst>
              <a:ext uri="{FF2B5EF4-FFF2-40B4-BE49-F238E27FC236}">
                <a16:creationId xmlns:a16="http://schemas.microsoft.com/office/drawing/2014/main" id="{027AA8ED-19A0-316C-1D73-5039182A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accent4"/>
                </a:solidFill>
                <a:latin typeface="Montserrat ExtraBold"/>
                <a:ea typeface="Montserrat ExtraBold"/>
              </a:rPr>
              <a:t>04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6" name="Google Shape;358;p31">
            <a:extLst>
              <a:ext uri="{FF2B5EF4-FFF2-40B4-BE49-F238E27FC236}">
                <a16:creationId xmlns:a16="http://schemas.microsoft.com/office/drawing/2014/main" id="{8C80CF78-18A0-3A14-179F-B17FDC1580B2}"/>
              </a:ext>
            </a:extLst>
          </p:cNvPr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7" name="Google Shape;359;p31">
            <a:extLst>
              <a:ext uri="{FF2B5EF4-FFF2-40B4-BE49-F238E27FC236}">
                <a16:creationId xmlns:a16="http://schemas.microsoft.com/office/drawing/2014/main" id="{ED14903C-AADC-28C3-2032-77FEB2A137A7}"/>
              </a:ext>
            </a:extLst>
          </p:cNvPr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308" name="Google Shape;360;p31">
              <a:extLst>
                <a:ext uri="{FF2B5EF4-FFF2-40B4-BE49-F238E27FC236}">
                  <a16:creationId xmlns:a16="http://schemas.microsoft.com/office/drawing/2014/main" id="{CE775CA3-2117-6DBE-2F92-CE23BA4B107D}"/>
                </a:ext>
              </a:extLst>
            </p:cNvPr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309" name="Google Shape;361;p31">
                <a:extLst>
                  <a:ext uri="{FF2B5EF4-FFF2-40B4-BE49-F238E27FC236}">
                    <a16:creationId xmlns:a16="http://schemas.microsoft.com/office/drawing/2014/main" id="{A569FA9C-D762-50C8-FF4E-F78B880C9C58}"/>
                  </a:ext>
                </a:extLst>
              </p:cNvPr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0" name="Google Shape;362;p31">
                <a:extLst>
                  <a:ext uri="{FF2B5EF4-FFF2-40B4-BE49-F238E27FC236}">
                    <a16:creationId xmlns:a16="http://schemas.microsoft.com/office/drawing/2014/main" id="{5E21CC19-7E3E-E9BC-A508-B47C998928EC}"/>
                  </a:ext>
                </a:extLst>
              </p:cNvPr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1" name="Google Shape;363;p31">
                <a:extLst>
                  <a:ext uri="{FF2B5EF4-FFF2-40B4-BE49-F238E27FC236}">
                    <a16:creationId xmlns:a16="http://schemas.microsoft.com/office/drawing/2014/main" id="{BF7B042A-8EB9-50B6-8248-EEDDFB97691A}"/>
                  </a:ext>
                </a:extLst>
              </p:cNvPr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12" name="Google Shape;364;p31">
              <a:extLst>
                <a:ext uri="{FF2B5EF4-FFF2-40B4-BE49-F238E27FC236}">
                  <a16:creationId xmlns:a16="http://schemas.microsoft.com/office/drawing/2014/main" id="{5BBB3069-8B0C-30AE-DFE5-C41A9AF7B0CF}"/>
                </a:ext>
              </a:extLst>
            </p:cNvPr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313" name="Google Shape;365;p31">
                <a:extLst>
                  <a:ext uri="{FF2B5EF4-FFF2-40B4-BE49-F238E27FC236}">
                    <a16:creationId xmlns:a16="http://schemas.microsoft.com/office/drawing/2014/main" id="{31802FD7-948F-90EC-D4C9-799DF9F3A558}"/>
                  </a:ext>
                </a:extLst>
              </p:cNvPr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366;p31">
                <a:extLst>
                  <a:ext uri="{FF2B5EF4-FFF2-40B4-BE49-F238E27FC236}">
                    <a16:creationId xmlns:a16="http://schemas.microsoft.com/office/drawing/2014/main" id="{E0362A06-3CB8-5E44-0D38-0101DBEDBB63}"/>
                  </a:ext>
                </a:extLst>
              </p:cNvPr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5" name="Google Shape;367;p31">
                <a:extLst>
                  <a:ext uri="{FF2B5EF4-FFF2-40B4-BE49-F238E27FC236}">
                    <a16:creationId xmlns:a16="http://schemas.microsoft.com/office/drawing/2014/main" id="{197E5989-B451-6520-868C-E84FC721D45E}"/>
                  </a:ext>
                </a:extLst>
              </p:cNvPr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574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F4803-84FD-E916-FBEC-DEA9F5CB7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>
            <a:extLst>
              <a:ext uri="{FF2B5EF4-FFF2-40B4-BE49-F238E27FC236}">
                <a16:creationId xmlns:a16="http://schemas.microsoft.com/office/drawing/2014/main" id="{E8840008-628E-CF08-F471-680E43FA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40" y="495360"/>
            <a:ext cx="353340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Estructura de la tabla:</a:t>
            </a:r>
            <a:b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</a:br>
            <a:r>
              <a:rPr lang="en" sz="14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fichajes</a:t>
            </a:r>
            <a:endParaRPr lang="fr-FR" sz="1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6" name="PlaceHolder 2">
            <a:extLst>
              <a:ext uri="{FF2B5EF4-FFF2-40B4-BE49-F238E27FC236}">
                <a16:creationId xmlns:a16="http://schemas.microsoft.com/office/drawing/2014/main" id="{4C660E79-C644-B346-1D53-8A5CECDE050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884481" y="434813"/>
            <a:ext cx="4785131" cy="300278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buNone/>
            </a:pPr>
            <a:endParaRPr lang="es-ES" sz="1200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Campos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id_fichaje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(PK, AUTO_INCREMENT, INT)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usuario_id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(FK, INT) → Relación con Usuarios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fecha (DATE)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hora_entrada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(DATETIME)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hora_salida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(DATETIME, NULLABLE)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estado (ENUM: 'EN PROGRESO', 'FINALIZADO', 'PENDIENTE')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C5DF7B42-8D50-B8DB-949F-DF6062CFAA77}"/>
              </a:ext>
            </a:extLst>
          </p:cNvPr>
          <p:cNvSpPr txBox="1">
            <a:spLocks/>
          </p:cNvSpPr>
          <p:nvPr/>
        </p:nvSpPr>
        <p:spPr>
          <a:xfrm>
            <a:off x="56054" y="1343976"/>
            <a:ext cx="4110310" cy="84233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Descripción:</a:t>
            </a:r>
            <a:r>
              <a:rPr lang="es-E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Registra las entradas y salidas de los empleados.</a:t>
            </a:r>
            <a:endParaRPr lang="es-E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860B122-49B8-AA94-BA33-02016421F026}"/>
              </a:ext>
            </a:extLst>
          </p:cNvPr>
          <p:cNvSpPr txBox="1"/>
          <p:nvPr/>
        </p:nvSpPr>
        <p:spPr>
          <a:xfrm>
            <a:off x="4461997" y="3793529"/>
            <a:ext cx="4468872" cy="755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effectLst/>
              </a:rPr>
              <a:t>Relaciones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s-E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Usuarios:</a:t>
            </a:r>
            <a:r>
              <a:rPr lang="es-E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Un usuario puede tener múltiples fichajes (1:N).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570;p45">
            <a:extLst>
              <a:ext uri="{FF2B5EF4-FFF2-40B4-BE49-F238E27FC236}">
                <a16:creationId xmlns:a16="http://schemas.microsoft.com/office/drawing/2014/main" id="{23C7EE65-B81D-3753-F69B-81E53AD3498C}"/>
              </a:ext>
            </a:extLst>
          </p:cNvPr>
          <p:cNvPicPr/>
          <p:nvPr/>
        </p:nvPicPr>
        <p:blipFill>
          <a:blip r:embed="rId2"/>
          <a:srcRect t="23820" b="10990"/>
          <a:stretch/>
        </p:blipFill>
        <p:spPr>
          <a:xfrm>
            <a:off x="2" y="3636379"/>
            <a:ext cx="4110310" cy="1507119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217061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BACF2-6C29-2F1B-BC51-81273D7B1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>
            <a:extLst>
              <a:ext uri="{FF2B5EF4-FFF2-40B4-BE49-F238E27FC236}">
                <a16:creationId xmlns:a16="http://schemas.microsoft.com/office/drawing/2014/main" id="{FAC36DD1-6FCB-64FB-A72D-4C33F99E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40" y="2828880"/>
            <a:ext cx="481932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dk1"/>
                </a:solidFill>
                <a:latin typeface="Montserrat Medium"/>
                <a:ea typeface="Montserrat Medium"/>
              </a:rPr>
              <a:t>Horas Extra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2">
            <a:extLst>
              <a:ext uri="{FF2B5EF4-FFF2-40B4-BE49-F238E27FC236}">
                <a16:creationId xmlns:a16="http://schemas.microsoft.com/office/drawing/2014/main" id="{79348CBB-88AD-BCFB-4620-1BE2C0DE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accent4"/>
                </a:solidFill>
                <a:latin typeface="Montserrat ExtraBold"/>
                <a:ea typeface="Montserrat ExtraBold"/>
              </a:rPr>
              <a:t>0</a:t>
            </a:r>
            <a:r>
              <a:rPr lang="en" sz="6000" spc="-1" dirty="0">
                <a:solidFill>
                  <a:schemeClr val="accent4"/>
                </a:solidFill>
                <a:latin typeface="Montserrat ExtraBold"/>
                <a:ea typeface="Montserrat ExtraBold"/>
              </a:rPr>
              <a:t>5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6" name="Google Shape;358;p31">
            <a:extLst>
              <a:ext uri="{FF2B5EF4-FFF2-40B4-BE49-F238E27FC236}">
                <a16:creationId xmlns:a16="http://schemas.microsoft.com/office/drawing/2014/main" id="{B982E86F-925F-1490-130C-26CE14621F43}"/>
              </a:ext>
            </a:extLst>
          </p:cNvPr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7" name="Google Shape;359;p31">
            <a:extLst>
              <a:ext uri="{FF2B5EF4-FFF2-40B4-BE49-F238E27FC236}">
                <a16:creationId xmlns:a16="http://schemas.microsoft.com/office/drawing/2014/main" id="{3D2C070E-F1D0-759E-BE36-4F8B392E6AEF}"/>
              </a:ext>
            </a:extLst>
          </p:cNvPr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308" name="Google Shape;360;p31">
              <a:extLst>
                <a:ext uri="{FF2B5EF4-FFF2-40B4-BE49-F238E27FC236}">
                  <a16:creationId xmlns:a16="http://schemas.microsoft.com/office/drawing/2014/main" id="{769AECB6-4553-99E3-5CEF-FF3818CB3661}"/>
                </a:ext>
              </a:extLst>
            </p:cNvPr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309" name="Google Shape;361;p31">
                <a:extLst>
                  <a:ext uri="{FF2B5EF4-FFF2-40B4-BE49-F238E27FC236}">
                    <a16:creationId xmlns:a16="http://schemas.microsoft.com/office/drawing/2014/main" id="{C9B52759-AB12-B8E8-3471-8EF910760C9E}"/>
                  </a:ext>
                </a:extLst>
              </p:cNvPr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0" name="Google Shape;362;p31">
                <a:extLst>
                  <a:ext uri="{FF2B5EF4-FFF2-40B4-BE49-F238E27FC236}">
                    <a16:creationId xmlns:a16="http://schemas.microsoft.com/office/drawing/2014/main" id="{B1998954-78A8-BB0A-9832-C91A6C51E871}"/>
                  </a:ext>
                </a:extLst>
              </p:cNvPr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1" name="Google Shape;363;p31">
                <a:extLst>
                  <a:ext uri="{FF2B5EF4-FFF2-40B4-BE49-F238E27FC236}">
                    <a16:creationId xmlns:a16="http://schemas.microsoft.com/office/drawing/2014/main" id="{0153FF12-9B72-0AC1-D613-745BD2722E5D}"/>
                  </a:ext>
                </a:extLst>
              </p:cNvPr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12" name="Google Shape;364;p31">
              <a:extLst>
                <a:ext uri="{FF2B5EF4-FFF2-40B4-BE49-F238E27FC236}">
                  <a16:creationId xmlns:a16="http://schemas.microsoft.com/office/drawing/2014/main" id="{53012092-C82E-C634-1F3E-F3D45D16D75A}"/>
                </a:ext>
              </a:extLst>
            </p:cNvPr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313" name="Google Shape;365;p31">
                <a:extLst>
                  <a:ext uri="{FF2B5EF4-FFF2-40B4-BE49-F238E27FC236}">
                    <a16:creationId xmlns:a16="http://schemas.microsoft.com/office/drawing/2014/main" id="{26E2E3CB-619C-2BAC-31BF-000BED3C17B6}"/>
                  </a:ext>
                </a:extLst>
              </p:cNvPr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366;p31">
                <a:extLst>
                  <a:ext uri="{FF2B5EF4-FFF2-40B4-BE49-F238E27FC236}">
                    <a16:creationId xmlns:a16="http://schemas.microsoft.com/office/drawing/2014/main" id="{AB431FAF-9320-2E69-1B77-FAEF627D3370}"/>
                  </a:ext>
                </a:extLst>
              </p:cNvPr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5" name="Google Shape;367;p31">
                <a:extLst>
                  <a:ext uri="{FF2B5EF4-FFF2-40B4-BE49-F238E27FC236}">
                    <a16:creationId xmlns:a16="http://schemas.microsoft.com/office/drawing/2014/main" id="{8D2102FF-328D-2784-7313-3ADD08CBD053}"/>
                  </a:ext>
                </a:extLst>
              </p:cNvPr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734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24415-E299-6962-81DE-BBC0A17F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>
            <a:extLst>
              <a:ext uri="{FF2B5EF4-FFF2-40B4-BE49-F238E27FC236}">
                <a16:creationId xmlns:a16="http://schemas.microsoft.com/office/drawing/2014/main" id="{19D45A8F-E529-CBA7-A589-92859684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40" y="495360"/>
            <a:ext cx="353340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Estructura de la tabla:</a:t>
            </a:r>
            <a:b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</a:br>
            <a:r>
              <a:rPr lang="en" sz="14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horas_extras</a:t>
            </a:r>
            <a:endParaRPr lang="fr-FR" sz="1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6" name="PlaceHolder 2">
            <a:extLst>
              <a:ext uri="{FF2B5EF4-FFF2-40B4-BE49-F238E27FC236}">
                <a16:creationId xmlns:a16="http://schemas.microsoft.com/office/drawing/2014/main" id="{32830DC3-E1AE-8AE3-D005-86FD4BF3C5D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616349" y="133485"/>
            <a:ext cx="5108264" cy="359286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Campos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id_hora_extra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(PK, AUTO_INCREMENT, INT)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usuario_id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(FK, INT) → Relación con Usuarios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fecha (DATE)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horas_solicitadas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(DECIMAL(4,2))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horas_aprobadas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motivo (TEXT, NULLABLE)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estado (ENUM: 'PENDIENTE', 'APROBADA', 'RECHAZADA')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aprobado_por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(FK, INT, NULLABLE) → Usuario de DIRECCIÓN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A81A66FE-92EA-9B4E-EB2C-D15EF897C441}"/>
              </a:ext>
            </a:extLst>
          </p:cNvPr>
          <p:cNvSpPr txBox="1">
            <a:spLocks/>
          </p:cNvSpPr>
          <p:nvPr/>
        </p:nvSpPr>
        <p:spPr>
          <a:xfrm>
            <a:off x="56054" y="1343976"/>
            <a:ext cx="4110310" cy="84233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Descripción:</a:t>
            </a:r>
            <a:r>
              <a:rPr lang="es-E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Gestiona las solicitudes y aprobaciones de horas extras.</a:t>
            </a:r>
            <a:endParaRPr lang="es-E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DD34DD-024C-9D4D-A431-C2ADB8A7D0A7}"/>
              </a:ext>
            </a:extLst>
          </p:cNvPr>
          <p:cNvSpPr txBox="1"/>
          <p:nvPr/>
        </p:nvSpPr>
        <p:spPr>
          <a:xfrm>
            <a:off x="4434496" y="3518818"/>
            <a:ext cx="4468872" cy="1253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effectLst/>
              </a:rPr>
              <a:t>Relaciones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Usuarios: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Un usuario puede solicitar múltiples horas extras (1:N).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Dirección: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Las horas extras son aprobadas por un usuario con rol de dirección (N:1).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348;p30">
            <a:extLst>
              <a:ext uri="{FF2B5EF4-FFF2-40B4-BE49-F238E27FC236}">
                <a16:creationId xmlns:a16="http://schemas.microsoft.com/office/drawing/2014/main" id="{7C4F4E3F-D240-CEB2-8972-9C5EEFFBD25D}"/>
              </a:ext>
            </a:extLst>
          </p:cNvPr>
          <p:cNvPicPr/>
          <p:nvPr/>
        </p:nvPicPr>
        <p:blipFill>
          <a:blip r:embed="rId2"/>
          <a:srcRect t="288" b="288"/>
          <a:stretch/>
        </p:blipFill>
        <p:spPr>
          <a:xfrm>
            <a:off x="1343962" y="2152994"/>
            <a:ext cx="2007555" cy="2990506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62276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36EE0-A302-8AEF-4BF9-6DA1E4FF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>
            <a:extLst>
              <a:ext uri="{FF2B5EF4-FFF2-40B4-BE49-F238E27FC236}">
                <a16:creationId xmlns:a16="http://schemas.microsoft.com/office/drawing/2014/main" id="{71D7E09A-00CB-5BC5-7C28-953F642A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40" y="2828880"/>
            <a:ext cx="481932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dk1"/>
                </a:solidFill>
                <a:latin typeface="Montserrat Medium"/>
                <a:ea typeface="Montserrat Medium"/>
              </a:rPr>
              <a:t>Notificaciones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2">
            <a:extLst>
              <a:ext uri="{FF2B5EF4-FFF2-40B4-BE49-F238E27FC236}">
                <a16:creationId xmlns:a16="http://schemas.microsoft.com/office/drawing/2014/main" id="{0C4D6770-E60E-A82C-8EFA-32924892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accent4"/>
                </a:solidFill>
                <a:latin typeface="Montserrat ExtraBold"/>
                <a:ea typeface="Montserrat ExtraBold"/>
              </a:rPr>
              <a:t>06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6" name="Google Shape;358;p31">
            <a:extLst>
              <a:ext uri="{FF2B5EF4-FFF2-40B4-BE49-F238E27FC236}">
                <a16:creationId xmlns:a16="http://schemas.microsoft.com/office/drawing/2014/main" id="{D6F87F31-0721-A1AD-2EF2-E056D7C47C4C}"/>
              </a:ext>
            </a:extLst>
          </p:cNvPr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7" name="Google Shape;359;p31">
            <a:extLst>
              <a:ext uri="{FF2B5EF4-FFF2-40B4-BE49-F238E27FC236}">
                <a16:creationId xmlns:a16="http://schemas.microsoft.com/office/drawing/2014/main" id="{F0089E87-BE53-8474-E9A5-4CCFFAC33029}"/>
              </a:ext>
            </a:extLst>
          </p:cNvPr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308" name="Google Shape;360;p31">
              <a:extLst>
                <a:ext uri="{FF2B5EF4-FFF2-40B4-BE49-F238E27FC236}">
                  <a16:creationId xmlns:a16="http://schemas.microsoft.com/office/drawing/2014/main" id="{A4209ADF-BEC2-4386-6C75-63D7370C46D2}"/>
                </a:ext>
              </a:extLst>
            </p:cNvPr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309" name="Google Shape;361;p31">
                <a:extLst>
                  <a:ext uri="{FF2B5EF4-FFF2-40B4-BE49-F238E27FC236}">
                    <a16:creationId xmlns:a16="http://schemas.microsoft.com/office/drawing/2014/main" id="{2691F82D-53EC-5BF6-A1A4-278E9173B5C2}"/>
                  </a:ext>
                </a:extLst>
              </p:cNvPr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0" name="Google Shape;362;p31">
                <a:extLst>
                  <a:ext uri="{FF2B5EF4-FFF2-40B4-BE49-F238E27FC236}">
                    <a16:creationId xmlns:a16="http://schemas.microsoft.com/office/drawing/2014/main" id="{DBBC5C46-D53C-94B7-18C6-8665B0C85B51}"/>
                  </a:ext>
                </a:extLst>
              </p:cNvPr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1" name="Google Shape;363;p31">
                <a:extLst>
                  <a:ext uri="{FF2B5EF4-FFF2-40B4-BE49-F238E27FC236}">
                    <a16:creationId xmlns:a16="http://schemas.microsoft.com/office/drawing/2014/main" id="{B4F1097A-CAE0-101E-7591-8A05E5993315}"/>
                  </a:ext>
                </a:extLst>
              </p:cNvPr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12" name="Google Shape;364;p31">
              <a:extLst>
                <a:ext uri="{FF2B5EF4-FFF2-40B4-BE49-F238E27FC236}">
                  <a16:creationId xmlns:a16="http://schemas.microsoft.com/office/drawing/2014/main" id="{82C7886D-205F-45D9-17B4-C99A4F7ED046}"/>
                </a:ext>
              </a:extLst>
            </p:cNvPr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313" name="Google Shape;365;p31">
                <a:extLst>
                  <a:ext uri="{FF2B5EF4-FFF2-40B4-BE49-F238E27FC236}">
                    <a16:creationId xmlns:a16="http://schemas.microsoft.com/office/drawing/2014/main" id="{744A365D-78DE-0B34-09F8-D454A8C99124}"/>
                  </a:ext>
                </a:extLst>
              </p:cNvPr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366;p31">
                <a:extLst>
                  <a:ext uri="{FF2B5EF4-FFF2-40B4-BE49-F238E27FC236}">
                    <a16:creationId xmlns:a16="http://schemas.microsoft.com/office/drawing/2014/main" id="{E0CB4D9E-C741-5D56-DD6B-5583E446B673}"/>
                  </a:ext>
                </a:extLst>
              </p:cNvPr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5" name="Google Shape;367;p31">
                <a:extLst>
                  <a:ext uri="{FF2B5EF4-FFF2-40B4-BE49-F238E27FC236}">
                    <a16:creationId xmlns:a16="http://schemas.microsoft.com/office/drawing/2014/main" id="{3B727B79-DDA2-EE52-F114-2B93337D3990}"/>
                  </a:ext>
                </a:extLst>
              </p:cNvPr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279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FF593-4C2E-2C75-D82E-5CA8580A5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>
            <a:extLst>
              <a:ext uri="{FF2B5EF4-FFF2-40B4-BE49-F238E27FC236}">
                <a16:creationId xmlns:a16="http://schemas.microsoft.com/office/drawing/2014/main" id="{E3C0FDC4-A6E0-0C79-CDF6-8BBDCAE3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40" y="495360"/>
            <a:ext cx="353340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Estructura de la tabla:</a:t>
            </a:r>
            <a:b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</a:br>
            <a:r>
              <a:rPr lang="en" sz="14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notificaciones</a:t>
            </a:r>
            <a:endParaRPr lang="fr-FR" sz="1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6" name="PlaceHolder 2">
            <a:extLst>
              <a:ext uri="{FF2B5EF4-FFF2-40B4-BE49-F238E27FC236}">
                <a16:creationId xmlns:a16="http://schemas.microsoft.com/office/drawing/2014/main" id="{C41EBC8D-F210-34AF-8C78-36C49E98284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712601" y="535411"/>
            <a:ext cx="5108264" cy="270596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Campos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id_notificacion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(PK, AUTO_INCREMENT, INT)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usuario_id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(FK, INT) → Destinatario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titulo (VARCHAR(255))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mensaje (TEXT)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fecha_creacion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(DATETIME)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leido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(BOOLEAN)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F85924C3-FF6F-F2D9-3480-0BDC9B97839A}"/>
              </a:ext>
            </a:extLst>
          </p:cNvPr>
          <p:cNvSpPr txBox="1">
            <a:spLocks/>
          </p:cNvSpPr>
          <p:nvPr/>
        </p:nvSpPr>
        <p:spPr>
          <a:xfrm>
            <a:off x="56054" y="1343976"/>
            <a:ext cx="4058386" cy="84233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Descripción:</a:t>
            </a:r>
            <a:r>
              <a:rPr lang="es-E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Almacena las notificaciones enviadas a los usuarios.</a:t>
            </a:r>
            <a:endParaRPr lang="es-E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377DB30-DB1E-E171-7292-D6FFEE6D108F}"/>
              </a:ext>
            </a:extLst>
          </p:cNvPr>
          <p:cNvSpPr txBox="1"/>
          <p:nvPr/>
        </p:nvSpPr>
        <p:spPr>
          <a:xfrm>
            <a:off x="4434496" y="3683823"/>
            <a:ext cx="4468872" cy="755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effectLst/>
              </a:rPr>
              <a:t>Relaciones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Usuarios: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Un usuario puede recibir múltiples notificaciones (1:N).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570;p45">
            <a:extLst>
              <a:ext uri="{FF2B5EF4-FFF2-40B4-BE49-F238E27FC236}">
                <a16:creationId xmlns:a16="http://schemas.microsoft.com/office/drawing/2014/main" id="{B1122644-4C39-1A1A-BA42-2075422A5610}"/>
              </a:ext>
            </a:extLst>
          </p:cNvPr>
          <p:cNvPicPr/>
          <p:nvPr/>
        </p:nvPicPr>
        <p:blipFill>
          <a:blip r:embed="rId2"/>
          <a:srcRect t="23820" b="10990"/>
          <a:stretch/>
        </p:blipFill>
        <p:spPr>
          <a:xfrm>
            <a:off x="0" y="3683823"/>
            <a:ext cx="3980429" cy="1459496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413463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89524-96A3-D657-F736-50E89E16E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>
            <a:extLst>
              <a:ext uri="{FF2B5EF4-FFF2-40B4-BE49-F238E27FC236}">
                <a16:creationId xmlns:a16="http://schemas.microsoft.com/office/drawing/2014/main" id="{85230A7C-C20E-F7F0-302F-3CAED90E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589" y="2828880"/>
            <a:ext cx="5617029" cy="13856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dk1"/>
                </a:solidFill>
                <a:latin typeface="Montserrat Medium"/>
                <a:ea typeface="Montserrat Medium"/>
              </a:rPr>
              <a:t>Registro de cambios de contraseña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2">
            <a:extLst>
              <a:ext uri="{FF2B5EF4-FFF2-40B4-BE49-F238E27FC236}">
                <a16:creationId xmlns:a16="http://schemas.microsoft.com/office/drawing/2014/main" id="{7B050FB4-9AA7-37B2-4643-B3347EC5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accent4"/>
                </a:solidFill>
                <a:latin typeface="Montserrat ExtraBold"/>
                <a:ea typeface="Montserrat ExtraBold"/>
              </a:rPr>
              <a:t>0</a:t>
            </a:r>
            <a:r>
              <a:rPr lang="en" sz="6000" spc="-1" dirty="0">
                <a:solidFill>
                  <a:schemeClr val="accent4"/>
                </a:solidFill>
                <a:latin typeface="Montserrat ExtraBold"/>
                <a:ea typeface="Montserrat ExtraBold"/>
              </a:rPr>
              <a:t>7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6" name="Google Shape;358;p31">
            <a:extLst>
              <a:ext uri="{FF2B5EF4-FFF2-40B4-BE49-F238E27FC236}">
                <a16:creationId xmlns:a16="http://schemas.microsoft.com/office/drawing/2014/main" id="{8154D11B-429D-90C3-C860-122B9DAF7B80}"/>
              </a:ext>
            </a:extLst>
          </p:cNvPr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7" name="Google Shape;359;p31">
            <a:extLst>
              <a:ext uri="{FF2B5EF4-FFF2-40B4-BE49-F238E27FC236}">
                <a16:creationId xmlns:a16="http://schemas.microsoft.com/office/drawing/2014/main" id="{1C9224EA-DF76-D32A-6927-E271B6420C43}"/>
              </a:ext>
            </a:extLst>
          </p:cNvPr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308" name="Google Shape;360;p31">
              <a:extLst>
                <a:ext uri="{FF2B5EF4-FFF2-40B4-BE49-F238E27FC236}">
                  <a16:creationId xmlns:a16="http://schemas.microsoft.com/office/drawing/2014/main" id="{2486915E-69EC-6C72-4507-02E18E13C84D}"/>
                </a:ext>
              </a:extLst>
            </p:cNvPr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309" name="Google Shape;361;p31">
                <a:extLst>
                  <a:ext uri="{FF2B5EF4-FFF2-40B4-BE49-F238E27FC236}">
                    <a16:creationId xmlns:a16="http://schemas.microsoft.com/office/drawing/2014/main" id="{C71F0B72-CB41-B351-2712-0D63449F2356}"/>
                  </a:ext>
                </a:extLst>
              </p:cNvPr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0" name="Google Shape;362;p31">
                <a:extLst>
                  <a:ext uri="{FF2B5EF4-FFF2-40B4-BE49-F238E27FC236}">
                    <a16:creationId xmlns:a16="http://schemas.microsoft.com/office/drawing/2014/main" id="{8CE385E7-3E58-5566-CABE-FC4D6D997DD9}"/>
                  </a:ext>
                </a:extLst>
              </p:cNvPr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1" name="Google Shape;363;p31">
                <a:extLst>
                  <a:ext uri="{FF2B5EF4-FFF2-40B4-BE49-F238E27FC236}">
                    <a16:creationId xmlns:a16="http://schemas.microsoft.com/office/drawing/2014/main" id="{95E8A0EB-A8FD-2D4C-C16E-103CC875532C}"/>
                  </a:ext>
                </a:extLst>
              </p:cNvPr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12" name="Google Shape;364;p31">
              <a:extLst>
                <a:ext uri="{FF2B5EF4-FFF2-40B4-BE49-F238E27FC236}">
                  <a16:creationId xmlns:a16="http://schemas.microsoft.com/office/drawing/2014/main" id="{A3D328C5-C4A2-79DF-843F-10D05B52DB99}"/>
                </a:ext>
              </a:extLst>
            </p:cNvPr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313" name="Google Shape;365;p31">
                <a:extLst>
                  <a:ext uri="{FF2B5EF4-FFF2-40B4-BE49-F238E27FC236}">
                    <a16:creationId xmlns:a16="http://schemas.microsoft.com/office/drawing/2014/main" id="{3F13DB15-A96F-684A-B7AA-3E97721FD96E}"/>
                  </a:ext>
                </a:extLst>
              </p:cNvPr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366;p31">
                <a:extLst>
                  <a:ext uri="{FF2B5EF4-FFF2-40B4-BE49-F238E27FC236}">
                    <a16:creationId xmlns:a16="http://schemas.microsoft.com/office/drawing/2014/main" id="{C4859600-E484-28CF-4713-3622B7D8D4C6}"/>
                  </a:ext>
                </a:extLst>
              </p:cNvPr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5" name="Google Shape;367;p31">
                <a:extLst>
                  <a:ext uri="{FF2B5EF4-FFF2-40B4-BE49-F238E27FC236}">
                    <a16:creationId xmlns:a16="http://schemas.microsoft.com/office/drawing/2014/main" id="{35BEA6D5-E0BF-6541-3097-584771DFE9D9}"/>
                  </a:ext>
                </a:extLst>
              </p:cNvPr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7238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76D87-1E45-AD42-CF86-2A2D5F312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>
            <a:extLst>
              <a:ext uri="{FF2B5EF4-FFF2-40B4-BE49-F238E27FC236}">
                <a16:creationId xmlns:a16="http://schemas.microsoft.com/office/drawing/2014/main" id="{FC7617B1-8FC4-F164-7017-1C7DD7FB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40" y="495360"/>
            <a:ext cx="353340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Estructura de la tabla:</a:t>
            </a:r>
            <a:b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</a:br>
            <a:r>
              <a:rPr lang="en" sz="14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registro_cambios_contrasenia</a:t>
            </a:r>
            <a:endParaRPr lang="fr-FR" sz="1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6" name="PlaceHolder 2">
            <a:extLst>
              <a:ext uri="{FF2B5EF4-FFF2-40B4-BE49-F238E27FC236}">
                <a16:creationId xmlns:a16="http://schemas.microsoft.com/office/drawing/2014/main" id="{BB5DB9B3-5CB1-2C06-6452-B49775E69C8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712601" y="535411"/>
            <a:ext cx="5108264" cy="165089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Campos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id_registro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(PK, AUTO_INCREMENT, INT)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usuario_id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(FK, INT)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fecha_cambio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(DATETIME)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71942770-2BA0-9DED-A3B5-6FDADAE54C69}"/>
              </a:ext>
            </a:extLst>
          </p:cNvPr>
          <p:cNvSpPr txBox="1">
            <a:spLocks/>
          </p:cNvSpPr>
          <p:nvPr/>
        </p:nvSpPr>
        <p:spPr>
          <a:xfrm>
            <a:off x="56054" y="1343976"/>
            <a:ext cx="4058386" cy="84233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Descripción: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Guarda un historial de los cambios de contraseña de los usuarios.</a:t>
            </a:r>
            <a:endParaRPr lang="es-E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A390B3-7D44-7937-FF27-7A60CA451E0A}"/>
              </a:ext>
            </a:extLst>
          </p:cNvPr>
          <p:cNvSpPr txBox="1"/>
          <p:nvPr/>
        </p:nvSpPr>
        <p:spPr>
          <a:xfrm>
            <a:off x="4434496" y="3683823"/>
            <a:ext cx="4468872" cy="755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effectLst/>
              </a:rPr>
              <a:t>Relaciones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Usuarios: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Un usuario puede tener múltiples registros de cambios de contraseña (1:N).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348;p30">
            <a:extLst>
              <a:ext uri="{FF2B5EF4-FFF2-40B4-BE49-F238E27FC236}">
                <a16:creationId xmlns:a16="http://schemas.microsoft.com/office/drawing/2014/main" id="{9770A06A-2B73-4B10-5C78-F8A62883FA2C}"/>
              </a:ext>
            </a:extLst>
          </p:cNvPr>
          <p:cNvPicPr/>
          <p:nvPr/>
        </p:nvPicPr>
        <p:blipFill>
          <a:blip r:embed="rId2"/>
          <a:srcRect t="288" b="288"/>
          <a:stretch/>
        </p:blipFill>
        <p:spPr>
          <a:xfrm>
            <a:off x="1102049" y="2197738"/>
            <a:ext cx="1966396" cy="2929193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3725098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A3B2F-C859-1C4E-9A93-5AAC017A8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>
            <a:extLst>
              <a:ext uri="{FF2B5EF4-FFF2-40B4-BE49-F238E27FC236}">
                <a16:creationId xmlns:a16="http://schemas.microsoft.com/office/drawing/2014/main" id="{0ECA9BEC-99D4-805B-1041-23DCDC28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589" y="2828880"/>
            <a:ext cx="5617029" cy="13856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dk1"/>
                </a:solidFill>
                <a:latin typeface="Montserrat Medium"/>
                <a:ea typeface="Montserrat Medium"/>
              </a:rPr>
              <a:t>Configuración de Autenticación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2">
            <a:extLst>
              <a:ext uri="{FF2B5EF4-FFF2-40B4-BE49-F238E27FC236}">
                <a16:creationId xmlns:a16="http://schemas.microsoft.com/office/drawing/2014/main" id="{ACBB9915-DA0F-6F70-28A9-5B7470A8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accent4"/>
                </a:solidFill>
                <a:latin typeface="Montserrat ExtraBold"/>
                <a:ea typeface="Montserrat ExtraBold"/>
              </a:rPr>
              <a:t>08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6" name="Google Shape;358;p31">
            <a:extLst>
              <a:ext uri="{FF2B5EF4-FFF2-40B4-BE49-F238E27FC236}">
                <a16:creationId xmlns:a16="http://schemas.microsoft.com/office/drawing/2014/main" id="{FAB2D19C-0ADD-C179-CB83-48946968DBAA}"/>
              </a:ext>
            </a:extLst>
          </p:cNvPr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7" name="Google Shape;359;p31">
            <a:extLst>
              <a:ext uri="{FF2B5EF4-FFF2-40B4-BE49-F238E27FC236}">
                <a16:creationId xmlns:a16="http://schemas.microsoft.com/office/drawing/2014/main" id="{0B8F867F-CE58-3746-B8A8-36A7810BDD6B}"/>
              </a:ext>
            </a:extLst>
          </p:cNvPr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308" name="Google Shape;360;p31">
              <a:extLst>
                <a:ext uri="{FF2B5EF4-FFF2-40B4-BE49-F238E27FC236}">
                  <a16:creationId xmlns:a16="http://schemas.microsoft.com/office/drawing/2014/main" id="{656CC9D8-0B04-0F41-3AEA-1786955AA81F}"/>
                </a:ext>
              </a:extLst>
            </p:cNvPr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309" name="Google Shape;361;p31">
                <a:extLst>
                  <a:ext uri="{FF2B5EF4-FFF2-40B4-BE49-F238E27FC236}">
                    <a16:creationId xmlns:a16="http://schemas.microsoft.com/office/drawing/2014/main" id="{EE74A78F-0B73-88D9-2736-3E701CE0E171}"/>
                  </a:ext>
                </a:extLst>
              </p:cNvPr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0" name="Google Shape;362;p31">
                <a:extLst>
                  <a:ext uri="{FF2B5EF4-FFF2-40B4-BE49-F238E27FC236}">
                    <a16:creationId xmlns:a16="http://schemas.microsoft.com/office/drawing/2014/main" id="{E17C167C-A936-8CE4-2AD6-3C95630F4014}"/>
                  </a:ext>
                </a:extLst>
              </p:cNvPr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1" name="Google Shape;363;p31">
                <a:extLst>
                  <a:ext uri="{FF2B5EF4-FFF2-40B4-BE49-F238E27FC236}">
                    <a16:creationId xmlns:a16="http://schemas.microsoft.com/office/drawing/2014/main" id="{028BE20F-C7F9-D303-656D-798A4E557EDA}"/>
                  </a:ext>
                </a:extLst>
              </p:cNvPr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12" name="Google Shape;364;p31">
              <a:extLst>
                <a:ext uri="{FF2B5EF4-FFF2-40B4-BE49-F238E27FC236}">
                  <a16:creationId xmlns:a16="http://schemas.microsoft.com/office/drawing/2014/main" id="{21AFDE58-975A-A059-D372-E64CFDEF5966}"/>
                </a:ext>
              </a:extLst>
            </p:cNvPr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313" name="Google Shape;365;p31">
                <a:extLst>
                  <a:ext uri="{FF2B5EF4-FFF2-40B4-BE49-F238E27FC236}">
                    <a16:creationId xmlns:a16="http://schemas.microsoft.com/office/drawing/2014/main" id="{53F31B0B-2D55-7429-9288-4B0295EAD460}"/>
                  </a:ext>
                </a:extLst>
              </p:cNvPr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366;p31">
                <a:extLst>
                  <a:ext uri="{FF2B5EF4-FFF2-40B4-BE49-F238E27FC236}">
                    <a16:creationId xmlns:a16="http://schemas.microsoft.com/office/drawing/2014/main" id="{73283F0F-849D-72E7-4ABA-1AECFB60C94D}"/>
                  </a:ext>
                </a:extLst>
              </p:cNvPr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5" name="Google Shape;367;p31">
                <a:extLst>
                  <a:ext uri="{FF2B5EF4-FFF2-40B4-BE49-F238E27FC236}">
                    <a16:creationId xmlns:a16="http://schemas.microsoft.com/office/drawing/2014/main" id="{82D2A1D0-F2BA-FD81-EF7D-C2A29FD83EE2}"/>
                  </a:ext>
                </a:extLst>
              </p:cNvPr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4909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84BE7-BC22-757D-26BA-81C28A30A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>
            <a:extLst>
              <a:ext uri="{FF2B5EF4-FFF2-40B4-BE49-F238E27FC236}">
                <a16:creationId xmlns:a16="http://schemas.microsoft.com/office/drawing/2014/main" id="{633D46EC-D544-25AF-45FD-FDD57EECA6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1040" y="495360"/>
            <a:ext cx="353340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Estructura de la tabla:</a:t>
            </a:r>
            <a:b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</a:br>
            <a:r>
              <a:rPr lang="en" sz="14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configuracion_autenticacion</a:t>
            </a:r>
            <a:endParaRPr lang="fr-FR" sz="1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6" name="PlaceHolder 2">
            <a:extLst>
              <a:ext uri="{FF2B5EF4-FFF2-40B4-BE49-F238E27FC236}">
                <a16:creationId xmlns:a16="http://schemas.microsoft.com/office/drawing/2014/main" id="{B07BE92C-FE2F-24D3-F082-E1298F5AEFE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712601" y="535411"/>
            <a:ext cx="5108264" cy="228341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Campos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id_autenticacion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(PK, AUTO_INCREMENT, INT)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usuario_id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(FK, INT)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codigo_secreto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(VARCHAR(255)) → Código para Google </a:t>
            </a: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Authenticator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activado (BOOLEAN)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86EF7E85-60E5-E213-1E71-BA1B5D855E43}"/>
              </a:ext>
            </a:extLst>
          </p:cNvPr>
          <p:cNvSpPr txBox="1">
            <a:spLocks/>
          </p:cNvSpPr>
          <p:nvPr/>
        </p:nvSpPr>
        <p:spPr>
          <a:xfrm>
            <a:off x="56054" y="1343976"/>
            <a:ext cx="4058386" cy="84233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Descripción: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Almacena la configuración de autenticación de dos factores (2FA) para los usuarios.</a:t>
            </a:r>
            <a:endParaRPr lang="es-E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021FDF4-F43C-2A60-FCE1-272E17985243}"/>
              </a:ext>
            </a:extLst>
          </p:cNvPr>
          <p:cNvSpPr txBox="1"/>
          <p:nvPr/>
        </p:nvSpPr>
        <p:spPr>
          <a:xfrm>
            <a:off x="4434496" y="3683823"/>
            <a:ext cx="4468872" cy="55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effectLst/>
              </a:rPr>
              <a:t>Relaciones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Usuarios: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Relación uno a uno con la tabla </a:t>
            </a:r>
            <a:r>
              <a:rPr lang="es-E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(1:1).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348;p30">
            <a:extLst>
              <a:ext uri="{FF2B5EF4-FFF2-40B4-BE49-F238E27FC236}">
                <a16:creationId xmlns:a16="http://schemas.microsoft.com/office/drawing/2014/main" id="{0D51B9FD-9A55-11E8-65B1-401DC24BFCE1}"/>
              </a:ext>
            </a:extLst>
          </p:cNvPr>
          <p:cNvPicPr/>
          <p:nvPr/>
        </p:nvPicPr>
        <p:blipFill>
          <a:blip r:embed="rId2"/>
          <a:srcRect t="288" b="288"/>
          <a:stretch/>
        </p:blipFill>
        <p:spPr>
          <a:xfrm>
            <a:off x="1211724" y="2337744"/>
            <a:ext cx="1883531" cy="2805756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366558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F22DE-255F-6DEE-342F-8BD92996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934" y="596149"/>
            <a:ext cx="6059266" cy="1058400"/>
          </a:xfrm>
        </p:spPr>
        <p:txBody>
          <a:bodyPr/>
          <a:lstStyle/>
          <a:p>
            <a:r>
              <a:rPr lang="es-ES" dirty="0"/>
              <a:t>Integrantes del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C0FF07-913B-CB8D-DD28-2C0076E21D0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255934" y="1849531"/>
            <a:ext cx="5331759" cy="2487145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Alejandro Laguna Rebolo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800" spc="-1" dirty="0">
                <a:solidFill>
                  <a:schemeClr val="dk1"/>
                </a:solidFill>
                <a:latin typeface="Actor"/>
                <a:ea typeface="Actor"/>
              </a:rPr>
              <a:t>Javier Estrada Amat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Antonio Garijo Blanco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6693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06FA9-471D-9EC8-57D2-DAE526E25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>
            <a:extLst>
              <a:ext uri="{FF2B5EF4-FFF2-40B4-BE49-F238E27FC236}">
                <a16:creationId xmlns:a16="http://schemas.microsoft.com/office/drawing/2014/main" id="{6286EF10-2EDD-8C44-AA3C-33B2E8B0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586" y="2831040"/>
            <a:ext cx="5871411" cy="13856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dk1"/>
                </a:solidFill>
                <a:latin typeface="Montserrat Medium"/>
                <a:ea typeface="Montserrat Medium"/>
              </a:rPr>
              <a:t>Historial de Actividad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2">
            <a:extLst>
              <a:ext uri="{FF2B5EF4-FFF2-40B4-BE49-F238E27FC236}">
                <a16:creationId xmlns:a16="http://schemas.microsoft.com/office/drawing/2014/main" id="{AE2C6765-F6AC-B274-379E-255AA782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accent4"/>
                </a:solidFill>
                <a:latin typeface="Montserrat ExtraBold"/>
                <a:ea typeface="Montserrat ExtraBold"/>
              </a:rPr>
              <a:t>0</a:t>
            </a:r>
            <a:r>
              <a:rPr lang="en" sz="6000" spc="-1" dirty="0">
                <a:solidFill>
                  <a:schemeClr val="accent4"/>
                </a:solidFill>
                <a:latin typeface="Montserrat ExtraBold"/>
                <a:ea typeface="Montserrat ExtraBold"/>
              </a:rPr>
              <a:t>9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6" name="Google Shape;358;p31">
            <a:extLst>
              <a:ext uri="{FF2B5EF4-FFF2-40B4-BE49-F238E27FC236}">
                <a16:creationId xmlns:a16="http://schemas.microsoft.com/office/drawing/2014/main" id="{8FA1974C-2C1A-DC4D-D3CD-55C474D2A55D}"/>
              </a:ext>
            </a:extLst>
          </p:cNvPr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7" name="Google Shape;359;p31">
            <a:extLst>
              <a:ext uri="{FF2B5EF4-FFF2-40B4-BE49-F238E27FC236}">
                <a16:creationId xmlns:a16="http://schemas.microsoft.com/office/drawing/2014/main" id="{203DD344-B382-B1FC-91D3-2CB1E4A7BAA4}"/>
              </a:ext>
            </a:extLst>
          </p:cNvPr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308" name="Google Shape;360;p31">
              <a:extLst>
                <a:ext uri="{FF2B5EF4-FFF2-40B4-BE49-F238E27FC236}">
                  <a16:creationId xmlns:a16="http://schemas.microsoft.com/office/drawing/2014/main" id="{47208A1E-BC45-B289-66A4-51423DB22203}"/>
                </a:ext>
              </a:extLst>
            </p:cNvPr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309" name="Google Shape;361;p31">
                <a:extLst>
                  <a:ext uri="{FF2B5EF4-FFF2-40B4-BE49-F238E27FC236}">
                    <a16:creationId xmlns:a16="http://schemas.microsoft.com/office/drawing/2014/main" id="{D1B43B9B-E156-B9A7-5B92-2513B4CFF080}"/>
                  </a:ext>
                </a:extLst>
              </p:cNvPr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0" name="Google Shape;362;p31">
                <a:extLst>
                  <a:ext uri="{FF2B5EF4-FFF2-40B4-BE49-F238E27FC236}">
                    <a16:creationId xmlns:a16="http://schemas.microsoft.com/office/drawing/2014/main" id="{D5395792-9F30-1C76-E4F3-BEE54B9B6A36}"/>
                  </a:ext>
                </a:extLst>
              </p:cNvPr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1" name="Google Shape;363;p31">
                <a:extLst>
                  <a:ext uri="{FF2B5EF4-FFF2-40B4-BE49-F238E27FC236}">
                    <a16:creationId xmlns:a16="http://schemas.microsoft.com/office/drawing/2014/main" id="{539145FC-F806-FF2F-9948-6A60289B8757}"/>
                  </a:ext>
                </a:extLst>
              </p:cNvPr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12" name="Google Shape;364;p31">
              <a:extLst>
                <a:ext uri="{FF2B5EF4-FFF2-40B4-BE49-F238E27FC236}">
                  <a16:creationId xmlns:a16="http://schemas.microsoft.com/office/drawing/2014/main" id="{901FE7AC-9D37-8DB9-CED4-A348C4689514}"/>
                </a:ext>
              </a:extLst>
            </p:cNvPr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313" name="Google Shape;365;p31">
                <a:extLst>
                  <a:ext uri="{FF2B5EF4-FFF2-40B4-BE49-F238E27FC236}">
                    <a16:creationId xmlns:a16="http://schemas.microsoft.com/office/drawing/2014/main" id="{1922E7D3-262D-F3BA-9A89-7A78E6490B0D}"/>
                  </a:ext>
                </a:extLst>
              </p:cNvPr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366;p31">
                <a:extLst>
                  <a:ext uri="{FF2B5EF4-FFF2-40B4-BE49-F238E27FC236}">
                    <a16:creationId xmlns:a16="http://schemas.microsoft.com/office/drawing/2014/main" id="{663D6F11-F8EF-4F86-E96D-B7649288E2D2}"/>
                  </a:ext>
                </a:extLst>
              </p:cNvPr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5" name="Google Shape;367;p31">
                <a:extLst>
                  <a:ext uri="{FF2B5EF4-FFF2-40B4-BE49-F238E27FC236}">
                    <a16:creationId xmlns:a16="http://schemas.microsoft.com/office/drawing/2014/main" id="{819338C5-BACD-4B22-E887-3A34C45C66C6}"/>
                  </a:ext>
                </a:extLst>
              </p:cNvPr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7367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4ADE0-1FBB-792E-371F-F42DE5F31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>
            <a:extLst>
              <a:ext uri="{FF2B5EF4-FFF2-40B4-BE49-F238E27FC236}">
                <a16:creationId xmlns:a16="http://schemas.microsoft.com/office/drawing/2014/main" id="{6E1E29C2-7D24-E4E4-1B23-562C3F3237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1040" y="495360"/>
            <a:ext cx="353340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Estructura de la tabla:</a:t>
            </a:r>
            <a:b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</a:br>
            <a:r>
              <a:rPr lang="en" sz="14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historial_actividad</a:t>
            </a:r>
            <a:endParaRPr lang="fr-FR" sz="1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6" name="PlaceHolder 2">
            <a:extLst>
              <a:ext uri="{FF2B5EF4-FFF2-40B4-BE49-F238E27FC236}">
                <a16:creationId xmlns:a16="http://schemas.microsoft.com/office/drawing/2014/main" id="{F4B56D68-C485-13D5-A42E-E892E7BA419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712601" y="535411"/>
            <a:ext cx="5108264" cy="30176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Campos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id_historial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(PK, AUTO_INCREMENT, INT)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usuario_id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(FK, INT) → Usuario que realizó la acción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accion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(VARCHAR(255)) → Ej.: 'CREAR FICHAJE', 'APROBAR HORA EXTRA'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entidad_afectada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(VARCHAR(255)) → Ej.: 'Fichajes'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descripcion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(TEXT, NULLABLE)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fecha (DATETIME)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8C6A00C1-DE82-044A-277A-71E3C626C9A2}"/>
              </a:ext>
            </a:extLst>
          </p:cNvPr>
          <p:cNvSpPr txBox="1">
            <a:spLocks/>
          </p:cNvSpPr>
          <p:nvPr/>
        </p:nvSpPr>
        <p:spPr>
          <a:xfrm>
            <a:off x="56054" y="1343976"/>
            <a:ext cx="4058386" cy="84233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Descripción: 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Registra las acciones realizadas por los usuarios en el sistema.</a:t>
            </a:r>
            <a:endParaRPr lang="es-E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66CEA8C-4566-6588-B510-E8A1715129D4}"/>
              </a:ext>
            </a:extLst>
          </p:cNvPr>
          <p:cNvSpPr txBox="1"/>
          <p:nvPr/>
        </p:nvSpPr>
        <p:spPr>
          <a:xfrm>
            <a:off x="4434496" y="3683823"/>
            <a:ext cx="4468872" cy="755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effectLst/>
              </a:rPr>
              <a:t>Relaciones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Usuarios: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Un usuario puede tener múltiples registros en el historial (1:N).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570;p45">
            <a:extLst>
              <a:ext uri="{FF2B5EF4-FFF2-40B4-BE49-F238E27FC236}">
                <a16:creationId xmlns:a16="http://schemas.microsoft.com/office/drawing/2014/main" id="{C7D565EB-350A-7805-C5E5-E17747BEA306}"/>
              </a:ext>
            </a:extLst>
          </p:cNvPr>
          <p:cNvPicPr/>
          <p:nvPr/>
        </p:nvPicPr>
        <p:blipFill>
          <a:blip r:embed="rId2"/>
          <a:srcRect t="23820" b="10990"/>
          <a:stretch/>
        </p:blipFill>
        <p:spPr>
          <a:xfrm>
            <a:off x="0" y="3683822"/>
            <a:ext cx="3980432" cy="1459497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1781573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28673-F5FE-28DC-57C9-313D1BBA9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>
            <a:extLst>
              <a:ext uri="{FF2B5EF4-FFF2-40B4-BE49-F238E27FC236}">
                <a16:creationId xmlns:a16="http://schemas.microsoft.com/office/drawing/2014/main" id="{D7EC7473-C260-91EF-2ABB-D58BC64C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586" y="2831040"/>
            <a:ext cx="5871411" cy="13856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dk1"/>
                </a:solidFill>
                <a:latin typeface="Montserrat Medium"/>
                <a:ea typeface="Montserrat Medium"/>
              </a:rPr>
              <a:t>Relaciones clave del modelo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2">
            <a:extLst>
              <a:ext uri="{FF2B5EF4-FFF2-40B4-BE49-F238E27FC236}">
                <a16:creationId xmlns:a16="http://schemas.microsoft.com/office/drawing/2014/main" id="{785E41F4-680A-9845-EE37-C43225A6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accent4"/>
                </a:solidFill>
                <a:latin typeface="Montserrat ExtraBold"/>
                <a:ea typeface="Montserrat ExtraBold"/>
              </a:rPr>
              <a:t>10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6" name="Google Shape;358;p31">
            <a:extLst>
              <a:ext uri="{FF2B5EF4-FFF2-40B4-BE49-F238E27FC236}">
                <a16:creationId xmlns:a16="http://schemas.microsoft.com/office/drawing/2014/main" id="{C7A58577-6C64-5357-4DC5-299A7624BB39}"/>
              </a:ext>
            </a:extLst>
          </p:cNvPr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7" name="Google Shape;359;p31">
            <a:extLst>
              <a:ext uri="{FF2B5EF4-FFF2-40B4-BE49-F238E27FC236}">
                <a16:creationId xmlns:a16="http://schemas.microsoft.com/office/drawing/2014/main" id="{B21FBB22-BF06-E5C7-3DFE-CC90126B44B8}"/>
              </a:ext>
            </a:extLst>
          </p:cNvPr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308" name="Google Shape;360;p31">
              <a:extLst>
                <a:ext uri="{FF2B5EF4-FFF2-40B4-BE49-F238E27FC236}">
                  <a16:creationId xmlns:a16="http://schemas.microsoft.com/office/drawing/2014/main" id="{7292E144-BB68-CEB1-3864-335B796F325E}"/>
                </a:ext>
              </a:extLst>
            </p:cNvPr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309" name="Google Shape;361;p31">
                <a:extLst>
                  <a:ext uri="{FF2B5EF4-FFF2-40B4-BE49-F238E27FC236}">
                    <a16:creationId xmlns:a16="http://schemas.microsoft.com/office/drawing/2014/main" id="{67D4C066-9252-FE1C-4A26-6AC2363D3FAC}"/>
                  </a:ext>
                </a:extLst>
              </p:cNvPr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0" name="Google Shape;362;p31">
                <a:extLst>
                  <a:ext uri="{FF2B5EF4-FFF2-40B4-BE49-F238E27FC236}">
                    <a16:creationId xmlns:a16="http://schemas.microsoft.com/office/drawing/2014/main" id="{6D15697A-8FD5-DE4B-1CBE-38E3E595618F}"/>
                  </a:ext>
                </a:extLst>
              </p:cNvPr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1" name="Google Shape;363;p31">
                <a:extLst>
                  <a:ext uri="{FF2B5EF4-FFF2-40B4-BE49-F238E27FC236}">
                    <a16:creationId xmlns:a16="http://schemas.microsoft.com/office/drawing/2014/main" id="{F84D6375-36CB-5F1B-0378-6FE60930ED49}"/>
                  </a:ext>
                </a:extLst>
              </p:cNvPr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12" name="Google Shape;364;p31">
              <a:extLst>
                <a:ext uri="{FF2B5EF4-FFF2-40B4-BE49-F238E27FC236}">
                  <a16:creationId xmlns:a16="http://schemas.microsoft.com/office/drawing/2014/main" id="{D5B65A19-D92E-5056-A26A-BDF8CC44C398}"/>
                </a:ext>
              </a:extLst>
            </p:cNvPr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313" name="Google Shape;365;p31">
                <a:extLst>
                  <a:ext uri="{FF2B5EF4-FFF2-40B4-BE49-F238E27FC236}">
                    <a16:creationId xmlns:a16="http://schemas.microsoft.com/office/drawing/2014/main" id="{39C54821-CB68-3AB6-4E70-0FFE8121B43C}"/>
                  </a:ext>
                </a:extLst>
              </p:cNvPr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366;p31">
                <a:extLst>
                  <a:ext uri="{FF2B5EF4-FFF2-40B4-BE49-F238E27FC236}">
                    <a16:creationId xmlns:a16="http://schemas.microsoft.com/office/drawing/2014/main" id="{D25B41F9-2CD7-D7BD-A597-3E0CE8965AF9}"/>
                  </a:ext>
                </a:extLst>
              </p:cNvPr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5" name="Google Shape;367;p31">
                <a:extLst>
                  <a:ext uri="{FF2B5EF4-FFF2-40B4-BE49-F238E27FC236}">
                    <a16:creationId xmlns:a16="http://schemas.microsoft.com/office/drawing/2014/main" id="{3DE16AA0-A8D3-4DF0-6685-D71A4B3EC05B}"/>
                  </a:ext>
                </a:extLst>
              </p:cNvPr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9844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2"/>
          <p:cNvSpPr>
            <a:spLocks noGrp="1"/>
          </p:cNvSpPr>
          <p:nvPr>
            <p:ph type="subTitle" idx="4294967295"/>
          </p:nvPr>
        </p:nvSpPr>
        <p:spPr>
          <a:xfrm>
            <a:off x="3520096" y="335340"/>
            <a:ext cx="5266394" cy="480076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25000" lnSpcReduction="20000"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s-E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 - Empresas (1:N):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Cada usuario pertenece a una empresa.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s-E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 - Roles (N:M):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Gestionado a través de la tabla intermedia </a:t>
            </a:r>
            <a:r>
              <a:rPr lang="es-ES" sz="4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usuarios_roles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s-E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 - Fichajes (1:N):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Un usuario puede tener múltiples fichajes.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s-E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 - Horas Extras (1:N):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Un usuario puede solicitar múltiples horas extras.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s-E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Horas Extras - Dirección (N:1):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Las horas extras son aprobadas por un usuario con rol de dirección.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s-E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 - Notificaciones (1:N):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Un usuario puede recibir múltiples notificaciones.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s-E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 - Configuración de Autenticación (1:1):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Cada usuario tiene una configuración de 2FA.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s-E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 - Registro de Cambios de Contraseña (1:N):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Historial de cambios de contraseña.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s-E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 - Historial de Actividad (1:N):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Auditoría de acciones realizadas por un usuario.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70" name="Google Shape;348;p30"/>
          <p:cNvPicPr/>
          <p:nvPr/>
        </p:nvPicPr>
        <p:blipFill>
          <a:blip r:embed="rId2"/>
          <a:srcRect t="288" b="288"/>
          <a:stretch/>
        </p:blipFill>
        <p:spPr>
          <a:xfrm>
            <a:off x="-1" y="7395"/>
            <a:ext cx="3447917" cy="5136106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71" name="Google Shape;349;p30"/>
          <p:cNvGrpSpPr/>
          <p:nvPr/>
        </p:nvGrpSpPr>
        <p:grpSpPr>
          <a:xfrm>
            <a:off x="7041960" y="4324320"/>
            <a:ext cx="1598760" cy="483840"/>
            <a:chOff x="7041960" y="4324320"/>
            <a:chExt cx="1598760" cy="483840"/>
          </a:xfrm>
        </p:grpSpPr>
        <p:sp>
          <p:nvSpPr>
            <p:cNvPr id="272" name="Google Shape;350;p30"/>
            <p:cNvSpPr/>
            <p:nvPr/>
          </p:nvSpPr>
          <p:spPr>
            <a:xfrm>
              <a:off x="7041960" y="447660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3" name="Google Shape;351;p30"/>
            <p:cNvSpPr/>
            <p:nvPr/>
          </p:nvSpPr>
          <p:spPr>
            <a:xfrm>
              <a:off x="7041960" y="432432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D57B7-F05D-39A0-A02E-429E86448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>
            <a:extLst>
              <a:ext uri="{FF2B5EF4-FFF2-40B4-BE49-F238E27FC236}">
                <a16:creationId xmlns:a16="http://schemas.microsoft.com/office/drawing/2014/main" id="{51FB2354-9C73-8F88-6AE2-BAA4E8D6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586" y="2831040"/>
            <a:ext cx="5871411" cy="91664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dk1"/>
                </a:solidFill>
                <a:latin typeface="Montserrat Medium"/>
                <a:ea typeface="Montserrat Medium"/>
              </a:rPr>
              <a:t>Modelo E/R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2">
            <a:extLst>
              <a:ext uri="{FF2B5EF4-FFF2-40B4-BE49-F238E27FC236}">
                <a16:creationId xmlns:a16="http://schemas.microsoft.com/office/drawing/2014/main" id="{5A17E984-1142-F7E9-CCD8-5AB9EDE0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accent4"/>
                </a:solidFill>
                <a:latin typeface="Montserrat ExtraBold"/>
                <a:ea typeface="Montserrat ExtraBold"/>
              </a:rPr>
              <a:t>11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6" name="Google Shape;358;p31">
            <a:extLst>
              <a:ext uri="{FF2B5EF4-FFF2-40B4-BE49-F238E27FC236}">
                <a16:creationId xmlns:a16="http://schemas.microsoft.com/office/drawing/2014/main" id="{2F00AA78-5700-B0D9-1789-536BD836DC35}"/>
              </a:ext>
            </a:extLst>
          </p:cNvPr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7" name="Google Shape;359;p31">
            <a:extLst>
              <a:ext uri="{FF2B5EF4-FFF2-40B4-BE49-F238E27FC236}">
                <a16:creationId xmlns:a16="http://schemas.microsoft.com/office/drawing/2014/main" id="{2F011327-6CCB-C3B5-F993-ABDDFAB8EF18}"/>
              </a:ext>
            </a:extLst>
          </p:cNvPr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308" name="Google Shape;360;p31">
              <a:extLst>
                <a:ext uri="{FF2B5EF4-FFF2-40B4-BE49-F238E27FC236}">
                  <a16:creationId xmlns:a16="http://schemas.microsoft.com/office/drawing/2014/main" id="{3870548D-E565-7048-99DF-3A6FAA20F900}"/>
                </a:ext>
              </a:extLst>
            </p:cNvPr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309" name="Google Shape;361;p31">
                <a:extLst>
                  <a:ext uri="{FF2B5EF4-FFF2-40B4-BE49-F238E27FC236}">
                    <a16:creationId xmlns:a16="http://schemas.microsoft.com/office/drawing/2014/main" id="{15E0173E-8B15-2209-01D4-CCF2A8FEB348}"/>
                  </a:ext>
                </a:extLst>
              </p:cNvPr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0" name="Google Shape;362;p31">
                <a:extLst>
                  <a:ext uri="{FF2B5EF4-FFF2-40B4-BE49-F238E27FC236}">
                    <a16:creationId xmlns:a16="http://schemas.microsoft.com/office/drawing/2014/main" id="{99D121C7-BF7F-69A3-2239-DE08174CB158}"/>
                  </a:ext>
                </a:extLst>
              </p:cNvPr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1" name="Google Shape;363;p31">
                <a:extLst>
                  <a:ext uri="{FF2B5EF4-FFF2-40B4-BE49-F238E27FC236}">
                    <a16:creationId xmlns:a16="http://schemas.microsoft.com/office/drawing/2014/main" id="{58C21066-CAD6-47B7-1826-0A4D185F27AA}"/>
                  </a:ext>
                </a:extLst>
              </p:cNvPr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12" name="Google Shape;364;p31">
              <a:extLst>
                <a:ext uri="{FF2B5EF4-FFF2-40B4-BE49-F238E27FC236}">
                  <a16:creationId xmlns:a16="http://schemas.microsoft.com/office/drawing/2014/main" id="{6283D673-7284-73AF-A530-EEE814DE8692}"/>
                </a:ext>
              </a:extLst>
            </p:cNvPr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313" name="Google Shape;365;p31">
                <a:extLst>
                  <a:ext uri="{FF2B5EF4-FFF2-40B4-BE49-F238E27FC236}">
                    <a16:creationId xmlns:a16="http://schemas.microsoft.com/office/drawing/2014/main" id="{98F145CC-9B75-F37E-2789-C6CEC88CB08C}"/>
                  </a:ext>
                </a:extLst>
              </p:cNvPr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366;p31">
                <a:extLst>
                  <a:ext uri="{FF2B5EF4-FFF2-40B4-BE49-F238E27FC236}">
                    <a16:creationId xmlns:a16="http://schemas.microsoft.com/office/drawing/2014/main" id="{63FE3FCC-5552-6750-5361-EEFD97B8B79E}"/>
                  </a:ext>
                </a:extLst>
              </p:cNvPr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5" name="Google Shape;367;p31">
                <a:extLst>
                  <a:ext uri="{FF2B5EF4-FFF2-40B4-BE49-F238E27FC236}">
                    <a16:creationId xmlns:a16="http://schemas.microsoft.com/office/drawing/2014/main" id="{377E0DC3-ABDE-46E6-BE36-0995AC01ADBA}"/>
                  </a:ext>
                </a:extLst>
              </p:cNvPr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6843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4190A1C-F07D-6E06-DC29-C90CAAAF9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193" y="429295"/>
            <a:ext cx="4642932" cy="4284909"/>
          </a:xfrm>
          <a:prstGeom prst="rect">
            <a:avLst/>
          </a:prstGeom>
        </p:spPr>
      </p:pic>
      <p:pic>
        <p:nvPicPr>
          <p:cNvPr id="7" name="Google Shape;348;p30">
            <a:extLst>
              <a:ext uri="{FF2B5EF4-FFF2-40B4-BE49-F238E27FC236}">
                <a16:creationId xmlns:a16="http://schemas.microsoft.com/office/drawing/2014/main" id="{CB511644-4931-8F8A-2DE9-A14514EDCE0B}"/>
              </a:ext>
            </a:extLst>
          </p:cNvPr>
          <p:cNvPicPr/>
          <p:nvPr/>
        </p:nvPicPr>
        <p:blipFill>
          <a:blip r:embed="rId3"/>
          <a:srcRect t="288" b="288"/>
          <a:stretch/>
        </p:blipFill>
        <p:spPr>
          <a:xfrm>
            <a:off x="0" y="568319"/>
            <a:ext cx="2688198" cy="4004407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3043049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019400" y="905040"/>
            <a:ext cx="429552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Montserrat ExtraBold"/>
                <a:ea typeface="Montserrat ExtraBold"/>
              </a:rPr>
              <a:t>Conclusiones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ubTitle"/>
          </p:nvPr>
        </p:nvSpPr>
        <p:spPr>
          <a:xfrm>
            <a:off x="3883887" y="1964816"/>
            <a:ext cx="4493632" cy="145073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En resumen, la gestión adecuada de tablas como Usuarios, Roles, Empresas, Fichajes y Notificaciones es crucial para el funcionamiento eficiente del sistema. Cada tabla desempeña un papel clave en la estructuración y acceso a la información, facilitando operaciones dentro de la plataforma.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381" name="Google Shape;348;p30"/>
          <p:cNvPicPr/>
          <p:nvPr/>
        </p:nvPicPr>
        <p:blipFill>
          <a:blip r:embed="rId2"/>
          <a:srcRect t="288" b="288"/>
          <a:stretch/>
        </p:blipFill>
        <p:spPr>
          <a:xfrm>
            <a:off x="0" y="0"/>
            <a:ext cx="345276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382" name="Google Shape;349;p30"/>
          <p:cNvGrpSpPr/>
          <p:nvPr/>
        </p:nvGrpSpPr>
        <p:grpSpPr>
          <a:xfrm>
            <a:off x="7041960" y="4324320"/>
            <a:ext cx="1598760" cy="483840"/>
            <a:chOff x="7041960" y="4324320"/>
            <a:chExt cx="1598760" cy="483840"/>
          </a:xfrm>
        </p:grpSpPr>
        <p:sp>
          <p:nvSpPr>
            <p:cNvPr id="383" name="Google Shape;350;p30"/>
            <p:cNvSpPr/>
            <p:nvPr/>
          </p:nvSpPr>
          <p:spPr>
            <a:xfrm>
              <a:off x="7041960" y="447660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4" name="Google Shape;351;p30"/>
            <p:cNvSpPr/>
            <p:nvPr/>
          </p:nvSpPr>
          <p:spPr>
            <a:xfrm>
              <a:off x="7041960" y="432432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686239" y="610020"/>
            <a:ext cx="577116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¡Gracias!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1912161" y="1916206"/>
            <a:ext cx="5319678" cy="131108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_tradnl" sz="1600" b="0" i="1" dirty="0">
                <a:solidFill>
                  <a:srgbClr val="F8FAFF"/>
                </a:solidFill>
                <a:effectLst/>
                <a:latin typeface="Inter"/>
              </a:rPr>
              <a:t>Este sistema no solo cumple con la normativa legal, sino que también mejora la eficiencia operativa de las empresas y garantiza una mayor transparencia en la gestión del tiempo laboral.</a:t>
            </a:r>
            <a:endParaRPr lang="en-US" sz="24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12" name="Google Shape;577;p46"/>
          <p:cNvSpPr/>
          <p:nvPr/>
        </p:nvSpPr>
        <p:spPr>
          <a:xfrm>
            <a:off x="2495520" y="4200480"/>
            <a:ext cx="4152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66680" rIns="870823080" bIns="16668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rial"/>
              </a:rPr>
              <a:t>+91 620 421 838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313" name="Google Shape;578;p46"/>
          <p:cNvGrpSpPr/>
          <p:nvPr/>
        </p:nvGrpSpPr>
        <p:grpSpPr>
          <a:xfrm>
            <a:off x="842040" y="3863160"/>
            <a:ext cx="68040" cy="519120"/>
            <a:chOff x="842040" y="3863160"/>
            <a:chExt cx="68040" cy="519120"/>
          </a:xfrm>
        </p:grpSpPr>
        <p:sp>
          <p:nvSpPr>
            <p:cNvPr id="314" name="Google Shape;579;p46"/>
            <p:cNvSpPr/>
            <p:nvPr/>
          </p:nvSpPr>
          <p:spPr>
            <a:xfrm rot="5400000">
              <a:off x="842040" y="386316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5" name="Google Shape;580;p46"/>
            <p:cNvSpPr/>
            <p:nvPr/>
          </p:nvSpPr>
          <p:spPr>
            <a:xfrm rot="5400000">
              <a:off x="842040" y="408888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6" name="Google Shape;581;p46"/>
            <p:cNvSpPr/>
            <p:nvPr/>
          </p:nvSpPr>
          <p:spPr>
            <a:xfrm rot="5400000">
              <a:off x="842040" y="4314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019400" y="905039"/>
            <a:ext cx="4295520" cy="74222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Introducción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4019400" y="2085840"/>
            <a:ext cx="4621320" cy="1866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En esta presentación exploraremos las tablas fundamentales del sistema, sus estructuras, relaciones y gestión de permisos.</a:t>
            </a: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49" name="Google Shape;348;p30"/>
          <p:cNvPicPr/>
          <p:nvPr/>
        </p:nvPicPr>
        <p:blipFill>
          <a:blip r:embed="rId2"/>
          <a:srcRect t="288" b="288"/>
          <a:stretch/>
        </p:blipFill>
        <p:spPr>
          <a:xfrm>
            <a:off x="0" y="0"/>
            <a:ext cx="345276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50" name="Google Shape;349;p30"/>
          <p:cNvGrpSpPr/>
          <p:nvPr/>
        </p:nvGrpSpPr>
        <p:grpSpPr>
          <a:xfrm>
            <a:off x="7041960" y="4324320"/>
            <a:ext cx="1598760" cy="483840"/>
            <a:chOff x="7041960" y="4324320"/>
            <a:chExt cx="1598760" cy="483840"/>
          </a:xfrm>
        </p:grpSpPr>
        <p:sp>
          <p:nvSpPr>
            <p:cNvPr id="251" name="Google Shape;350;p30"/>
            <p:cNvSpPr/>
            <p:nvPr/>
          </p:nvSpPr>
          <p:spPr>
            <a:xfrm>
              <a:off x="7041960" y="447660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2" name="Google Shape;351;p30"/>
            <p:cNvSpPr/>
            <p:nvPr/>
          </p:nvSpPr>
          <p:spPr>
            <a:xfrm>
              <a:off x="7041960" y="432432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3457440" y="2828880"/>
            <a:ext cx="481932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dk1"/>
                </a:solidFill>
                <a:latin typeface="Montserrat Medium"/>
                <a:ea typeface="Montserrat Medium"/>
              </a:rPr>
              <a:t>Usuarios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5" name="Google Shape;358;p31"/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56" name="Google Shape;359;p31"/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257" name="Google Shape;360;p31"/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258" name="Google Shape;361;p31"/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59" name="Google Shape;362;p31"/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0" name="Google Shape;363;p31"/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261" name="Google Shape;364;p31"/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262" name="Google Shape;365;p31"/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3" name="Google Shape;366;p31"/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4" name="Google Shape;367;p31"/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81040" y="495360"/>
            <a:ext cx="353340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Estructura de la tabla:</a:t>
            </a:r>
            <a:b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</a:br>
            <a:r>
              <a:rPr lang="en" sz="14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usuarios</a:t>
            </a:r>
            <a:endParaRPr lang="fr-FR" sz="1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3534743" y="434813"/>
            <a:ext cx="5304121" cy="323653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25000" lnSpcReduction="20000"/>
          </a:bodyPr>
          <a:lstStyle/>
          <a:p>
            <a:pPr>
              <a:buNone/>
            </a:pPr>
            <a:endParaRPr lang="es-ES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5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Campos:</a:t>
            </a:r>
            <a:endParaRPr lang="es-ES" sz="5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4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id_usuario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(PK, AUTO_INCREMENT, INT)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(VARCHAR(50))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apellidos (VARCHAR(100))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 (VARCHAR(100), UNIQUE)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4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(VARCHAR(50), UNIQUE)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4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(VARCHAR(255)) → </a:t>
            </a:r>
            <a:r>
              <a:rPr lang="es-ES" sz="4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Hasheada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activo (BOOLEAN) → Para habilitar o deshabilitar usuarios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4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primer_acceso</a:t>
            </a:r>
            <a:r>
              <a:rPr lang="es-E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(BOOLEAN) → Para forzar cambio de contraseña</a:t>
            </a:r>
            <a:endParaRPr lang="es-E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68FD36CD-E31A-2C7D-8AC2-EC120875B197}"/>
              </a:ext>
            </a:extLst>
          </p:cNvPr>
          <p:cNvSpPr txBox="1">
            <a:spLocks/>
          </p:cNvSpPr>
          <p:nvPr/>
        </p:nvSpPr>
        <p:spPr>
          <a:xfrm>
            <a:off x="56054" y="1343976"/>
            <a:ext cx="3828427" cy="160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Descripción:</a:t>
            </a:r>
            <a:r>
              <a:rPr lang="es-E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Almacena la información de los usuarios del sistema, incluyendo sus credenciales y estado.</a:t>
            </a:r>
            <a:endParaRPr lang="es-E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2ED150-773D-740B-7A2C-DED694DF9463}"/>
              </a:ext>
            </a:extLst>
          </p:cNvPr>
          <p:cNvSpPr txBox="1"/>
          <p:nvPr/>
        </p:nvSpPr>
        <p:spPr>
          <a:xfrm>
            <a:off x="4461997" y="3793529"/>
            <a:ext cx="4376867" cy="1253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effectLst/>
              </a:rPr>
              <a:t>Relaciones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s-E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Empresas: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Cada usuario pertenece a una empresa (1:N).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s-E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Roles: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Un usuario puede tener múltiples roles a través de la tabla intermedia </a:t>
            </a:r>
            <a:r>
              <a:rPr lang="es-ES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usuarios_roles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(N:M).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348;p30">
            <a:extLst>
              <a:ext uri="{FF2B5EF4-FFF2-40B4-BE49-F238E27FC236}">
                <a16:creationId xmlns:a16="http://schemas.microsoft.com/office/drawing/2014/main" id="{C13EC655-6083-C8C7-EC69-0DA3E13A1E74}"/>
              </a:ext>
            </a:extLst>
          </p:cNvPr>
          <p:cNvPicPr/>
          <p:nvPr/>
        </p:nvPicPr>
        <p:blipFill>
          <a:blip r:embed="rId2"/>
          <a:srcRect t="288" b="288"/>
          <a:stretch/>
        </p:blipFill>
        <p:spPr>
          <a:xfrm>
            <a:off x="1041456" y="2383225"/>
            <a:ext cx="1852999" cy="2760275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457440" y="2828880"/>
            <a:ext cx="481932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>
                <a:solidFill>
                  <a:schemeClr val="dk1"/>
                </a:solidFill>
                <a:latin typeface="Montserrat Medium"/>
                <a:ea typeface="Montserrat Medium"/>
              </a:rPr>
              <a:t>Roles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02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9" name="Google Shape;358;p31"/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80" name="Google Shape;359;p31"/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281" name="Google Shape;360;p31"/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282" name="Google Shape;361;p31"/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3" name="Google Shape;362;p31"/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4" name="Google Shape;363;p31"/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285" name="Google Shape;364;p31"/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286" name="Google Shape;365;p31"/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7" name="Google Shape;366;p31"/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8" name="Google Shape;367;p31"/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50D82-6F35-04AB-D985-23A595262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>
            <a:extLst>
              <a:ext uri="{FF2B5EF4-FFF2-40B4-BE49-F238E27FC236}">
                <a16:creationId xmlns:a16="http://schemas.microsoft.com/office/drawing/2014/main" id="{4A56522A-5E1F-BDB6-B806-FBEA168D21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1040" y="495360"/>
            <a:ext cx="353340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Estructura de la tabla:</a:t>
            </a:r>
            <a:b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</a:br>
            <a:r>
              <a:rPr lang="en" sz="14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roles</a:t>
            </a:r>
            <a:endParaRPr lang="fr-FR" sz="1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6" name="PlaceHolder 2">
            <a:extLst>
              <a:ext uri="{FF2B5EF4-FFF2-40B4-BE49-F238E27FC236}">
                <a16:creationId xmlns:a16="http://schemas.microsoft.com/office/drawing/2014/main" id="{5CD86529-11D4-1EE3-DD17-CEEAAEE912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884481" y="434813"/>
            <a:ext cx="4785131" cy="219150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>
              <a:buNone/>
            </a:pPr>
            <a:endParaRPr lang="es-ES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Campos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id_rol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(PK, AUTO_INCREMENT, INT)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(VARCHAR(50)) → Ej. 'ADMINISTRADOR', 'DIRECCIÓN', 'EMPLEADO'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descripcion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(TEXT, NULLABLE)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235F214B-7C06-94C7-00F7-AE42B10D9087}"/>
              </a:ext>
            </a:extLst>
          </p:cNvPr>
          <p:cNvSpPr txBox="1">
            <a:spLocks/>
          </p:cNvSpPr>
          <p:nvPr/>
        </p:nvSpPr>
        <p:spPr>
          <a:xfrm>
            <a:off x="56054" y="1343976"/>
            <a:ext cx="4110310" cy="84233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Descripción:</a:t>
            </a:r>
            <a:r>
              <a:rPr lang="es-E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Define los roles y permisos de los usuarios en el sistema.</a:t>
            </a:r>
            <a:endParaRPr lang="es-E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836C55-847C-F885-E821-FFCEEF3FBD7D}"/>
              </a:ext>
            </a:extLst>
          </p:cNvPr>
          <p:cNvSpPr txBox="1"/>
          <p:nvPr/>
        </p:nvSpPr>
        <p:spPr>
          <a:xfrm>
            <a:off x="4461997" y="3793529"/>
            <a:ext cx="4468872" cy="755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effectLst/>
              </a:rPr>
              <a:t>Relaciones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s-E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Usuarios:</a:t>
            </a:r>
            <a:r>
              <a:rPr lang="es-E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Un rol puede ser asignado a múltiples usuarios a través de la tabla intermedia </a:t>
            </a:r>
            <a:r>
              <a:rPr lang="es-E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usuarios_roles</a:t>
            </a:r>
            <a:r>
              <a:rPr lang="es-E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(N:M)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348;p30">
            <a:extLst>
              <a:ext uri="{FF2B5EF4-FFF2-40B4-BE49-F238E27FC236}">
                <a16:creationId xmlns:a16="http://schemas.microsoft.com/office/drawing/2014/main" id="{21026007-005B-A498-9336-041F4DE28212}"/>
              </a:ext>
            </a:extLst>
          </p:cNvPr>
          <p:cNvPicPr/>
          <p:nvPr/>
        </p:nvPicPr>
        <p:blipFill>
          <a:blip r:embed="rId2"/>
          <a:srcRect t="288" b="288"/>
          <a:stretch/>
        </p:blipFill>
        <p:spPr>
          <a:xfrm>
            <a:off x="1203523" y="2439096"/>
            <a:ext cx="1815371" cy="2704224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181090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3457440" y="2828880"/>
            <a:ext cx="481932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 dirty="0">
                <a:solidFill>
                  <a:schemeClr val="dk1"/>
                </a:solidFill>
                <a:latin typeface="Montserrat Medium"/>
                <a:ea typeface="Montserrat Medium"/>
              </a:rPr>
              <a:t>Empresas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03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06" name="Google Shape;358;p31"/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7" name="Google Shape;359;p31"/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308" name="Google Shape;360;p31"/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309" name="Google Shape;361;p31"/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0" name="Google Shape;362;p31"/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1" name="Google Shape;363;p31"/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12" name="Google Shape;364;p31"/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313" name="Google Shape;365;p31"/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366;p31"/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5" name="Google Shape;367;p31"/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D8111-5687-69E3-0379-8A6B65E26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>
            <a:extLst>
              <a:ext uri="{FF2B5EF4-FFF2-40B4-BE49-F238E27FC236}">
                <a16:creationId xmlns:a16="http://schemas.microsoft.com/office/drawing/2014/main" id="{881E4855-47E1-903D-492A-6691485A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40" y="495360"/>
            <a:ext cx="353340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Estructura de la tabla:</a:t>
            </a:r>
            <a:br>
              <a:rPr lang="en" sz="21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</a:br>
            <a:r>
              <a:rPr lang="en" sz="14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empresas</a:t>
            </a:r>
            <a:endParaRPr lang="fr-FR" sz="1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6" name="PlaceHolder 2">
            <a:extLst>
              <a:ext uri="{FF2B5EF4-FFF2-40B4-BE49-F238E27FC236}">
                <a16:creationId xmlns:a16="http://schemas.microsoft.com/office/drawing/2014/main" id="{67491549-2842-BFDD-EE14-FBDD74DCBEC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884481" y="434813"/>
            <a:ext cx="4785131" cy="274839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buNone/>
            </a:pPr>
            <a:endParaRPr lang="es-ES" sz="1200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Campos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id_empresa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(PK, AUTO_INCREMENT, INT)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 (VARCHAR(100))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direccion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(VARCHAR(255))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telefono</a:t>
            </a: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(VARCHAR(20))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 (VARCHAR(100))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CB5A78BD-BB18-92A5-04FB-DB975CE9F7F1}"/>
              </a:ext>
            </a:extLst>
          </p:cNvPr>
          <p:cNvSpPr txBox="1">
            <a:spLocks/>
          </p:cNvSpPr>
          <p:nvPr/>
        </p:nvSpPr>
        <p:spPr>
          <a:xfrm>
            <a:off x="56054" y="1343976"/>
            <a:ext cx="4110310" cy="84233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Descripción:</a:t>
            </a:r>
            <a:r>
              <a:rPr lang="es-E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Almacena la información de las empresas que utilizan el sistema.</a:t>
            </a:r>
            <a:endParaRPr lang="es-E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EE9596C-9965-9A3A-23F4-7098CDD52395}"/>
              </a:ext>
            </a:extLst>
          </p:cNvPr>
          <p:cNvSpPr txBox="1"/>
          <p:nvPr/>
        </p:nvSpPr>
        <p:spPr>
          <a:xfrm>
            <a:off x="4461997" y="3793529"/>
            <a:ext cx="4468872" cy="755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>
                <a:effectLst/>
              </a:rPr>
              <a:t>Relaciones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s-E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Usuarios:</a:t>
            </a:r>
            <a:r>
              <a:rPr lang="es-E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Una empresa puede tener múltiples usuarios (1:N).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570;p45">
            <a:extLst>
              <a:ext uri="{FF2B5EF4-FFF2-40B4-BE49-F238E27FC236}">
                <a16:creationId xmlns:a16="http://schemas.microsoft.com/office/drawing/2014/main" id="{1405B356-6004-1585-F05C-78AD5618969E}"/>
              </a:ext>
            </a:extLst>
          </p:cNvPr>
          <p:cNvPicPr/>
          <p:nvPr/>
        </p:nvPicPr>
        <p:blipFill>
          <a:blip r:embed="rId2"/>
          <a:srcRect t="23820" b="10990"/>
          <a:stretch/>
        </p:blipFill>
        <p:spPr>
          <a:xfrm>
            <a:off x="-1" y="3636201"/>
            <a:ext cx="4110309" cy="1507119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132661305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1914</TotalTime>
  <Words>1168</Words>
  <Application>Microsoft Office PowerPoint</Application>
  <PresentationFormat>Presentación en pantalla (16:9)</PresentationFormat>
  <Paragraphs>144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23</vt:i4>
      </vt:variant>
      <vt:variant>
        <vt:lpstr>Títulos de diapositiva</vt:lpstr>
      </vt:variant>
      <vt:variant>
        <vt:i4>27</vt:i4>
      </vt:variant>
    </vt:vector>
  </HeadingPairs>
  <TitlesOfParts>
    <vt:vector size="61" baseType="lpstr">
      <vt:lpstr>Actor</vt:lpstr>
      <vt:lpstr>Arial</vt:lpstr>
      <vt:lpstr>Calibri</vt:lpstr>
      <vt:lpstr>Courier New</vt:lpstr>
      <vt:lpstr>DM Sans</vt:lpstr>
      <vt:lpstr>Inter</vt:lpstr>
      <vt:lpstr>Montserrat ExtraBold</vt:lpstr>
      <vt:lpstr>Montserrat Medium</vt:lpstr>
      <vt:lpstr>OpenSymbol</vt:lpstr>
      <vt:lpstr>Symbol</vt:lpstr>
      <vt:lpstr>Wingdings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Slidesgo Final Pages</vt:lpstr>
      <vt:lpstr>Slidesgo Final Pages</vt:lpstr>
      <vt:lpstr>Tablas. Relaciones entre tablas. Modelo E/R.</vt:lpstr>
      <vt:lpstr>Integrantes del proyecto</vt:lpstr>
      <vt:lpstr>Introducción</vt:lpstr>
      <vt:lpstr>Usuarios</vt:lpstr>
      <vt:lpstr>Estructura de la tabla: usuarios</vt:lpstr>
      <vt:lpstr>Roles</vt:lpstr>
      <vt:lpstr>Estructura de la tabla: roles</vt:lpstr>
      <vt:lpstr>Empresas</vt:lpstr>
      <vt:lpstr>Estructura de la tabla: empresas</vt:lpstr>
      <vt:lpstr>Fichajes</vt:lpstr>
      <vt:lpstr>Estructura de la tabla: fichajes</vt:lpstr>
      <vt:lpstr>Horas Extra</vt:lpstr>
      <vt:lpstr>Estructura de la tabla: horas_extras</vt:lpstr>
      <vt:lpstr>Notificaciones</vt:lpstr>
      <vt:lpstr>Estructura de la tabla: notificaciones</vt:lpstr>
      <vt:lpstr>Registro de cambios de contraseña</vt:lpstr>
      <vt:lpstr>Estructura de la tabla: registro_cambios_contrasenia</vt:lpstr>
      <vt:lpstr>Configuración de Autenticación</vt:lpstr>
      <vt:lpstr>Estructura de la tabla: configuracion_autenticacion</vt:lpstr>
      <vt:lpstr>Historial de Actividad</vt:lpstr>
      <vt:lpstr>Estructura de la tabla: historial_actividad</vt:lpstr>
      <vt:lpstr>Relaciones clave del modelo</vt:lpstr>
      <vt:lpstr>Presentación de PowerPoint</vt:lpstr>
      <vt:lpstr>Modelo E/R</vt:lpstr>
      <vt:lpstr>Presentación de PowerPoint</vt:lpstr>
      <vt:lpstr>Conclusiones</vt:lpstr>
      <vt:lpstr>¡Gracias!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Antonio Garijo Blanco</dc:creator>
  <cp:lastModifiedBy>Antonio Garijo Blanco</cp:lastModifiedBy>
  <cp:revision>2</cp:revision>
  <dcterms:modified xsi:type="dcterms:W3CDTF">2025-03-19T18:58:05Z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2025-03-18T11:02:48Z</dcterms:created>
  <dc:creator>Unknown Creator</dc:creator>
  <dc:description/>
  <dc:language>en-US</dc:language>
  <cp:lastModifiedBy>Unknown Creator</cp:lastModifiedBy>
  <dcterms:modified xsi:type="dcterms:W3CDTF">2025-03-18T11:02:48Z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24</vt:r8>
  </property>
</Properties>
</file>