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7DA-A731-4EAD-B035-8CC3E5787DD7}" type="datetimeFigureOut">
              <a:rPr lang="es-MX" smtClean="0"/>
              <a:t>07/11/2023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D91E-236D-4592-AC75-169654CB01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29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7DA-A731-4EAD-B035-8CC3E5787DD7}" type="datetimeFigureOut">
              <a:rPr lang="es-MX" smtClean="0"/>
              <a:t>07/11/2023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D91E-236D-4592-AC75-169654CB01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5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7DA-A731-4EAD-B035-8CC3E5787DD7}" type="datetimeFigureOut">
              <a:rPr lang="es-MX" smtClean="0"/>
              <a:t>07/11/2023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D91E-236D-4592-AC75-169654CB01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037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7DA-A731-4EAD-B035-8CC3E5787DD7}" type="datetimeFigureOut">
              <a:rPr lang="es-MX" smtClean="0"/>
              <a:t>07/11/2023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D91E-236D-4592-AC75-169654CB01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90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7DA-A731-4EAD-B035-8CC3E5787DD7}" type="datetimeFigureOut">
              <a:rPr lang="es-MX" smtClean="0"/>
              <a:t>07/11/2023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D91E-236D-4592-AC75-169654CB01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5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7DA-A731-4EAD-B035-8CC3E5787DD7}" type="datetimeFigureOut">
              <a:rPr lang="es-MX" smtClean="0"/>
              <a:t>07/11/2023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D91E-236D-4592-AC75-169654CB01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268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7DA-A731-4EAD-B035-8CC3E5787DD7}" type="datetimeFigureOut">
              <a:rPr lang="es-MX" smtClean="0"/>
              <a:t>07/11/2023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D91E-236D-4592-AC75-169654CB01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62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7DA-A731-4EAD-B035-8CC3E5787DD7}" type="datetimeFigureOut">
              <a:rPr lang="es-MX" smtClean="0"/>
              <a:t>07/11/2023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D91E-236D-4592-AC75-169654CB01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19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7DA-A731-4EAD-B035-8CC3E5787DD7}" type="datetimeFigureOut">
              <a:rPr lang="es-MX" smtClean="0"/>
              <a:t>07/11/2023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D91E-236D-4592-AC75-169654CB01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80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7DA-A731-4EAD-B035-8CC3E5787DD7}" type="datetimeFigureOut">
              <a:rPr lang="es-MX" smtClean="0"/>
              <a:t>07/11/2023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D91E-236D-4592-AC75-169654CB01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71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47DA-A731-4EAD-B035-8CC3E5787DD7}" type="datetimeFigureOut">
              <a:rPr lang="es-MX" smtClean="0"/>
              <a:t>07/11/2023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ED91E-236D-4592-AC75-169654CB01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64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7DA-A731-4EAD-B035-8CC3E5787DD7}" type="datetimeFigureOut">
              <a:rPr lang="es-MX" smtClean="0"/>
              <a:t>07/11/2023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ED91E-236D-4592-AC75-169654CB01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03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Luis Antonio Gutierrez Vargas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POWER POINT Archivo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8693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Luis Antonio Gutierrez Vargas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 Antonio Gutierrez Vargas</dc:title>
  <dc:creator>Alumnos</dc:creator>
  <cp:lastModifiedBy>Alumnos</cp:lastModifiedBy>
  <cp:revision>1</cp:revision>
  <dcterms:created xsi:type="dcterms:W3CDTF">2023-11-07T19:15:12Z</dcterms:created>
  <dcterms:modified xsi:type="dcterms:W3CDTF">2023-11-07T19:15:28Z</dcterms:modified>
</cp:coreProperties>
</file>