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26" r:id="rId7"/>
    <p:sldId id="368" r:id="rId8"/>
    <p:sldId id="370" r:id="rId9"/>
    <p:sldId id="369" r:id="rId10"/>
    <p:sldId id="371" r:id="rId11"/>
    <p:sldId id="372" r:id="rId12"/>
    <p:sldId id="373" r:id="rId13"/>
    <p:sldId id="374" r:id="rId14"/>
    <p:sldId id="376" r:id="rId15"/>
    <p:sldId id="379" r:id="rId16"/>
    <p:sldId id="377" r:id="rId17"/>
    <p:sldId id="375" r:id="rId18"/>
    <p:sldId id="378" r:id="rId19"/>
    <p:sldId id="380" r:id="rId20"/>
    <p:sldId id="385" r:id="rId21"/>
    <p:sldId id="381" r:id="rId22"/>
    <p:sldId id="382" r:id="rId23"/>
    <p:sldId id="383" r:id="rId24"/>
    <p:sldId id="384" r:id="rId25"/>
    <p:sldId id="386" r:id="rId26"/>
    <p:sldId id="387" r:id="rId27"/>
    <p:sldId id="388" r:id="rId28"/>
    <p:sldId id="389" r:id="rId29"/>
    <p:sldId id="390" r:id="rId30"/>
    <p:sldId id="392" r:id="rId31"/>
    <p:sldId id="394" r:id="rId32"/>
    <p:sldId id="391" r:id="rId33"/>
    <p:sldId id="393" r:id="rId34"/>
    <p:sldId id="396" r:id="rId35"/>
    <p:sldId id="397" r:id="rId36"/>
    <p:sldId id="401" r:id="rId37"/>
    <p:sldId id="400" r:id="rId38"/>
    <p:sldId id="395" r:id="rId39"/>
    <p:sldId id="399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0E2F5-A8FC-73C4-79D9-421089576F9C}" v="2" dt="2020-10-07T09:28:02.435"/>
    <p1510:client id="{0F872975-4F9B-03DB-9547-E54FF4C253A6}" v="141" dt="2021-01-31T18:12:10.500"/>
    <p1510:client id="{133F061B-AB05-6473-8DB5-4887F7188203}" v="13" dt="2020-11-21T16:22:11.252"/>
    <p1510:client id="{16826B93-FDAB-8EDA-3286-4C2EA0DE614E}" v="64" dt="2020-10-30T15:12:03.892"/>
    <p1510:client id="{19050C49-F9F2-40F1-B9AB-02013BDD6B38}" v="1" dt="2023-02-03T10:10:59.860"/>
    <p1510:client id="{1F1A25F7-ACA9-6BF4-AA03-DC0A2F851A6C}" v="360" dt="2020-10-25T22:17:36.515"/>
    <p1510:client id="{20D9FDA8-A2DF-8695-D141-481BA065F611}" v="24" dt="2020-11-11T10:07:15.293"/>
    <p1510:client id="{225920D7-8273-1CD2-25D8-24E7C3820A3A}" v="811" dt="2020-11-03T16:00:23.911"/>
    <p1510:client id="{2DA36B39-68CA-8F7D-6D1A-0BA2BE51FF97}" v="1159" dt="2020-10-15T15:41:15.194"/>
    <p1510:client id="{30AF14A8-8E31-EDF9-1D16-0A974D953218}" v="3609" dt="2020-10-02T16:03:43.393"/>
    <p1510:client id="{32255F3B-D824-7197-EC96-28BA4B0C87DB}" v="7" dt="2020-10-18T20:46:07.477"/>
    <p1510:client id="{3AE4409C-C7CD-303F-F7E8-B0C2A5480843}" v="1" dt="2023-01-23T07:01:43.611"/>
    <p1510:client id="{402967D3-D285-D60D-E272-C31F37528EE8}" v="289" dt="2020-10-06T16:16:36.895"/>
    <p1510:client id="{4ED7B87F-6D66-7579-477B-3CC183FC181E}" v="374" dt="2020-10-05T20:55:54.746"/>
    <p1510:client id="{582D4CE7-5402-32FB-3118-B82853E059A6}" v="1682" dt="2020-09-27T15:42:09.979"/>
    <p1510:client id="{5B2E7ABB-333C-1DA4-2DDD-A7C37EC70A2B}" v="3" dt="2023-02-05T17:09:14.702"/>
    <p1510:client id="{6D7EBBA1-B8AF-CFDF-8184-6E615103F0E1}" v="2655" dt="2020-10-10T17:14:47.275"/>
    <p1510:client id="{6F92946A-6EA9-6E1E-5496-2C333123F72F}" v="10" dt="2020-09-30T06:19:42.554"/>
    <p1510:client id="{6F96F138-BAFF-7394-D34B-CC9BCCBBD39A}" v="38" dt="2020-10-26T21:40:25.385"/>
    <p1510:client id="{789F29A8-08D1-7080-2308-9BE901926BBC}" v="316" dt="2021-12-12T18:11:24.367"/>
    <p1510:client id="{8558657C-311F-5A4A-A72D-2F854A30B0E7}" v="346" dt="2020-10-22T21:32:52.258"/>
    <p1510:client id="{877D076F-9555-7155-9C76-38C0668CED6E}" v="2627" dt="2020-11-03T21:54:46.486"/>
    <p1510:client id="{96A48E0E-CCE2-9958-ED4B-840B89A888AE}" v="139" dt="2020-10-26T10:26:21.282"/>
    <p1510:client id="{A354767F-CB9E-0D9D-0F74-03226E525283}" v="1301" dt="2021-01-07T19:30:44.205"/>
    <p1510:client id="{A486CDDA-A734-D4A5-263B-521931432147}" v="165" dt="2021-01-24T19:13:38.823"/>
    <p1510:client id="{AC3106AA-59E2-4AA0-945D-8FBB3F8D7DE3}" v="107" dt="2020-10-06T15:29:31.528"/>
    <p1510:client id="{B24C7E9D-1F6F-45A2-093E-0F2F2BD91B43}" v="206" dt="2020-09-28T16:04:16.597"/>
    <p1510:client id="{B5E80A02-9292-FD68-804E-56ED878FACA0}" v="1815" dt="2020-10-30T16:19:48.372"/>
    <p1510:client id="{BD488AE8-00BE-8E8A-1802-5877B4434209}" v="366" dt="2020-10-13T16:00:09.019"/>
    <p1510:client id="{C07FB8CD-DBB4-2C4F-43E4-EEEED5C34C4B}" v="3539" dt="2020-11-01T21:46:04.994"/>
    <p1510:client id="{C2CAC0BE-4CEE-1C39-90CC-746FA3229678}" v="8" dt="2020-10-15T16:12:23.249"/>
    <p1510:client id="{DC18CF46-7082-4E90-B657-4E5C43B7F39B}" v="3108" dt="2020-09-26T21:57:39.453"/>
    <p1510:client id="{E7BC588D-EED0-91B1-2296-3D40974460AD}" v="3" dt="2021-02-07T19:30:20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n Galvan Jamai" userId="S::michan.s254812@cesurformacion.com::b54d753a-a55b-4921-9afc-cfc9438e28ce" providerId="AD" clId="Web-{19050C49-F9F2-40F1-B9AB-02013BDD6B38}"/>
    <pc:docChg chg="modSld">
      <pc:chgData name="Michan Galvan Jamai" userId="S::michan.s254812@cesurformacion.com::b54d753a-a55b-4921-9afc-cfc9438e28ce" providerId="AD" clId="Web-{19050C49-F9F2-40F1-B9AB-02013BDD6B38}" dt="2023-02-03T10:10:59.860" v="0" actId="1076"/>
      <pc:docMkLst>
        <pc:docMk/>
      </pc:docMkLst>
      <pc:sldChg chg="modSp">
        <pc:chgData name="Michan Galvan Jamai" userId="S::michan.s254812@cesurformacion.com::b54d753a-a55b-4921-9afc-cfc9438e28ce" providerId="AD" clId="Web-{19050C49-F9F2-40F1-B9AB-02013BDD6B38}" dt="2023-02-03T10:10:59.860" v="0" actId="1076"/>
        <pc:sldMkLst>
          <pc:docMk/>
          <pc:sldMk cId="1382931367" sldId="391"/>
        </pc:sldMkLst>
        <pc:picChg chg="mod">
          <ac:chgData name="Michan Galvan Jamai" userId="S::michan.s254812@cesurformacion.com::b54d753a-a55b-4921-9afc-cfc9438e28ce" providerId="AD" clId="Web-{19050C49-F9F2-40F1-B9AB-02013BDD6B38}" dt="2023-02-03T10:10:59.860" v="0" actId="1076"/>
          <ac:picMkLst>
            <pc:docMk/>
            <pc:sldMk cId="1382931367" sldId="391"/>
            <ac:picMk id="6" creationId="{A6B2D0DC-6604-496C-8594-53CF49876B0F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E7BC588D-EED0-91B1-2296-3D40974460AD}"/>
    <pc:docChg chg="modSld">
      <pc:chgData name="Francisco Romero Guillén" userId="S::francisco.romero@cesurformacion.com::a06b3b3a-33d0-47b2-bfb2-021b0dbe239b" providerId="AD" clId="Web-{E7BC588D-EED0-91B1-2296-3D40974460AD}" dt="2021-02-07T19:30:20.550" v="2"/>
      <pc:docMkLst>
        <pc:docMk/>
      </pc:docMkLst>
      <pc:sldChg chg="addSp delSp modSp">
        <pc:chgData name="Francisco Romero Guillén" userId="S::francisco.romero@cesurformacion.com::a06b3b3a-33d0-47b2-bfb2-021b0dbe239b" providerId="AD" clId="Web-{E7BC588D-EED0-91B1-2296-3D40974460AD}" dt="2021-02-07T19:30:20.550" v="2"/>
        <pc:sldMkLst>
          <pc:docMk/>
          <pc:sldMk cId="1715587357" sldId="399"/>
        </pc:sldMkLst>
        <pc:spChg chg="add del mod">
          <ac:chgData name="Francisco Romero Guillén" userId="S::francisco.romero@cesurformacion.com::a06b3b3a-33d0-47b2-bfb2-021b0dbe239b" providerId="AD" clId="Web-{E7BC588D-EED0-91B1-2296-3D40974460AD}" dt="2021-02-07T19:30:20.550" v="2"/>
          <ac:spMkLst>
            <pc:docMk/>
            <pc:sldMk cId="1715587357" sldId="399"/>
            <ac:spMk id="4" creationId="{9F361149-C5C1-4E29-90F7-8215E5420ED4}"/>
          </ac:spMkLst>
        </pc:spChg>
      </pc:sldChg>
    </pc:docChg>
  </pc:docChgLst>
  <pc:docChgLst>
    <pc:chgData name="Francisco Romero Guillén" userId="S::francisco.romero@cesurformacion.com::a06b3b3a-33d0-47b2-bfb2-021b0dbe239b" providerId="AD" clId="Web-{0F872975-4F9B-03DB-9547-E54FF4C253A6}"/>
    <pc:docChg chg="delSld modSld">
      <pc:chgData name="Francisco Romero Guillén" userId="S::francisco.romero@cesurformacion.com::a06b3b3a-33d0-47b2-bfb2-021b0dbe239b" providerId="AD" clId="Web-{0F872975-4F9B-03DB-9547-E54FF4C253A6}" dt="2021-01-31T18:12:10.500" v="85" actId="1076"/>
      <pc:docMkLst>
        <pc:docMk/>
      </pc:docMkLst>
      <pc:sldChg chg="del">
        <pc:chgData name="Francisco Romero Guillén" userId="S::francisco.romero@cesurformacion.com::a06b3b3a-33d0-47b2-bfb2-021b0dbe239b" providerId="AD" clId="Web-{0F872975-4F9B-03DB-9547-E54FF4C253A6}" dt="2021-01-31T17:46:10.345" v="0"/>
        <pc:sldMkLst>
          <pc:docMk/>
          <pc:sldMk cId="2877239872" sldId="398"/>
        </pc:sldMkLst>
      </pc:sldChg>
      <pc:sldChg chg="addSp delSp modSp mod modClrScheme delDesignElem chgLayout">
        <pc:chgData name="Francisco Romero Guillén" userId="S::francisco.romero@cesurformacion.com::a06b3b3a-33d0-47b2-bfb2-021b0dbe239b" providerId="AD" clId="Web-{0F872975-4F9B-03DB-9547-E54FF4C253A6}" dt="2021-01-31T18:12:10.500" v="85" actId="1076"/>
        <pc:sldMkLst>
          <pc:docMk/>
          <pc:sldMk cId="1715587357" sldId="399"/>
        </pc:sldMkLst>
        <pc:spChg chg="mod ord">
          <ac:chgData name="Francisco Romero Guillén" userId="S::francisco.romero@cesurformacion.com::a06b3b3a-33d0-47b2-bfb2-021b0dbe239b" providerId="AD" clId="Web-{0F872975-4F9B-03DB-9547-E54FF4C253A6}" dt="2021-01-31T17:51:58.990" v="44" actId="20577"/>
          <ac:spMkLst>
            <pc:docMk/>
            <pc:sldMk cId="1715587357" sldId="399"/>
            <ac:spMk id="2" creationId="{23506C98-5FE7-4EA8-A4F1-8555D39C10BC}"/>
          </ac:spMkLst>
        </pc:spChg>
        <pc:spChg chg="add del mod ord">
          <ac:chgData name="Francisco Romero Guillén" userId="S::francisco.romero@cesurformacion.com::a06b3b3a-33d0-47b2-bfb2-021b0dbe239b" providerId="AD" clId="Web-{0F872975-4F9B-03DB-9547-E54FF4C253A6}" dt="2021-01-31T17:51:07.521" v="26"/>
          <ac:spMkLst>
            <pc:docMk/>
            <pc:sldMk cId="1715587357" sldId="399"/>
            <ac:spMk id="3" creationId="{03D36013-B747-46A1-8D95-716B9373A9E1}"/>
          </ac:spMkLst>
        </pc:spChg>
        <pc:spChg chg="add del mod ord">
          <ac:chgData name="Francisco Romero Guillén" userId="S::francisco.romero@cesurformacion.com::a06b3b3a-33d0-47b2-bfb2-021b0dbe239b" providerId="AD" clId="Web-{0F872975-4F9B-03DB-9547-E54FF4C253A6}" dt="2021-01-31T17:51:07.521" v="26"/>
          <ac:spMkLst>
            <pc:docMk/>
            <pc:sldMk cId="1715587357" sldId="399"/>
            <ac:spMk id="4" creationId="{53D16A9C-FBC1-4453-9B1A-41C2A9345D21}"/>
          </ac:spMkLst>
        </pc:spChg>
        <pc:spChg chg="add mod">
          <ac:chgData name="Francisco Romero Guillén" userId="S::francisco.romero@cesurformacion.com::a06b3b3a-33d0-47b2-bfb2-021b0dbe239b" providerId="AD" clId="Web-{0F872975-4F9B-03DB-9547-E54FF4C253A6}" dt="2021-01-31T18:11:57.094" v="82" actId="14100"/>
          <ac:spMkLst>
            <pc:docMk/>
            <pc:sldMk cId="1715587357" sldId="399"/>
            <ac:spMk id="6" creationId="{67572B6B-74DB-458D-B5FD-A84D7A581031}"/>
          </ac:spMkLst>
        </pc:spChg>
        <pc:spChg chg="add del">
          <ac:chgData name="Francisco Romero Guillén" userId="S::francisco.romero@cesurformacion.com::a06b3b3a-33d0-47b2-bfb2-021b0dbe239b" providerId="AD" clId="Web-{0F872975-4F9B-03DB-9547-E54FF4C253A6}" dt="2021-01-31T17:51:34.505" v="27"/>
          <ac:spMkLst>
            <pc:docMk/>
            <pc:sldMk cId="1715587357" sldId="399"/>
            <ac:spMk id="12" creationId="{53B021B3-DE93-4AB7-8A18-CF5F1CED88B8}"/>
          </ac:spMkLst>
        </pc:spChg>
        <pc:spChg chg="add del">
          <ac:chgData name="Francisco Romero Guillén" userId="S::francisco.romero@cesurformacion.com::a06b3b3a-33d0-47b2-bfb2-021b0dbe239b" providerId="AD" clId="Web-{0F872975-4F9B-03DB-9547-E54FF4C253A6}" dt="2021-01-31T17:51:34.505" v="27"/>
          <ac:spMkLst>
            <pc:docMk/>
            <pc:sldMk cId="1715587357" sldId="399"/>
            <ac:spMk id="14" creationId="{52D502E5-F6B4-4D58-B4AE-FC466FF15EE8}"/>
          </ac:spMkLst>
        </pc:spChg>
        <pc:spChg chg="add del">
          <ac:chgData name="Francisco Romero Guillén" userId="S::francisco.romero@cesurformacion.com::a06b3b3a-33d0-47b2-bfb2-021b0dbe239b" providerId="AD" clId="Web-{0F872975-4F9B-03DB-9547-E54FF4C253A6}" dt="2021-01-31T17:51:34.505" v="27"/>
          <ac:spMkLst>
            <pc:docMk/>
            <pc:sldMk cId="1715587357" sldId="399"/>
            <ac:spMk id="16" creationId="{9DECDBF4-02B6-4BB4-B65B-B8107AD6A9E8}"/>
          </ac:spMkLst>
        </pc:spChg>
        <pc:spChg chg="add">
          <ac:chgData name="Francisco Romero Guillén" userId="S::francisco.romero@cesurformacion.com::a06b3b3a-33d0-47b2-bfb2-021b0dbe239b" providerId="AD" clId="Web-{0F872975-4F9B-03DB-9547-E54FF4C253A6}" dt="2021-01-31T17:51:34.505" v="27"/>
          <ac:spMkLst>
            <pc:docMk/>
            <pc:sldMk cId="1715587357" sldId="399"/>
            <ac:spMk id="22" creationId="{AE2B703B-46F9-481A-A605-82E2A828C4FA}"/>
          </ac:spMkLst>
        </pc:spChg>
        <pc:spChg chg="add">
          <ac:chgData name="Francisco Romero Guillén" userId="S::francisco.romero@cesurformacion.com::a06b3b3a-33d0-47b2-bfb2-021b0dbe239b" providerId="AD" clId="Web-{0F872975-4F9B-03DB-9547-E54FF4C253A6}" dt="2021-01-31T17:51:34.505" v="27"/>
          <ac:spMkLst>
            <pc:docMk/>
            <pc:sldMk cId="1715587357" sldId="399"/>
            <ac:spMk id="24" creationId="{F13BE4D7-0C3D-4906-B230-A1C5B4665CCF}"/>
          </ac:spMkLst>
        </pc:spChg>
        <pc:grpChg chg="del mod">
          <ac:chgData name="Francisco Romero Guillén" userId="S::francisco.romero@cesurformacion.com::a06b3b3a-33d0-47b2-bfb2-021b0dbe239b" providerId="AD" clId="Web-{0F872975-4F9B-03DB-9547-E54FF4C253A6}" dt="2021-01-31T17:51:50.521" v="29"/>
          <ac:grpSpMkLst>
            <pc:docMk/>
            <pc:sldMk cId="1715587357" sldId="399"/>
            <ac:grpSpMk id="11" creationId="{621D2622-0BEE-4B41-8BAB-3B3B749CEC6D}"/>
          </ac:grpSpMkLst>
        </pc:grpChg>
        <pc:picChg chg="add mod">
          <ac:chgData name="Francisco Romero Guillén" userId="S::francisco.romero@cesurformacion.com::a06b3b3a-33d0-47b2-bfb2-021b0dbe239b" providerId="AD" clId="Web-{0F872975-4F9B-03DB-9547-E54FF4C253A6}" dt="2021-01-31T18:12:10.500" v="85" actId="1076"/>
          <ac:picMkLst>
            <pc:docMk/>
            <pc:sldMk cId="1715587357" sldId="399"/>
            <ac:picMk id="3" creationId="{867D5FD6-83CE-42BD-B1F1-44D97FFA7312}"/>
          </ac:picMkLst>
        </pc:picChg>
        <pc:picChg chg="del">
          <ac:chgData name="Francisco Romero Guillén" userId="S::francisco.romero@cesurformacion.com::a06b3b3a-33d0-47b2-bfb2-021b0dbe239b" providerId="AD" clId="Web-{0F872975-4F9B-03DB-9547-E54FF4C253A6}" dt="2021-01-31T17:50:09.145" v="22"/>
          <ac:picMkLst>
            <pc:docMk/>
            <pc:sldMk cId="1715587357" sldId="399"/>
            <ac:picMk id="5" creationId="{BC149DE6-38BB-4C8D-906B-3F50BCF894FD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A354767F-CB9E-0D9D-0F74-03226E525283}"/>
    <pc:docChg chg="addSld delSld modSld sldOrd">
      <pc:chgData name="Francisco Romero Guillén" userId="S::francisco.romero@cesurformacion.com::a06b3b3a-33d0-47b2-bfb2-021b0dbe239b" providerId="AD" clId="Web-{A354767F-CB9E-0D9D-0F74-03226E525283}" dt="2021-01-07T19:30:44.205" v="1275" actId="20577"/>
      <pc:docMkLst>
        <pc:docMk/>
      </pc:docMkLst>
      <pc:sldChg chg="modSp">
        <pc:chgData name="Francisco Romero Guillén" userId="S::francisco.romero@cesurformacion.com::a06b3b3a-33d0-47b2-bfb2-021b0dbe239b" providerId="AD" clId="Web-{A354767F-CB9E-0D9D-0F74-03226E525283}" dt="2021-01-07T12:46:08.926" v="27" actId="20577"/>
        <pc:sldMkLst>
          <pc:docMk/>
          <pc:sldMk cId="2406273178" sldId="256"/>
        </pc:sldMkLst>
        <pc:spChg chg="mod">
          <ac:chgData name="Francisco Romero Guillén" userId="S::francisco.romero@cesurformacion.com::a06b3b3a-33d0-47b2-bfb2-021b0dbe239b" providerId="AD" clId="Web-{A354767F-CB9E-0D9D-0F74-03226E525283}" dt="2021-01-07T12:46:08.926" v="27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Romero Guillén" userId="S::francisco.romero@cesurformacion.com::a06b3b3a-33d0-47b2-bfb2-021b0dbe239b" providerId="AD" clId="Web-{A354767F-CB9E-0D9D-0F74-03226E525283}" dt="2021-01-07T12:46:02.426" v="24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Francisco Romero Guillén" userId="S::francisco.romero@cesurformacion.com::a06b3b3a-33d0-47b2-bfb2-021b0dbe239b" providerId="AD" clId="Web-{A354767F-CB9E-0D9D-0F74-03226E525283}" dt="2021-01-07T18:54:22.608" v="1085" actId="20577"/>
        <pc:sldMkLst>
          <pc:docMk/>
          <pc:sldMk cId="1829607738" sldId="257"/>
        </pc:sldMkLst>
        <pc:spChg chg="mod">
          <ac:chgData name="Francisco Romero Guillén" userId="S::francisco.romero@cesurformacion.com::a06b3b3a-33d0-47b2-bfb2-021b0dbe239b" providerId="AD" clId="Web-{A354767F-CB9E-0D9D-0F74-03226E525283}" dt="2021-01-07T18:54:22.608" v="1085" actId="20577"/>
          <ac:spMkLst>
            <pc:docMk/>
            <pc:sldMk cId="1829607738" sldId="257"/>
            <ac:spMk id="3" creationId="{060906EA-F557-4745-A91D-34577D5966CA}"/>
          </ac:spMkLst>
        </pc:sp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15"/>
        <pc:sldMkLst>
          <pc:docMk/>
          <pc:sldMk cId="3680251345" sldId="270"/>
        </pc:sldMkLst>
      </pc:sldChg>
      <pc:sldChg chg="modSp">
        <pc:chgData name="Francisco Romero Guillén" userId="S::francisco.romero@cesurformacion.com::a06b3b3a-33d0-47b2-bfb2-021b0dbe239b" providerId="AD" clId="Web-{A354767F-CB9E-0D9D-0F74-03226E525283}" dt="2021-01-07T12:55:37.846" v="327" actId="20577"/>
        <pc:sldMkLst>
          <pc:docMk/>
          <pc:sldMk cId="3241260337" sldId="326"/>
        </pc:sldMkLst>
        <pc:spChg chg="mod">
          <ac:chgData name="Francisco Romero Guillén" userId="S::francisco.romero@cesurformacion.com::a06b3b3a-33d0-47b2-bfb2-021b0dbe239b" providerId="AD" clId="Web-{A354767F-CB9E-0D9D-0F74-03226E525283}" dt="2021-01-07T12:55:37.846" v="327" actId="20577"/>
          <ac:spMkLst>
            <pc:docMk/>
            <pc:sldMk cId="3241260337" sldId="326"/>
            <ac:spMk id="2" creationId="{712C78DB-49C1-4C7F-9D22-3534F1B06599}"/>
          </ac:spMkLst>
        </pc:spChg>
      </pc:sldChg>
      <pc:sldChg chg="modSp">
        <pc:chgData name="Francisco Romero Guillén" userId="S::francisco.romero@cesurformacion.com::a06b3b3a-33d0-47b2-bfb2-021b0dbe239b" providerId="AD" clId="Web-{A354767F-CB9E-0D9D-0F74-03226E525283}" dt="2021-01-07T12:55:02.611" v="280" actId="1076"/>
        <pc:sldMkLst>
          <pc:docMk/>
          <pc:sldMk cId="2325782606" sldId="368"/>
        </pc:sldMkLst>
        <pc:spChg chg="mod">
          <ac:chgData name="Francisco Romero Guillén" userId="S::francisco.romero@cesurformacion.com::a06b3b3a-33d0-47b2-bfb2-021b0dbe239b" providerId="AD" clId="Web-{A354767F-CB9E-0D9D-0F74-03226E525283}" dt="2021-01-07T12:53:52.469" v="245" actId="20577"/>
          <ac:spMkLst>
            <pc:docMk/>
            <pc:sldMk cId="2325782606" sldId="36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354767F-CB9E-0D9D-0F74-03226E525283}" dt="2021-01-07T12:55:02.611" v="280" actId="1076"/>
          <ac:spMkLst>
            <pc:docMk/>
            <pc:sldMk cId="2325782606" sldId="368"/>
            <ac:spMk id="3" creationId="{E23DD044-236D-442C-9830-5444F2801EA5}"/>
          </ac:spMkLst>
        </pc:spChg>
      </pc:sldChg>
      <pc:sldChg chg="modSp add ord replId">
        <pc:chgData name="Francisco Romero Guillén" userId="S::francisco.romero@cesurformacion.com::a06b3b3a-33d0-47b2-bfb2-021b0dbe239b" providerId="AD" clId="Web-{A354767F-CB9E-0D9D-0F74-03226E525283}" dt="2021-01-07T13:02:20.809" v="398"/>
        <pc:sldMkLst>
          <pc:docMk/>
          <pc:sldMk cId="236018083" sldId="369"/>
        </pc:sldMkLst>
        <pc:spChg chg="mod">
          <ac:chgData name="Francisco Romero Guillén" userId="S::francisco.romero@cesurformacion.com::a06b3b3a-33d0-47b2-bfb2-021b0dbe239b" providerId="AD" clId="Web-{A354767F-CB9E-0D9D-0F74-03226E525283}" dt="2021-01-07T13:00:35.978" v="390" actId="20577"/>
          <ac:spMkLst>
            <pc:docMk/>
            <pc:sldMk cId="236018083" sldId="36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354767F-CB9E-0D9D-0F74-03226E525283}" dt="2021-01-07T13:00:44.603" v="396" actId="20577"/>
          <ac:spMkLst>
            <pc:docMk/>
            <pc:sldMk cId="236018083" sldId="369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507" v="226"/>
        <pc:sldMkLst>
          <pc:docMk/>
          <pc:sldMk cId="2966992006" sldId="369"/>
        </pc:sldMkLst>
      </pc:sldChg>
      <pc:sldChg chg="add replId">
        <pc:chgData name="Francisco Romero Guillén" userId="S::francisco.romero@cesurformacion.com::a06b3b3a-33d0-47b2-bfb2-021b0dbe239b" providerId="AD" clId="Web-{A354767F-CB9E-0D9D-0F74-03226E525283}" dt="2021-01-07T13:00:09.899" v="379"/>
        <pc:sldMkLst>
          <pc:docMk/>
          <pc:sldMk cId="713083071" sldId="370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25"/>
        <pc:sldMkLst>
          <pc:docMk/>
          <pc:sldMk cId="3116771778" sldId="370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24"/>
        <pc:sldMkLst>
          <pc:docMk/>
          <pc:sldMk cId="640469152" sldId="371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3:04:14.155" v="404" actId="1076"/>
        <pc:sldMkLst>
          <pc:docMk/>
          <pc:sldMk cId="2217417248" sldId="371"/>
        </pc:sldMkLst>
        <pc:spChg chg="del">
          <ac:chgData name="Francisco Romero Guillén" userId="S::francisco.romero@cesurformacion.com::a06b3b3a-33d0-47b2-bfb2-021b0dbe239b" providerId="AD" clId="Web-{A354767F-CB9E-0D9D-0F74-03226E525283}" dt="2021-01-07T13:02:27.184" v="400"/>
          <ac:spMkLst>
            <pc:docMk/>
            <pc:sldMk cId="2217417248" sldId="371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3:04:14.155" v="404" actId="1076"/>
          <ac:picMkLst>
            <pc:docMk/>
            <pc:sldMk cId="2217417248" sldId="371"/>
            <ac:picMk id="4" creationId="{FC781E08-CB21-4D31-A96F-C097C83401C5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A354767F-CB9E-0D9D-0F74-03226E525283}" dt="2021-01-07T16:14:38.516" v="466" actId="20577"/>
        <pc:sldMkLst>
          <pc:docMk/>
          <pc:sldMk cId="2433253706" sldId="372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13:58.890" v="442" actId="20577"/>
          <ac:spMkLst>
            <pc:docMk/>
            <pc:sldMk cId="2433253706" sldId="372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354767F-CB9E-0D9D-0F74-03226E525283}" dt="2021-01-07T16:14:38.516" v="466" actId="20577"/>
          <ac:spMkLst>
            <pc:docMk/>
            <pc:sldMk cId="2433253706" sldId="372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23"/>
        <pc:sldMkLst>
          <pc:docMk/>
          <pc:sldMk cId="2730083883" sldId="372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22"/>
        <pc:sldMkLst>
          <pc:docMk/>
          <pc:sldMk cId="1985508728" sldId="373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6:21:26.682" v="545" actId="1076"/>
        <pc:sldMkLst>
          <pc:docMk/>
          <pc:sldMk cId="3389932608" sldId="373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15:34.673" v="470" actId="20577"/>
          <ac:spMkLst>
            <pc:docMk/>
            <pc:sldMk cId="3389932608" sldId="373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A354767F-CB9E-0D9D-0F74-03226E525283}" dt="2021-01-07T16:17:03.910" v="473"/>
          <ac:spMkLst>
            <pc:docMk/>
            <pc:sldMk cId="3389932608" sldId="373"/>
            <ac:spMk id="3" creationId="{E23DD044-236D-442C-9830-5444F2801EA5}"/>
          </ac:spMkLst>
        </pc:spChg>
        <pc:spChg chg="add mod">
          <ac:chgData name="Francisco Romero Guillén" userId="S::francisco.romero@cesurformacion.com::a06b3b3a-33d0-47b2-bfb2-021b0dbe239b" providerId="AD" clId="Web-{A354767F-CB9E-0D9D-0F74-03226E525283}" dt="2021-01-07T16:21:26.682" v="545" actId="1076"/>
          <ac:spMkLst>
            <pc:docMk/>
            <pc:sldMk cId="3389932608" sldId="373"/>
            <ac:spMk id="8" creationId="{08E59C41-F582-4A19-A565-7764AE8F4569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6:17:07.707" v="475" actId="1076"/>
          <ac:picMkLst>
            <pc:docMk/>
            <pc:sldMk cId="3389932608" sldId="373"/>
            <ac:picMk id="4" creationId="{AAD14A65-1AF4-46E2-99E5-69E27BD914EF}"/>
          </ac:picMkLst>
        </pc:picChg>
        <pc:picChg chg="add del mod">
          <ac:chgData name="Francisco Romero Guillén" userId="S::francisco.romero@cesurformacion.com::a06b3b3a-33d0-47b2-bfb2-021b0dbe239b" providerId="AD" clId="Web-{A354767F-CB9E-0D9D-0F74-03226E525283}" dt="2021-01-07T16:17:41.458" v="477"/>
          <ac:picMkLst>
            <pc:docMk/>
            <pc:sldMk cId="3389932608" sldId="373"/>
            <ac:picMk id="5" creationId="{54E5543F-3F83-47D3-A613-8E322F16894A}"/>
          </ac:picMkLst>
        </pc:picChg>
        <pc:picChg chg="add mod modCrop">
          <ac:chgData name="Francisco Romero Guillén" userId="S::francisco.romero@cesurformacion.com::a06b3b3a-33d0-47b2-bfb2-021b0dbe239b" providerId="AD" clId="Web-{A354767F-CB9E-0D9D-0F74-03226E525283}" dt="2021-01-07T16:18:56.069" v="488" actId="1076"/>
          <ac:picMkLst>
            <pc:docMk/>
            <pc:sldMk cId="3389932608" sldId="373"/>
            <ac:picMk id="6" creationId="{D1794800-50CA-4A03-B008-C17E5E9B91B9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6:18:57.397" v="489" actId="1076"/>
          <ac:picMkLst>
            <pc:docMk/>
            <pc:sldMk cId="3389932608" sldId="373"/>
            <ac:picMk id="7" creationId="{EC5F319C-2BCF-476D-B928-3CBB4457867C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21"/>
        <pc:sldMkLst>
          <pc:docMk/>
          <pc:sldMk cId="37355660" sldId="374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6:20:07.242" v="538" actId="1076"/>
        <pc:sldMkLst>
          <pc:docMk/>
          <pc:sldMk cId="3483233914" sldId="374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19:50.930" v="528" actId="20577"/>
          <ac:spMkLst>
            <pc:docMk/>
            <pc:sldMk cId="3483233914" sldId="374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6:20:07.242" v="538" actId="1076"/>
          <ac:picMkLst>
            <pc:docMk/>
            <pc:sldMk cId="3483233914" sldId="374"/>
            <ac:picMk id="3" creationId="{A9167047-65D8-4B0B-AF73-A058196E46AC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6:19:54.883" v="533"/>
          <ac:picMkLst>
            <pc:docMk/>
            <pc:sldMk cId="3483233914" sldId="374"/>
            <ac:picMk id="4" creationId="{AAD14A65-1AF4-46E2-99E5-69E27BD914EF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6:19:54.883" v="532"/>
          <ac:picMkLst>
            <pc:docMk/>
            <pc:sldMk cId="3483233914" sldId="374"/>
            <ac:picMk id="6" creationId="{D1794800-50CA-4A03-B008-C17E5E9B91B9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6:19:54.883" v="531"/>
          <ac:picMkLst>
            <pc:docMk/>
            <pc:sldMk cId="3483233914" sldId="374"/>
            <ac:picMk id="7" creationId="{EC5F319C-2BCF-476D-B928-3CBB4457867C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A354767F-CB9E-0D9D-0F74-03226E525283}" dt="2021-01-07T16:37:03.611" v="705" actId="20577"/>
        <pc:sldMkLst>
          <pc:docMk/>
          <pc:sldMk cId="1711035507" sldId="375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35:25.077" v="624" actId="20577"/>
          <ac:spMkLst>
            <pc:docMk/>
            <pc:sldMk cId="1711035507" sldId="37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354767F-CB9E-0D9D-0F74-03226E525283}" dt="2021-01-07T16:37:03.611" v="705" actId="20577"/>
          <ac:spMkLst>
            <pc:docMk/>
            <pc:sldMk cId="1711035507" sldId="375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20"/>
        <pc:sldMkLst>
          <pc:docMk/>
          <pc:sldMk cId="2615236970" sldId="375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18"/>
        <pc:sldMkLst>
          <pc:docMk/>
          <pc:sldMk cId="2218466845" sldId="376"/>
        </pc:sldMkLst>
      </pc:sldChg>
      <pc:sldChg chg="modSp add ord replId">
        <pc:chgData name="Francisco Romero Guillén" userId="S::francisco.romero@cesurformacion.com::a06b3b3a-33d0-47b2-bfb2-021b0dbe239b" providerId="AD" clId="Web-{A354767F-CB9E-0D9D-0F74-03226E525283}" dt="2021-01-07T16:25:49.813" v="573" actId="20577"/>
        <pc:sldMkLst>
          <pc:docMk/>
          <pc:sldMk cId="3133564622" sldId="376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25:49.813" v="573" actId="20577"/>
          <ac:spMkLst>
            <pc:docMk/>
            <pc:sldMk cId="3133564622" sldId="376"/>
            <ac:spMk id="2" creationId="{712C78DB-49C1-4C7F-9D22-3534F1B06599}"/>
          </ac:spMkLst>
        </pc:sp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17"/>
        <pc:sldMkLst>
          <pc:docMk/>
          <pc:sldMk cId="2509676529" sldId="377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6:33:42.715" v="612" actId="1076"/>
        <pc:sldMkLst>
          <pc:docMk/>
          <pc:sldMk cId="3315934346" sldId="377"/>
        </pc:sldMkLst>
        <pc:spChg chg="del mod">
          <ac:chgData name="Francisco Romero Guillén" userId="S::francisco.romero@cesurformacion.com::a06b3b3a-33d0-47b2-bfb2-021b0dbe239b" providerId="AD" clId="Web-{A354767F-CB9E-0D9D-0F74-03226E525283}" dt="2021-01-07T16:33:32.090" v="609"/>
          <ac:spMkLst>
            <pc:docMk/>
            <pc:sldMk cId="3315934346" sldId="377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6:33:42.715" v="612" actId="1076"/>
          <ac:picMkLst>
            <pc:docMk/>
            <pc:sldMk cId="3315934346" sldId="377"/>
            <ac:picMk id="4" creationId="{2C9838FB-EA6F-4A78-AEDF-B2231642BC30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19"/>
        <pc:sldMkLst>
          <pc:docMk/>
          <pc:sldMk cId="314308533" sldId="378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6:35:32.093" v="650" actId="20577"/>
        <pc:sldMkLst>
          <pc:docMk/>
          <pc:sldMk cId="3096089053" sldId="378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35:32.093" v="650" actId="20577"/>
          <ac:spMkLst>
            <pc:docMk/>
            <pc:sldMk cId="3096089053" sldId="378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6:34:31.232" v="619" actId="1076"/>
          <ac:picMkLst>
            <pc:docMk/>
            <pc:sldMk cId="3096089053" sldId="378"/>
            <ac:picMk id="3" creationId="{9148C482-51CA-41F5-80EC-FD367613253B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6:34:21.857" v="614"/>
          <ac:picMkLst>
            <pc:docMk/>
            <pc:sldMk cId="3096089053" sldId="378"/>
            <ac:picMk id="4" creationId="{2C9838FB-EA6F-4A78-AEDF-B2231642BC30}"/>
          </ac:picMkLst>
        </pc:picChg>
      </pc:sldChg>
      <pc:sldChg chg="add replId">
        <pc:chgData name="Francisco Romero Guillén" userId="S::francisco.romero@cesurformacion.com::a06b3b3a-33d0-47b2-bfb2-021b0dbe239b" providerId="AD" clId="Web-{A354767F-CB9E-0D9D-0F74-03226E525283}" dt="2021-01-07T16:35:18.061" v="620"/>
        <pc:sldMkLst>
          <pc:docMk/>
          <pc:sldMk cId="833830450" sldId="379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13"/>
        <pc:sldMkLst>
          <pc:docMk/>
          <pc:sldMk cId="1681535534" sldId="379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6:55:41.481" v="882" actId="1076"/>
        <pc:sldMkLst>
          <pc:docMk/>
          <pc:sldMk cId="595664603" sldId="380"/>
        </pc:sldMkLst>
        <pc:picChg chg="del">
          <ac:chgData name="Francisco Romero Guillén" userId="S::francisco.romero@cesurformacion.com::a06b3b3a-33d0-47b2-bfb2-021b0dbe239b" providerId="AD" clId="Web-{A354767F-CB9E-0D9D-0F74-03226E525283}" dt="2021-01-07T16:37:55.706" v="708"/>
          <ac:picMkLst>
            <pc:docMk/>
            <pc:sldMk cId="595664603" sldId="380"/>
            <ac:picMk id="3" creationId="{9148C482-51CA-41F5-80EC-FD367613253B}"/>
          </ac:picMkLst>
        </pc:picChg>
        <pc:picChg chg="add del mod">
          <ac:chgData name="Francisco Romero Guillén" userId="S::francisco.romero@cesurformacion.com::a06b3b3a-33d0-47b2-bfb2-021b0dbe239b" providerId="AD" clId="Web-{A354767F-CB9E-0D9D-0F74-03226E525283}" dt="2021-01-07T16:55:31.700" v="878"/>
          <ac:picMkLst>
            <pc:docMk/>
            <pc:sldMk cId="595664603" sldId="380"/>
            <ac:picMk id="4" creationId="{275D8F8F-2AC8-4871-8474-823682590915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6:55:41.481" v="882" actId="1076"/>
          <ac:picMkLst>
            <pc:docMk/>
            <pc:sldMk cId="595664603" sldId="380"/>
            <ac:picMk id="5" creationId="{B3348BB3-7FAB-42EB-B604-CA17B1BFAAB4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08"/>
        <pc:sldMkLst>
          <pc:docMk/>
          <pc:sldMk cId="3983876383" sldId="380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6:38:42.176" v="725" actId="1076"/>
        <pc:sldMkLst>
          <pc:docMk/>
          <pc:sldMk cId="3265969183" sldId="381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38:14.597" v="719" actId="20577"/>
          <ac:spMkLst>
            <pc:docMk/>
            <pc:sldMk cId="3265969183" sldId="381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6:38:42.176" v="725" actId="1076"/>
          <ac:picMkLst>
            <pc:docMk/>
            <pc:sldMk cId="3265969183" sldId="381"/>
            <ac:picMk id="3" creationId="{B950D97C-338B-4FF2-B063-B147FDBE7553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6:38:16.909" v="722"/>
          <ac:picMkLst>
            <pc:docMk/>
            <pc:sldMk cId="3265969183" sldId="381"/>
            <ac:picMk id="4" creationId="{275D8F8F-2AC8-4871-8474-823682590915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07"/>
        <pc:sldMkLst>
          <pc:docMk/>
          <pc:sldMk cId="3940230536" sldId="381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14"/>
        <pc:sldMkLst>
          <pc:docMk/>
          <pc:sldMk cId="560579378" sldId="382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6:42:05.477" v="814" actId="20577"/>
        <pc:sldMkLst>
          <pc:docMk/>
          <pc:sldMk cId="1612503394" sldId="382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39:08.364" v="742" actId="20577"/>
          <ac:spMkLst>
            <pc:docMk/>
            <pc:sldMk cId="1612503394" sldId="382"/>
            <ac:spMk id="2" creationId="{23506C98-5FE7-4EA8-A4F1-8555D39C10BC}"/>
          </ac:spMkLst>
        </pc:spChg>
        <pc:spChg chg="add del mod">
          <ac:chgData name="Francisco Romero Guillén" userId="S::francisco.romero@cesurformacion.com::a06b3b3a-33d0-47b2-bfb2-021b0dbe239b" providerId="AD" clId="Web-{A354767F-CB9E-0D9D-0F74-03226E525283}" dt="2021-01-07T16:39:40.036" v="754"/>
          <ac:spMkLst>
            <pc:docMk/>
            <pc:sldMk cId="1612503394" sldId="382"/>
            <ac:spMk id="4" creationId="{3BF621CD-084F-424D-A7C3-C5EF0D5F102C}"/>
          </ac:spMkLst>
        </pc:spChg>
        <pc:spChg chg="add mod">
          <ac:chgData name="Francisco Romero Guillén" userId="S::francisco.romero@cesurformacion.com::a06b3b3a-33d0-47b2-bfb2-021b0dbe239b" providerId="AD" clId="Web-{A354767F-CB9E-0D9D-0F74-03226E525283}" dt="2021-01-07T16:42:05.477" v="814" actId="20577"/>
          <ac:spMkLst>
            <pc:docMk/>
            <pc:sldMk cId="1612503394" sldId="382"/>
            <ac:spMk id="5" creationId="{D4D21D3C-8A42-4769-84C7-1311BFDB48AB}"/>
          </ac:spMkLst>
        </pc:spChg>
        <pc:picChg chg="del">
          <ac:chgData name="Francisco Romero Guillén" userId="S::francisco.romero@cesurformacion.com::a06b3b3a-33d0-47b2-bfb2-021b0dbe239b" providerId="AD" clId="Web-{A354767F-CB9E-0D9D-0F74-03226E525283}" dt="2021-01-07T16:39:09.833" v="745"/>
          <ac:picMkLst>
            <pc:docMk/>
            <pc:sldMk cId="1612503394" sldId="382"/>
            <ac:picMk id="3" creationId="{B950D97C-338B-4FF2-B063-B147FDBE7553}"/>
          </ac:picMkLst>
        </pc:picChg>
      </pc:sldChg>
      <pc:sldChg chg="modSp add replId">
        <pc:chgData name="Francisco Romero Guillén" userId="S::francisco.romero@cesurformacion.com::a06b3b3a-33d0-47b2-bfb2-021b0dbe239b" providerId="AD" clId="Web-{A354767F-CB9E-0D9D-0F74-03226E525283}" dt="2021-01-07T16:43:49.121" v="852" actId="20577"/>
        <pc:sldMkLst>
          <pc:docMk/>
          <pc:sldMk cId="1897020223" sldId="383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43:49.121" v="852" actId="20577"/>
          <ac:spMkLst>
            <pc:docMk/>
            <pc:sldMk cId="1897020223" sldId="383"/>
            <ac:spMk id="5" creationId="{D4D21D3C-8A42-4769-84C7-1311BFDB48AB}"/>
          </ac:spMkLst>
        </pc:sp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94"/>
        <pc:sldMkLst>
          <pc:docMk/>
          <pc:sldMk cId="3890438412" sldId="383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06"/>
        <pc:sldMkLst>
          <pc:docMk/>
          <pc:sldMk cId="126231054" sldId="384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6:45:03.357" v="876" actId="1076"/>
        <pc:sldMkLst>
          <pc:docMk/>
          <pc:sldMk cId="4224236087" sldId="384"/>
        </pc:sldMkLst>
        <pc:spChg chg="mod">
          <ac:chgData name="Francisco Romero Guillén" userId="S::francisco.romero@cesurformacion.com::a06b3b3a-33d0-47b2-bfb2-021b0dbe239b" providerId="AD" clId="Web-{A354767F-CB9E-0D9D-0F74-03226E525283}" dt="2021-01-07T16:44:46.638" v="868" actId="20577"/>
          <ac:spMkLst>
            <pc:docMk/>
            <pc:sldMk cId="4224236087" sldId="384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A354767F-CB9E-0D9D-0F74-03226E525283}" dt="2021-01-07T16:44:49.810" v="871"/>
          <ac:spMkLst>
            <pc:docMk/>
            <pc:sldMk cId="4224236087" sldId="384"/>
            <ac:spMk id="5" creationId="{D4D21D3C-8A42-4769-84C7-1311BFDB48AB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6:45:03.357" v="876" actId="1076"/>
          <ac:picMkLst>
            <pc:docMk/>
            <pc:sldMk cId="4224236087" sldId="384"/>
            <ac:picMk id="3" creationId="{35D832E6-71E9-4E81-B6DD-D3182BFB20FD}"/>
          </ac:picMkLst>
        </pc:picChg>
      </pc:sldChg>
      <pc:sldChg chg="add replId">
        <pc:chgData name="Francisco Romero Guillén" userId="S::francisco.romero@cesurformacion.com::a06b3b3a-33d0-47b2-bfb2-021b0dbe239b" providerId="AD" clId="Web-{A354767F-CB9E-0D9D-0F74-03226E525283}" dt="2021-01-07T16:55:29.450" v="877"/>
        <pc:sldMkLst>
          <pc:docMk/>
          <pc:sldMk cId="30550170" sldId="385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05"/>
        <pc:sldMkLst>
          <pc:docMk/>
          <pc:sldMk cId="1523432648" sldId="385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7:30:14.865" v="910" actId="1076"/>
        <pc:sldMkLst>
          <pc:docMk/>
          <pc:sldMk cId="304544778" sldId="386"/>
        </pc:sldMkLst>
        <pc:spChg chg="mod">
          <ac:chgData name="Francisco Romero Guillén" userId="S::francisco.romero@cesurformacion.com::a06b3b3a-33d0-47b2-bfb2-021b0dbe239b" providerId="AD" clId="Web-{A354767F-CB9E-0D9D-0F74-03226E525283}" dt="2021-01-07T17:29:46.380" v="900" actId="20577"/>
          <ac:spMkLst>
            <pc:docMk/>
            <pc:sldMk cId="304544778" sldId="386"/>
            <ac:spMk id="2" creationId="{23506C98-5FE7-4EA8-A4F1-8555D39C10BC}"/>
          </ac:spMkLst>
        </pc:spChg>
        <pc:picChg chg="del">
          <ac:chgData name="Francisco Romero Guillén" userId="S::francisco.romero@cesurformacion.com::a06b3b3a-33d0-47b2-bfb2-021b0dbe239b" providerId="AD" clId="Web-{A354767F-CB9E-0D9D-0F74-03226E525283}" dt="2021-01-07T17:29:47.989" v="903"/>
          <ac:picMkLst>
            <pc:docMk/>
            <pc:sldMk cId="304544778" sldId="386"/>
            <ac:picMk id="3" creationId="{35D832E6-71E9-4E81-B6DD-D3182BFB20FD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7:30:12.302" v="909" actId="1076"/>
          <ac:picMkLst>
            <pc:docMk/>
            <pc:sldMk cId="304544778" sldId="386"/>
            <ac:picMk id="4" creationId="{4930372C-C060-43F1-823D-62272AA6866B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7:30:14.865" v="910" actId="1076"/>
          <ac:picMkLst>
            <pc:docMk/>
            <pc:sldMk cId="304544778" sldId="386"/>
            <ac:picMk id="5" creationId="{8D666739-3744-4EDA-A835-9D637C327A25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60" v="202"/>
        <pc:sldMkLst>
          <pc:docMk/>
          <pc:sldMk cId="1666552847" sldId="386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95"/>
        <pc:sldMkLst>
          <pc:docMk/>
          <pc:sldMk cId="2190548273" sldId="387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7:31:55.836" v="922" actId="20577"/>
        <pc:sldMkLst>
          <pc:docMk/>
          <pc:sldMk cId="2842784580" sldId="387"/>
        </pc:sldMkLst>
        <pc:spChg chg="mod">
          <ac:chgData name="Francisco Romero Guillén" userId="S::francisco.romero@cesurformacion.com::a06b3b3a-33d0-47b2-bfb2-021b0dbe239b" providerId="AD" clId="Web-{A354767F-CB9E-0D9D-0F74-03226E525283}" dt="2021-01-07T17:31:55.836" v="922" actId="20577"/>
          <ac:spMkLst>
            <pc:docMk/>
            <pc:sldMk cId="2842784580" sldId="387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7:31:44.148" v="917" actId="1076"/>
          <ac:picMkLst>
            <pc:docMk/>
            <pc:sldMk cId="2842784580" sldId="387"/>
            <ac:picMk id="3" creationId="{08E0B162-CE49-4CA4-A0B4-65F903F36BDE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7:31:38.382" v="912"/>
          <ac:picMkLst>
            <pc:docMk/>
            <pc:sldMk cId="2842784580" sldId="387"/>
            <ac:picMk id="4" creationId="{4930372C-C060-43F1-823D-62272AA6866B}"/>
          </ac:picMkLst>
        </pc:picChg>
        <pc:picChg chg="del mod">
          <ac:chgData name="Francisco Romero Guillén" userId="S::francisco.romero@cesurformacion.com::a06b3b3a-33d0-47b2-bfb2-021b0dbe239b" providerId="AD" clId="Web-{A354767F-CB9E-0D9D-0F74-03226E525283}" dt="2021-01-07T17:31:39.070" v="914"/>
          <ac:picMkLst>
            <pc:docMk/>
            <pc:sldMk cId="2842784580" sldId="387"/>
            <ac:picMk id="5" creationId="{8D666739-3744-4EDA-A835-9D637C327A25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7:35:06.230" v="993" actId="1076"/>
        <pc:sldMkLst>
          <pc:docMk/>
          <pc:sldMk cId="1019845744" sldId="388"/>
        </pc:sldMkLst>
        <pc:spChg chg="mod">
          <ac:chgData name="Francisco Romero Guillén" userId="S::francisco.romero@cesurformacion.com::a06b3b3a-33d0-47b2-bfb2-021b0dbe239b" providerId="AD" clId="Web-{A354767F-CB9E-0D9D-0F74-03226E525283}" dt="2021-01-07T17:35:02.887" v="990" actId="20577"/>
          <ac:spMkLst>
            <pc:docMk/>
            <pc:sldMk cId="1019845744" sldId="388"/>
            <ac:spMk id="2" creationId="{23506C98-5FE7-4EA8-A4F1-8555D39C10BC}"/>
          </ac:spMkLst>
        </pc:spChg>
        <pc:picChg chg="del">
          <ac:chgData name="Francisco Romero Guillén" userId="S::francisco.romero@cesurformacion.com::a06b3b3a-33d0-47b2-bfb2-021b0dbe239b" providerId="AD" clId="Web-{A354767F-CB9E-0D9D-0F74-03226E525283}" dt="2021-01-07T17:34:46.449" v="937"/>
          <ac:picMkLst>
            <pc:docMk/>
            <pc:sldMk cId="1019845744" sldId="388"/>
            <ac:picMk id="3" creationId="{08E0B162-CE49-4CA4-A0B4-65F903F36BDE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7:35:06.230" v="993" actId="1076"/>
          <ac:picMkLst>
            <pc:docMk/>
            <pc:sldMk cId="1019845744" sldId="388"/>
            <ac:picMk id="4" creationId="{B11627A4-67DE-47D2-A75F-AB0C64AA118E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04"/>
        <pc:sldMkLst>
          <pc:docMk/>
          <pc:sldMk cId="2885229824" sldId="388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7:38:25.797" v="1040" actId="1076"/>
        <pc:sldMkLst>
          <pc:docMk/>
          <pc:sldMk cId="2081365447" sldId="389"/>
        </pc:sldMkLst>
        <pc:spChg chg="mod">
          <ac:chgData name="Francisco Romero Guillén" userId="S::francisco.romero@cesurformacion.com::a06b3b3a-33d0-47b2-bfb2-021b0dbe239b" providerId="AD" clId="Web-{A354767F-CB9E-0D9D-0F74-03226E525283}" dt="2021-01-07T17:38:15.359" v="1034" actId="20577"/>
          <ac:spMkLst>
            <pc:docMk/>
            <pc:sldMk cId="2081365447" sldId="389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7:38:25.797" v="1040" actId="1076"/>
          <ac:picMkLst>
            <pc:docMk/>
            <pc:sldMk cId="2081365447" sldId="389"/>
            <ac:picMk id="3" creationId="{50FC8928-F33D-47C4-AE99-3120A725A916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7:38:18.625" v="1037"/>
          <ac:picMkLst>
            <pc:docMk/>
            <pc:sldMk cId="2081365447" sldId="389"/>
            <ac:picMk id="4" creationId="{B11627A4-67DE-47D2-A75F-AB0C64AA118E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93"/>
        <pc:sldMkLst>
          <pc:docMk/>
          <pc:sldMk cId="3295680454" sldId="389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92"/>
        <pc:sldMkLst>
          <pc:docMk/>
          <pc:sldMk cId="851579147" sldId="390"/>
        </pc:sldMkLst>
      </pc:sldChg>
      <pc:sldChg chg="addSp modSp add ord replId">
        <pc:chgData name="Francisco Romero Guillén" userId="S::francisco.romero@cesurformacion.com::a06b3b3a-33d0-47b2-bfb2-021b0dbe239b" providerId="AD" clId="Web-{A354767F-CB9E-0D9D-0F74-03226E525283}" dt="2021-01-07T18:41:34.729" v="1066" actId="1076"/>
        <pc:sldMkLst>
          <pc:docMk/>
          <pc:sldMk cId="2356810057" sldId="390"/>
        </pc:sldMkLst>
        <pc:spChg chg="mod">
          <ac:chgData name="Francisco Romero Guillén" userId="S::francisco.romero@cesurformacion.com::a06b3b3a-33d0-47b2-bfb2-021b0dbe239b" providerId="AD" clId="Web-{A354767F-CB9E-0D9D-0F74-03226E525283}" dt="2021-01-07T18:38:41.725" v="1047" actId="20577"/>
          <ac:spMkLst>
            <pc:docMk/>
            <pc:sldMk cId="2356810057" sldId="39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354767F-CB9E-0D9D-0F74-03226E525283}" dt="2021-01-07T18:39:22.148" v="1057" actId="20577"/>
          <ac:spMkLst>
            <pc:docMk/>
            <pc:sldMk cId="2356810057" sldId="390"/>
            <ac:spMk id="5" creationId="{D4D21D3C-8A42-4769-84C7-1311BFDB48AB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8:41:34.729" v="1066" actId="1076"/>
          <ac:picMkLst>
            <pc:docMk/>
            <pc:sldMk cId="2356810057" sldId="390"/>
            <ac:picMk id="3" creationId="{0DFD3E62-A9E1-4162-9562-BFDA110E5127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8:41:32.401" v="1065" actId="1076"/>
          <ac:picMkLst>
            <pc:docMk/>
            <pc:sldMk cId="2356810057" sldId="390"/>
            <ac:picMk id="4" creationId="{361E8055-66CE-4EA0-BE4B-A7EB728C18A6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8:54:54.140" v="1106" actId="1076"/>
        <pc:sldMkLst>
          <pc:docMk/>
          <pc:sldMk cId="1382931367" sldId="391"/>
        </pc:sldMkLst>
        <pc:spChg chg="mod">
          <ac:chgData name="Francisco Romero Guillén" userId="S::francisco.romero@cesurformacion.com::a06b3b3a-33d0-47b2-bfb2-021b0dbe239b" providerId="AD" clId="Web-{A354767F-CB9E-0D9D-0F74-03226E525283}" dt="2021-01-07T18:54:37.687" v="1097" actId="20577"/>
          <ac:spMkLst>
            <pc:docMk/>
            <pc:sldMk cId="1382931367" sldId="391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A354767F-CB9E-0D9D-0F74-03226E525283}" dt="2021-01-07T18:54:43.156" v="1101"/>
          <ac:spMkLst>
            <pc:docMk/>
            <pc:sldMk cId="1382931367" sldId="391"/>
            <ac:spMk id="5" creationId="{D4D21D3C-8A42-4769-84C7-1311BFDB48AB}"/>
          </ac:spMkLst>
        </pc:spChg>
        <pc:picChg chg="del">
          <ac:chgData name="Francisco Romero Guillén" userId="S::francisco.romero@cesurformacion.com::a06b3b3a-33d0-47b2-bfb2-021b0dbe239b" providerId="AD" clId="Web-{A354767F-CB9E-0D9D-0F74-03226E525283}" dt="2021-01-07T18:54:41.265" v="1100"/>
          <ac:picMkLst>
            <pc:docMk/>
            <pc:sldMk cId="1382931367" sldId="391"/>
            <ac:picMk id="3" creationId="{0DFD3E62-A9E1-4162-9562-BFDA110E5127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8:54:27.483" v="1088"/>
          <ac:picMkLst>
            <pc:docMk/>
            <pc:sldMk cId="1382931367" sldId="391"/>
            <ac:picMk id="4" creationId="{361E8055-66CE-4EA0-BE4B-A7EB728C18A6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8:54:54.140" v="1106" actId="1076"/>
          <ac:picMkLst>
            <pc:docMk/>
            <pc:sldMk cId="1382931367" sldId="391"/>
            <ac:picMk id="6" creationId="{A6B2D0DC-6604-496C-8594-53CF49876B0F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91"/>
        <pc:sldMkLst>
          <pc:docMk/>
          <pc:sldMk cId="4200750201" sldId="391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90"/>
        <pc:sldMkLst>
          <pc:docMk/>
          <pc:sldMk cId="879782207" sldId="392"/>
        </pc:sldMkLst>
      </pc:sldChg>
      <pc:sldChg chg="modSp add ord replId">
        <pc:chgData name="Francisco Romero Guillén" userId="S::francisco.romero@cesurformacion.com::a06b3b3a-33d0-47b2-bfb2-021b0dbe239b" providerId="AD" clId="Web-{A354767F-CB9E-0D9D-0F74-03226E525283}" dt="2021-01-07T18:55:23.282" v="1117" actId="20577"/>
        <pc:sldMkLst>
          <pc:docMk/>
          <pc:sldMk cId="4017409078" sldId="392"/>
        </pc:sldMkLst>
        <pc:spChg chg="mod">
          <ac:chgData name="Francisco Romero Guillén" userId="S::francisco.romero@cesurformacion.com::a06b3b3a-33d0-47b2-bfb2-021b0dbe239b" providerId="AD" clId="Web-{A354767F-CB9E-0D9D-0F74-03226E525283}" dt="2021-01-07T18:55:23.282" v="1117" actId="20577"/>
          <ac:spMkLst>
            <pc:docMk/>
            <pc:sldMk cId="4017409078" sldId="392"/>
            <ac:spMk id="2" creationId="{712C78DB-49C1-4C7F-9D22-3534F1B06599}"/>
          </ac:spMkLst>
        </pc:sp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89"/>
        <pc:sldMkLst>
          <pc:docMk/>
          <pc:sldMk cId="109560561" sldId="393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9:22:32.476" v="1187" actId="1076"/>
        <pc:sldMkLst>
          <pc:docMk/>
          <pc:sldMk cId="3176063943" sldId="393"/>
        </pc:sldMkLst>
        <pc:spChg chg="mod">
          <ac:chgData name="Francisco Romero Guillén" userId="S::francisco.romero@cesurformacion.com::a06b3b3a-33d0-47b2-bfb2-021b0dbe239b" providerId="AD" clId="Web-{A354767F-CB9E-0D9D-0F74-03226E525283}" dt="2021-01-07T18:55:40.313" v="1135" actId="20577"/>
          <ac:spMkLst>
            <pc:docMk/>
            <pc:sldMk cId="3176063943" sldId="393"/>
            <ac:spMk id="2" creationId="{23506C98-5FE7-4EA8-A4F1-8555D39C10BC}"/>
          </ac:spMkLst>
        </pc:spChg>
        <pc:picChg chg="add del mod">
          <ac:chgData name="Francisco Romero Guillén" userId="S::francisco.romero@cesurformacion.com::a06b3b3a-33d0-47b2-bfb2-021b0dbe239b" providerId="AD" clId="Web-{A354767F-CB9E-0D9D-0F74-03226E525283}" dt="2021-01-07T19:22:04.960" v="1184"/>
          <ac:picMkLst>
            <pc:docMk/>
            <pc:sldMk cId="3176063943" sldId="393"/>
            <ac:picMk id="3" creationId="{D7AF8573-0C85-4CAF-AA55-29BB57B6C088}"/>
          </ac:picMkLst>
        </pc:picChg>
        <pc:picChg chg="add del mod">
          <ac:chgData name="Francisco Romero Guillén" userId="S::francisco.romero@cesurformacion.com::a06b3b3a-33d0-47b2-bfb2-021b0dbe239b" providerId="AD" clId="Web-{A354767F-CB9E-0D9D-0F74-03226E525283}" dt="2021-01-07T19:22:04.366" v="1183"/>
          <ac:picMkLst>
            <pc:docMk/>
            <pc:sldMk cId="3176063943" sldId="393"/>
            <ac:picMk id="4" creationId="{5383F4F0-E275-4A85-BDAA-7B3CF759B7C4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9:22:32.476" v="1187" actId="1076"/>
          <ac:picMkLst>
            <pc:docMk/>
            <pc:sldMk cId="3176063943" sldId="393"/>
            <ac:picMk id="5" creationId="{92AA9309-4990-4F31-86ED-B56D43A62D4B}"/>
          </ac:picMkLst>
        </pc:picChg>
        <pc:picChg chg="del mod">
          <ac:chgData name="Francisco Romero Guillén" userId="S::francisco.romero@cesurformacion.com::a06b3b3a-33d0-47b2-bfb2-021b0dbe239b" providerId="AD" clId="Web-{A354767F-CB9E-0D9D-0F74-03226E525283}" dt="2021-01-07T18:55:42.298" v="1139"/>
          <ac:picMkLst>
            <pc:docMk/>
            <pc:sldMk cId="3176063943" sldId="393"/>
            <ac:picMk id="6" creationId="{A6B2D0DC-6604-496C-8594-53CF49876B0F}"/>
          </ac:picMkLst>
        </pc:picChg>
      </pc:sldChg>
      <pc:sldChg chg="addSp modSp add ord replId">
        <pc:chgData name="Francisco Romero Guillén" userId="S::francisco.romero@cesurformacion.com::a06b3b3a-33d0-47b2-bfb2-021b0dbe239b" providerId="AD" clId="Web-{A354767F-CB9E-0D9D-0F74-03226E525283}" dt="2021-01-07T18:58:14.708" v="1145" actId="1076"/>
        <pc:sldMkLst>
          <pc:docMk/>
          <pc:sldMk cId="2829743656" sldId="394"/>
        </pc:sldMkLst>
        <pc:picChg chg="add mod">
          <ac:chgData name="Francisco Romero Guillén" userId="S::francisco.romero@cesurformacion.com::a06b3b3a-33d0-47b2-bfb2-021b0dbe239b" providerId="AD" clId="Web-{A354767F-CB9E-0D9D-0F74-03226E525283}" dt="2021-01-07T18:58:14.708" v="1145" actId="1076"/>
          <ac:picMkLst>
            <pc:docMk/>
            <pc:sldMk cId="2829743656" sldId="394"/>
            <ac:picMk id="3" creationId="{F1EF3F70-2595-40F5-B352-7D57254946E6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88"/>
        <pc:sldMkLst>
          <pc:docMk/>
          <pc:sldMk cId="486795956" sldId="395"/>
        </pc:sldMkLst>
      </pc:sldChg>
      <pc:sldChg chg="modSp add replId">
        <pc:chgData name="Francisco Romero Guillén" userId="S::francisco.romero@cesurformacion.com::a06b3b3a-33d0-47b2-bfb2-021b0dbe239b" providerId="AD" clId="Web-{A354767F-CB9E-0D9D-0F74-03226E525283}" dt="2021-01-07T19:21:57.819" v="1180" actId="20577"/>
        <pc:sldMkLst>
          <pc:docMk/>
          <pc:sldMk cId="2338306526" sldId="395"/>
        </pc:sldMkLst>
        <pc:spChg chg="mod">
          <ac:chgData name="Francisco Romero Guillén" userId="S::francisco.romero@cesurformacion.com::a06b3b3a-33d0-47b2-bfb2-021b0dbe239b" providerId="AD" clId="Web-{A354767F-CB9E-0D9D-0F74-03226E525283}" dt="2021-01-07T19:21:57.819" v="1180" actId="20577"/>
          <ac:spMkLst>
            <pc:docMk/>
            <pc:sldMk cId="2338306526" sldId="395"/>
            <ac:spMk id="2" creationId="{23506C98-5FE7-4EA8-A4F1-8555D39C10BC}"/>
          </ac:spMkLst>
        </pc:sp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87"/>
        <pc:sldMkLst>
          <pc:docMk/>
          <pc:sldMk cId="1945566026" sldId="396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9:24:10.697" v="1208" actId="20577"/>
        <pc:sldMkLst>
          <pc:docMk/>
          <pc:sldMk cId="2268992464" sldId="396"/>
        </pc:sldMkLst>
        <pc:spChg chg="mod">
          <ac:chgData name="Francisco Romero Guillén" userId="S::francisco.romero@cesurformacion.com::a06b3b3a-33d0-47b2-bfb2-021b0dbe239b" providerId="AD" clId="Web-{A354767F-CB9E-0D9D-0F74-03226E525283}" dt="2021-01-07T19:24:10.697" v="1208" actId="20577"/>
          <ac:spMkLst>
            <pc:docMk/>
            <pc:sldMk cId="2268992464" sldId="396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354767F-CB9E-0D9D-0F74-03226E525283}" dt="2021-01-07T19:24:00.868" v="1195" actId="14100"/>
          <ac:picMkLst>
            <pc:docMk/>
            <pc:sldMk cId="2268992464" sldId="396"/>
            <ac:picMk id="3" creationId="{7D4B98FA-AFE1-49B9-9DA8-6CD10E438B4B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9:23:41.321" v="1189"/>
          <ac:picMkLst>
            <pc:docMk/>
            <pc:sldMk cId="2268992464" sldId="396"/>
            <ac:picMk id="5" creationId="{92AA9309-4990-4F31-86ED-B56D43A62D4B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9:30:42.658" v="1273" actId="20577"/>
        <pc:sldMkLst>
          <pc:docMk/>
          <pc:sldMk cId="1371665604" sldId="397"/>
        </pc:sldMkLst>
        <pc:spChg chg="mod">
          <ac:chgData name="Francisco Romero Guillén" userId="S::francisco.romero@cesurformacion.com::a06b3b3a-33d0-47b2-bfb2-021b0dbe239b" providerId="AD" clId="Web-{A354767F-CB9E-0D9D-0F74-03226E525283}" dt="2021-01-07T19:30:42.658" v="1273" actId="20577"/>
          <ac:spMkLst>
            <pc:docMk/>
            <pc:sldMk cId="1371665604" sldId="397"/>
            <ac:spMk id="2" creationId="{23506C98-5FE7-4EA8-A4F1-8555D39C10BC}"/>
          </ac:spMkLst>
        </pc:spChg>
        <pc:picChg chg="del">
          <ac:chgData name="Francisco Romero Guillén" userId="S::francisco.romero@cesurformacion.com::a06b3b3a-33d0-47b2-bfb2-021b0dbe239b" providerId="AD" clId="Web-{A354767F-CB9E-0D9D-0F74-03226E525283}" dt="2021-01-07T19:30:17.001" v="1245"/>
          <ac:picMkLst>
            <pc:docMk/>
            <pc:sldMk cId="1371665604" sldId="397"/>
            <ac:picMk id="3" creationId="{7D4B98FA-AFE1-49B9-9DA8-6CD10E438B4B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9:30:32.876" v="1251" actId="1076"/>
          <ac:picMkLst>
            <pc:docMk/>
            <pc:sldMk cId="1371665604" sldId="397"/>
            <ac:picMk id="4" creationId="{569110F4-DD82-4419-BC81-4F1376A2C282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86"/>
        <pc:sldMkLst>
          <pc:docMk/>
          <pc:sldMk cId="3101905092" sldId="397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85"/>
        <pc:sldMkLst>
          <pc:docMk/>
          <pc:sldMk cId="2244831839" sldId="398"/>
        </pc:sldMkLst>
      </pc:sldChg>
      <pc:sldChg chg="addSp delSp modSp add replId">
        <pc:chgData name="Francisco Romero Guillén" userId="S::francisco.romero@cesurformacion.com::a06b3b3a-33d0-47b2-bfb2-021b0dbe239b" providerId="AD" clId="Web-{A354767F-CB9E-0D9D-0F74-03226E525283}" dt="2021-01-07T19:26:50.934" v="1244" actId="1076"/>
        <pc:sldMkLst>
          <pc:docMk/>
          <pc:sldMk cId="2877239872" sldId="398"/>
        </pc:sldMkLst>
        <pc:spChg chg="mod">
          <ac:chgData name="Francisco Romero Guillén" userId="S::francisco.romero@cesurformacion.com::a06b3b3a-33d0-47b2-bfb2-021b0dbe239b" providerId="AD" clId="Web-{A354767F-CB9E-0D9D-0F74-03226E525283}" dt="2021-01-07T19:26:18.090" v="1231" actId="20577"/>
          <ac:spMkLst>
            <pc:docMk/>
            <pc:sldMk cId="2877239872" sldId="398"/>
            <ac:spMk id="2" creationId="{23506C98-5FE7-4EA8-A4F1-8555D39C10BC}"/>
          </ac:spMkLst>
        </pc:spChg>
        <pc:spChg chg="add del mod">
          <ac:chgData name="Francisco Romero Guillén" userId="S::francisco.romero@cesurformacion.com::a06b3b3a-33d0-47b2-bfb2-021b0dbe239b" providerId="AD" clId="Web-{A354767F-CB9E-0D9D-0F74-03226E525283}" dt="2021-01-07T19:26:24.652" v="1239"/>
          <ac:spMkLst>
            <pc:docMk/>
            <pc:sldMk cId="2877239872" sldId="398"/>
            <ac:spMk id="5" creationId="{121E1E20-1C7E-4B66-A33D-F8BB9985D61C}"/>
          </ac:spMkLst>
        </pc:spChg>
        <pc:picChg chg="del">
          <ac:chgData name="Francisco Romero Guillén" userId="S::francisco.romero@cesurformacion.com::a06b3b3a-33d0-47b2-bfb2-021b0dbe239b" providerId="AD" clId="Web-{A354767F-CB9E-0D9D-0F74-03226E525283}" dt="2021-01-07T19:26:20.027" v="1234"/>
          <ac:picMkLst>
            <pc:docMk/>
            <pc:sldMk cId="2877239872" sldId="398"/>
            <ac:picMk id="3" creationId="{D7AF8573-0C85-4CAF-AA55-29BB57B6C088}"/>
          </ac:picMkLst>
        </pc:picChg>
        <pc:picChg chg="del">
          <ac:chgData name="Francisco Romero Guillén" userId="S::francisco.romero@cesurformacion.com::a06b3b3a-33d0-47b2-bfb2-021b0dbe239b" providerId="AD" clId="Web-{A354767F-CB9E-0D9D-0F74-03226E525283}" dt="2021-01-07T19:26:20.918" v="1235"/>
          <ac:picMkLst>
            <pc:docMk/>
            <pc:sldMk cId="2877239872" sldId="398"/>
            <ac:picMk id="4" creationId="{5383F4F0-E275-4A85-BDAA-7B3CF759B7C4}"/>
          </ac:picMkLst>
        </pc:picChg>
        <pc:picChg chg="add mod">
          <ac:chgData name="Francisco Romero Guillén" userId="S::francisco.romero@cesurformacion.com::a06b3b3a-33d0-47b2-bfb2-021b0dbe239b" providerId="AD" clId="Web-{A354767F-CB9E-0D9D-0F74-03226E525283}" dt="2021-01-07T19:26:50.934" v="1244" actId="1076"/>
          <ac:picMkLst>
            <pc:docMk/>
            <pc:sldMk cId="2877239872" sldId="398"/>
            <ac:picMk id="6" creationId="{414DB49A-3793-44E0-98C5-885E1AB5DEB6}"/>
          </ac:picMkLst>
        </pc:picChg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84"/>
        <pc:sldMkLst>
          <pc:docMk/>
          <pc:sldMk cId="2549438351" sldId="399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83"/>
        <pc:sldMkLst>
          <pc:docMk/>
          <pc:sldMk cId="1118044058" sldId="400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60" v="203"/>
        <pc:sldMkLst>
          <pc:docMk/>
          <pc:sldMk cId="3669179055" sldId="401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96"/>
        <pc:sldMkLst>
          <pc:docMk/>
          <pc:sldMk cId="3352290966" sldId="402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60" v="199"/>
        <pc:sldMkLst>
          <pc:docMk/>
          <pc:sldMk cId="2255205540" sldId="403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82"/>
        <pc:sldMkLst>
          <pc:docMk/>
          <pc:sldMk cId="3967532914" sldId="404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4"/>
        <pc:sldMkLst>
          <pc:docMk/>
          <pc:sldMk cId="814310042" sldId="405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3"/>
        <pc:sldMkLst>
          <pc:docMk/>
          <pc:sldMk cId="70658200" sldId="406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2"/>
        <pc:sldMkLst>
          <pc:docMk/>
          <pc:sldMk cId="600075326" sldId="407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9"/>
        <pc:sldMkLst>
          <pc:docMk/>
          <pc:sldMk cId="2100453608" sldId="408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8"/>
        <pc:sldMkLst>
          <pc:docMk/>
          <pc:sldMk cId="1349582923" sldId="409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7"/>
        <pc:sldMkLst>
          <pc:docMk/>
          <pc:sldMk cId="2875601959" sldId="410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6"/>
        <pc:sldMkLst>
          <pc:docMk/>
          <pc:sldMk cId="983719529" sldId="411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60" v="200"/>
        <pc:sldMkLst>
          <pc:docMk/>
          <pc:sldMk cId="3350194885" sldId="412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60" v="201"/>
        <pc:sldMkLst>
          <pc:docMk/>
          <pc:sldMk cId="1608342056" sldId="414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5"/>
        <pc:sldMkLst>
          <pc:docMk/>
          <pc:sldMk cId="1960791573" sldId="415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4"/>
        <pc:sldMkLst>
          <pc:docMk/>
          <pc:sldMk cId="2948239182" sldId="416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2"/>
        <pc:sldMkLst>
          <pc:docMk/>
          <pc:sldMk cId="177427626" sldId="417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1"/>
        <pc:sldMkLst>
          <pc:docMk/>
          <pc:sldMk cId="1117240787" sldId="418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7"/>
        <pc:sldMkLst>
          <pc:docMk/>
          <pc:sldMk cId="705877991" sldId="419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6"/>
        <pc:sldMkLst>
          <pc:docMk/>
          <pc:sldMk cId="204166058" sldId="420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5"/>
        <pc:sldMkLst>
          <pc:docMk/>
          <pc:sldMk cId="783173024" sldId="421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4"/>
        <pc:sldMkLst>
          <pc:docMk/>
          <pc:sldMk cId="4036700833" sldId="422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0"/>
        <pc:sldMkLst>
          <pc:docMk/>
          <pc:sldMk cId="3883468917" sldId="423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8"/>
        <pc:sldMkLst>
          <pc:docMk/>
          <pc:sldMk cId="2537083084" sldId="424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7"/>
        <pc:sldMkLst>
          <pc:docMk/>
          <pc:sldMk cId="2744727318" sldId="425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6"/>
        <pc:sldMkLst>
          <pc:docMk/>
          <pc:sldMk cId="1512630988" sldId="426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60" v="198"/>
        <pc:sldMkLst>
          <pc:docMk/>
          <pc:sldMk cId="4240792141" sldId="427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5"/>
        <pc:sldMkLst>
          <pc:docMk/>
          <pc:sldMk cId="573179802" sldId="428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81"/>
        <pc:sldMkLst>
          <pc:docMk/>
          <pc:sldMk cId="898569439" sldId="429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80"/>
        <pc:sldMkLst>
          <pc:docMk/>
          <pc:sldMk cId="1160352892" sldId="430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12"/>
        <pc:sldMkLst>
          <pc:docMk/>
          <pc:sldMk cId="2924319514" sldId="431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11"/>
        <pc:sldMkLst>
          <pc:docMk/>
          <pc:sldMk cId="2576776454" sldId="432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10"/>
        <pc:sldMkLst>
          <pc:docMk/>
          <pc:sldMk cId="1171361871" sldId="433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76" v="209"/>
        <pc:sldMkLst>
          <pc:docMk/>
          <pc:sldMk cId="2214009787" sldId="434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44" v="197"/>
        <pc:sldMkLst>
          <pc:docMk/>
          <pc:sldMk cId="4183802258" sldId="435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38.663" v="142"/>
        <pc:sldMkLst>
          <pc:docMk/>
          <pc:sldMk cId="762493299" sldId="436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3"/>
        <pc:sldMkLst>
          <pc:docMk/>
          <pc:sldMk cId="323969497" sldId="437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3"/>
        <pc:sldMkLst>
          <pc:docMk/>
          <pc:sldMk cId="303517362" sldId="438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2"/>
        <pc:sldMkLst>
          <pc:docMk/>
          <pc:sldMk cId="254777613" sldId="439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1"/>
        <pc:sldMkLst>
          <pc:docMk/>
          <pc:sldMk cId="2078083462" sldId="440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59"/>
        <pc:sldMkLst>
          <pc:docMk/>
          <pc:sldMk cId="1623986169" sldId="441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29" v="170"/>
        <pc:sldMkLst>
          <pc:docMk/>
          <pc:sldMk cId="1950379411" sldId="442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9"/>
        <pc:sldMkLst>
          <pc:docMk/>
          <pc:sldMk cId="130901445" sldId="443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13" v="168"/>
        <pc:sldMkLst>
          <pc:docMk/>
          <pc:sldMk cId="1459378652" sldId="444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1"/>
        <pc:sldMkLst>
          <pc:docMk/>
          <pc:sldMk cId="718327191" sldId="445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50"/>
        <pc:sldMkLst>
          <pc:docMk/>
          <pc:sldMk cId="1359662977" sldId="446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49"/>
        <pc:sldMkLst>
          <pc:docMk/>
          <pc:sldMk cId="545343441" sldId="447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48"/>
        <pc:sldMkLst>
          <pc:docMk/>
          <pc:sldMk cId="883414408" sldId="448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97" v="147"/>
        <pc:sldMkLst>
          <pc:docMk/>
          <pc:sldMk cId="2927071979" sldId="449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82" v="146"/>
        <pc:sldMkLst>
          <pc:docMk/>
          <pc:sldMk cId="1530282263" sldId="450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82" v="144"/>
        <pc:sldMkLst>
          <pc:docMk/>
          <pc:sldMk cId="3907056821" sldId="451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82" v="145"/>
        <pc:sldMkLst>
          <pc:docMk/>
          <pc:sldMk cId="2632849849" sldId="452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382" v="143"/>
        <pc:sldMkLst>
          <pc:docMk/>
          <pc:sldMk cId="2303544910" sldId="453"/>
        </pc:sldMkLst>
      </pc:sldChg>
      <pc:sldChg chg="del">
        <pc:chgData name="Francisco Romero Guillén" userId="S::francisco.romero@cesurformacion.com::a06b3b3a-33d0-47b2-bfb2-021b0dbe239b" providerId="AD" clId="Web-{A354767F-CB9E-0D9D-0F74-03226E525283}" dt="2021-01-07T12:47:49.491" v="216"/>
        <pc:sldMkLst>
          <pc:docMk/>
          <pc:sldMk cId="900423802" sldId="454"/>
        </pc:sldMkLst>
      </pc:sldChg>
    </pc:docChg>
  </pc:docChgLst>
  <pc:docChgLst>
    <pc:chgData name="Francisco Romero Guillén" userId="S::francisco.romero@cesurformacion.com::a06b3b3a-33d0-47b2-bfb2-021b0dbe239b" providerId="AD" clId="Web-{20D9FDA8-A2DF-8695-D141-481BA065F611}"/>
    <pc:docChg chg="modSld">
      <pc:chgData name="Francisco Romero Guillén" userId="S::francisco.romero@cesurformacion.com::a06b3b3a-33d0-47b2-bfb2-021b0dbe239b" providerId="AD" clId="Web-{20D9FDA8-A2DF-8695-D141-481BA065F611}" dt="2020-11-11T10:06:53.949" v="22" actId="20577"/>
      <pc:docMkLst>
        <pc:docMk/>
      </pc:docMkLst>
      <pc:sldChg chg="modSp">
        <pc:chgData name="Francisco Romero Guillén" userId="S::francisco.romero@cesurformacion.com::a06b3b3a-33d0-47b2-bfb2-021b0dbe239b" providerId="AD" clId="Web-{20D9FDA8-A2DF-8695-D141-481BA065F611}" dt="2020-11-11T10:06:53.949" v="21" actId="20577"/>
        <pc:sldMkLst>
          <pc:docMk/>
          <pc:sldMk cId="3883468917" sldId="423"/>
        </pc:sldMkLst>
        <pc:spChg chg="mod">
          <ac:chgData name="Francisco Romero Guillén" userId="S::francisco.romero@cesurformacion.com::a06b3b3a-33d0-47b2-bfb2-021b0dbe239b" providerId="AD" clId="Web-{20D9FDA8-A2DF-8695-D141-481BA065F611}" dt="2020-11-11T10:06:53.949" v="21" actId="20577"/>
          <ac:spMkLst>
            <pc:docMk/>
            <pc:sldMk cId="3883468917" sldId="423"/>
            <ac:spMk id="3" creationId="{28891515-D8A6-40EA-A283-26F278729CB3}"/>
          </ac:spMkLst>
        </pc:spChg>
      </pc:sldChg>
    </pc:docChg>
  </pc:docChgLst>
  <pc:docChgLst>
    <pc:chgData name="Francisco Romero Guillén" userId="S::francisco.romero@cesurformacion.com::a06b3b3a-33d0-47b2-bfb2-021b0dbe239b" providerId="AD" clId="Web-{3AE4409C-C7CD-303F-F7E8-B0C2A5480843}"/>
    <pc:docChg chg="modSld">
      <pc:chgData name="Francisco Romero Guillén" userId="S::francisco.romero@cesurformacion.com::a06b3b3a-33d0-47b2-bfb2-021b0dbe239b" providerId="AD" clId="Web-{3AE4409C-C7CD-303F-F7E8-B0C2A5480843}" dt="2023-01-23T07:01:43.611" v="0"/>
      <pc:docMkLst>
        <pc:docMk/>
      </pc:docMkLst>
      <pc:sldChg chg="mod modShow">
        <pc:chgData name="Francisco Romero Guillén" userId="S::francisco.romero@cesurformacion.com::a06b3b3a-33d0-47b2-bfb2-021b0dbe239b" providerId="AD" clId="Web-{3AE4409C-C7CD-303F-F7E8-B0C2A5480843}" dt="2023-01-23T07:01:43.611" v="0"/>
        <pc:sldMkLst>
          <pc:docMk/>
          <pc:sldMk cId="1715587357" sldId="399"/>
        </pc:sldMkLst>
      </pc:sldChg>
    </pc:docChg>
  </pc:docChgLst>
  <pc:docChgLst>
    <pc:chgData name="Pablo Jimenez Juarez" userId="S::pablo.ma41121@cesurformacion.com::00265b38-1b8e-468d-9961-508ed639a691" providerId="AD" clId="Web-{5B2E7ABB-333C-1DA4-2DDD-A7C37EC70A2B}"/>
    <pc:docChg chg="modSld">
      <pc:chgData name="Pablo Jimenez Juarez" userId="S::pablo.ma41121@cesurformacion.com::00265b38-1b8e-468d-9961-508ed639a691" providerId="AD" clId="Web-{5B2E7ABB-333C-1DA4-2DDD-A7C37EC70A2B}" dt="2023-02-05T17:09:14.702" v="2" actId="1076"/>
      <pc:docMkLst>
        <pc:docMk/>
      </pc:docMkLst>
      <pc:sldChg chg="modSp">
        <pc:chgData name="Pablo Jimenez Juarez" userId="S::pablo.ma41121@cesurformacion.com::00265b38-1b8e-468d-9961-508ed639a691" providerId="AD" clId="Web-{5B2E7ABB-333C-1DA4-2DDD-A7C37EC70A2B}" dt="2023-02-05T17:09:14.702" v="2" actId="1076"/>
        <pc:sldMkLst>
          <pc:docMk/>
          <pc:sldMk cId="3176063943" sldId="393"/>
        </pc:sldMkLst>
        <pc:picChg chg="mod">
          <ac:chgData name="Pablo Jimenez Juarez" userId="S::pablo.ma41121@cesurformacion.com::00265b38-1b8e-468d-9961-508ed639a691" providerId="AD" clId="Web-{5B2E7ABB-333C-1DA4-2DDD-A7C37EC70A2B}" dt="2023-02-05T17:09:14.702" v="2" actId="1076"/>
          <ac:picMkLst>
            <pc:docMk/>
            <pc:sldMk cId="3176063943" sldId="393"/>
            <ac:picMk id="5" creationId="{92AA9309-4990-4F31-86ED-B56D43A62D4B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225920D7-8273-1CD2-25D8-24E7C3820A3A}"/>
    <pc:docChg chg="addSld delSld modSld sldOrd">
      <pc:chgData name="Francisco Romero Guillén" userId="S::francisco.romero@cesurformacion.com::a06b3b3a-33d0-47b2-bfb2-021b0dbe239b" providerId="AD" clId="Web-{225920D7-8273-1CD2-25D8-24E7C3820A3A}" dt="2020-11-03T16:00:23.911" v="803"/>
      <pc:docMkLst>
        <pc:docMk/>
      </pc:docMkLst>
      <pc:sldChg chg="modSp">
        <pc:chgData name="Francisco Romero Guillén" userId="S::francisco.romero@cesurformacion.com::a06b3b3a-33d0-47b2-bfb2-021b0dbe239b" providerId="AD" clId="Web-{225920D7-8273-1CD2-25D8-24E7C3820A3A}" dt="2020-11-03T14:41:27.752" v="33" actId="20577"/>
        <pc:sldMkLst>
          <pc:docMk/>
          <pc:sldMk cId="2406273178" sldId="256"/>
        </pc:sldMkLst>
        <pc:spChg chg="mod">
          <ac:chgData name="Francisco Romero Guillén" userId="S::francisco.romero@cesurformacion.com::a06b3b3a-33d0-47b2-bfb2-021b0dbe239b" providerId="AD" clId="Web-{225920D7-8273-1CD2-25D8-24E7C3820A3A}" dt="2020-11-03T14:41:27.752" v="33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Sp">
        <pc:chgData name="Francisco Romero Guillén" userId="S::francisco.romero@cesurformacion.com::a06b3b3a-33d0-47b2-bfb2-021b0dbe239b" providerId="AD" clId="Web-{225920D7-8273-1CD2-25D8-24E7C3820A3A}" dt="2020-11-03T15:58:38.034" v="750" actId="20577"/>
        <pc:sldMkLst>
          <pc:docMk/>
          <pc:sldMk cId="640469152" sldId="371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58:38.034" v="750" actId="20577"/>
          <ac:spMkLst>
            <pc:docMk/>
            <pc:sldMk cId="640469152" sldId="371"/>
            <ac:spMk id="3" creationId="{E23DD044-236D-442C-9830-5444F2801EA5}"/>
          </ac:spMkLst>
        </pc:spChg>
      </pc:sldChg>
      <pc:sldChg chg="ord">
        <pc:chgData name="Francisco Romero Guillén" userId="S::francisco.romero@cesurformacion.com::a06b3b3a-33d0-47b2-bfb2-021b0dbe239b" providerId="AD" clId="Web-{225920D7-8273-1CD2-25D8-24E7C3820A3A}" dt="2020-11-03T16:00:23.911" v="803"/>
        <pc:sldMkLst>
          <pc:docMk/>
          <pc:sldMk cId="560579378" sldId="382"/>
        </pc:sldMkLst>
      </pc:sldChg>
      <pc:sldChg chg="modSp">
        <pc:chgData name="Francisco Romero Guillén" userId="S::francisco.romero@cesurformacion.com::a06b3b3a-33d0-47b2-bfb2-021b0dbe239b" providerId="AD" clId="Web-{225920D7-8273-1CD2-25D8-24E7C3820A3A}" dt="2020-11-03T15:47:03.617" v="680" actId="14100"/>
        <pc:sldMkLst>
          <pc:docMk/>
          <pc:sldMk cId="2190548273" sldId="387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47:03.617" v="680" actId="14100"/>
          <ac:spMkLst>
            <pc:docMk/>
            <pc:sldMk cId="2190548273" sldId="387"/>
            <ac:spMk id="3" creationId="{28891515-D8A6-40EA-A283-26F278729CB3}"/>
          </ac:spMkLst>
        </pc:spChg>
      </pc:sldChg>
      <pc:sldChg chg="del">
        <pc:chgData name="Francisco Romero Guillén" userId="S::francisco.romero@cesurformacion.com::a06b3b3a-33d0-47b2-bfb2-021b0dbe239b" providerId="AD" clId="Web-{225920D7-8273-1CD2-25D8-24E7C3820A3A}" dt="2020-11-03T15:05:48.574" v="300"/>
        <pc:sldMkLst>
          <pc:docMk/>
          <pc:sldMk cId="3883054324" sldId="394"/>
        </pc:sldMkLst>
      </pc:sldChg>
      <pc:sldChg chg="modSp">
        <pc:chgData name="Francisco Romero Guillén" userId="S::francisco.romero@cesurformacion.com::a06b3b3a-33d0-47b2-bfb2-021b0dbe239b" providerId="AD" clId="Web-{225920D7-8273-1CD2-25D8-24E7C3820A3A}" dt="2020-11-03T15:46:50.258" v="679" actId="14100"/>
        <pc:sldMkLst>
          <pc:docMk/>
          <pc:sldMk cId="3352290966" sldId="402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46:50.258" v="679" actId="14100"/>
          <ac:spMkLst>
            <pc:docMk/>
            <pc:sldMk cId="3352290966" sldId="402"/>
            <ac:spMk id="3" creationId="{28891515-D8A6-40EA-A283-26F278729CB3}"/>
          </ac:spMkLst>
        </pc:spChg>
      </pc:sldChg>
      <pc:sldChg chg="modSp">
        <pc:chgData name="Francisco Romero Guillén" userId="S::francisco.romero@cesurformacion.com::a06b3b3a-33d0-47b2-bfb2-021b0dbe239b" providerId="AD" clId="Web-{225920D7-8273-1CD2-25D8-24E7C3820A3A}" dt="2020-11-03T15:44:21.036" v="499" actId="20577"/>
        <pc:sldMkLst>
          <pc:docMk/>
          <pc:sldMk cId="2255205540" sldId="403"/>
        </pc:sldMkLst>
        <pc:graphicFrameChg chg="modGraphic">
          <ac:chgData name="Francisco Romero Guillén" userId="S::francisco.romero@cesurformacion.com::a06b3b3a-33d0-47b2-bfb2-021b0dbe239b" providerId="AD" clId="Web-{225920D7-8273-1CD2-25D8-24E7C3820A3A}" dt="2020-11-03T15:44:21.036" v="499" actId="20577"/>
          <ac:graphicFrameMkLst>
            <pc:docMk/>
            <pc:sldMk cId="2255205540" sldId="403"/>
            <ac:graphicFrameMk id="504" creationId="{3E4CD5D9-B784-45BC-BA42-3B282E870622}"/>
          </ac:graphicFrameMkLst>
        </pc:graphicFrameChg>
      </pc:sldChg>
      <pc:sldChg chg="ord">
        <pc:chgData name="Francisco Romero Guillén" userId="S::francisco.romero@cesurformacion.com::a06b3b3a-33d0-47b2-bfb2-021b0dbe239b" providerId="AD" clId="Web-{225920D7-8273-1CD2-25D8-24E7C3820A3A}" dt="2020-11-03T15:12:45.597" v="318"/>
        <pc:sldMkLst>
          <pc:docMk/>
          <pc:sldMk cId="3967532914" sldId="404"/>
        </pc:sldMkLst>
      </pc:sldChg>
      <pc:sldChg chg="modSp">
        <pc:chgData name="Francisco Romero Guillén" userId="S::francisco.romero@cesurformacion.com::a06b3b3a-33d0-47b2-bfb2-021b0dbe239b" providerId="AD" clId="Web-{225920D7-8273-1CD2-25D8-24E7C3820A3A}" dt="2020-11-03T15:50:33.870" v="726" actId="20577"/>
        <pc:sldMkLst>
          <pc:docMk/>
          <pc:sldMk cId="600075326" sldId="407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50:33.870" v="726" actId="20577"/>
          <ac:spMkLst>
            <pc:docMk/>
            <pc:sldMk cId="600075326" sldId="407"/>
            <ac:spMk id="3" creationId="{28891515-D8A6-40EA-A283-26F278729CB3}"/>
          </ac:spMkLst>
        </pc:spChg>
      </pc:sldChg>
      <pc:sldChg chg="del">
        <pc:chgData name="Francisco Romero Guillén" userId="S::francisco.romero@cesurformacion.com::a06b3b3a-33d0-47b2-bfb2-021b0dbe239b" providerId="AD" clId="Web-{225920D7-8273-1CD2-25D8-24E7C3820A3A}" dt="2020-11-03T15:50:38.855" v="729"/>
        <pc:sldMkLst>
          <pc:docMk/>
          <pc:sldMk cId="750684740" sldId="413"/>
        </pc:sldMkLst>
      </pc:sldChg>
      <pc:sldChg chg="modSp">
        <pc:chgData name="Francisco Romero Guillén" userId="S::francisco.romero@cesurformacion.com::a06b3b3a-33d0-47b2-bfb2-021b0dbe239b" providerId="AD" clId="Web-{225920D7-8273-1CD2-25D8-24E7C3820A3A}" dt="2020-11-03T15:48:15.712" v="699" actId="20577"/>
        <pc:sldMkLst>
          <pc:docMk/>
          <pc:sldMk cId="705877991" sldId="419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48:15.712" v="699" actId="20577"/>
          <ac:spMkLst>
            <pc:docMk/>
            <pc:sldMk cId="705877991" sldId="419"/>
            <ac:spMk id="3" creationId="{28891515-D8A6-40EA-A283-26F278729CB3}"/>
          </ac:spMkLst>
        </pc:spChg>
      </pc:sldChg>
      <pc:sldChg chg="modSp">
        <pc:chgData name="Francisco Romero Guillén" userId="S::francisco.romero@cesurformacion.com::a06b3b3a-33d0-47b2-bfb2-021b0dbe239b" providerId="AD" clId="Web-{225920D7-8273-1CD2-25D8-24E7C3820A3A}" dt="2020-11-03T15:49:22.572" v="722" actId="20577"/>
        <pc:sldMkLst>
          <pc:docMk/>
          <pc:sldMk cId="204166058" sldId="420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49:22.572" v="722" actId="20577"/>
          <ac:spMkLst>
            <pc:docMk/>
            <pc:sldMk cId="204166058" sldId="420"/>
            <ac:spMk id="3" creationId="{28891515-D8A6-40EA-A283-26F278729CB3}"/>
          </ac:spMkLst>
        </pc:spChg>
      </pc:sldChg>
      <pc:sldChg chg="modSp">
        <pc:chgData name="Francisco Romero Guillén" userId="S::francisco.romero@cesurformacion.com::a06b3b3a-33d0-47b2-bfb2-021b0dbe239b" providerId="AD" clId="Web-{225920D7-8273-1CD2-25D8-24E7C3820A3A}" dt="2020-11-03T15:51:26.559" v="744" actId="20577"/>
        <pc:sldMkLst>
          <pc:docMk/>
          <pc:sldMk cId="783173024" sldId="421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51:26.559" v="744" actId="20577"/>
          <ac:spMkLst>
            <pc:docMk/>
            <pc:sldMk cId="783173024" sldId="421"/>
            <ac:spMk id="3" creationId="{28891515-D8A6-40EA-A283-26F278729CB3}"/>
          </ac:spMkLst>
        </pc:spChg>
      </pc:sldChg>
      <pc:sldChg chg="ord">
        <pc:chgData name="Francisco Romero Guillén" userId="S::francisco.romero@cesurformacion.com::a06b3b3a-33d0-47b2-bfb2-021b0dbe239b" providerId="AD" clId="Web-{225920D7-8273-1CD2-25D8-24E7C3820A3A}" dt="2020-11-03T15:12:45.597" v="317"/>
        <pc:sldMkLst>
          <pc:docMk/>
          <pc:sldMk cId="898569439" sldId="429"/>
        </pc:sldMkLst>
      </pc:sldChg>
      <pc:sldChg chg="ord">
        <pc:chgData name="Francisco Romero Guillén" userId="S::francisco.romero@cesurformacion.com::a06b3b3a-33d0-47b2-bfb2-021b0dbe239b" providerId="AD" clId="Web-{225920D7-8273-1CD2-25D8-24E7C3820A3A}" dt="2020-11-03T15:12:45.597" v="316"/>
        <pc:sldMkLst>
          <pc:docMk/>
          <pc:sldMk cId="1160352892" sldId="430"/>
        </pc:sldMkLst>
      </pc:sldChg>
      <pc:sldChg chg="addSp delSp modSp add ord replId">
        <pc:chgData name="Francisco Romero Guillén" userId="S::francisco.romero@cesurformacion.com::a06b3b3a-33d0-47b2-bfb2-021b0dbe239b" providerId="AD" clId="Web-{225920D7-8273-1CD2-25D8-24E7C3820A3A}" dt="2020-11-03T14:43:20.348" v="63" actId="1076"/>
        <pc:sldMkLst>
          <pc:docMk/>
          <pc:sldMk cId="2924319514" sldId="431"/>
        </pc:sldMkLst>
        <pc:spChg chg="mod">
          <ac:chgData name="Francisco Romero Guillén" userId="S::francisco.romero@cesurformacion.com::a06b3b3a-33d0-47b2-bfb2-021b0dbe239b" providerId="AD" clId="Web-{225920D7-8273-1CD2-25D8-24E7C3820A3A}" dt="2020-11-03T14:43:07.879" v="56" actId="20577"/>
          <ac:spMkLst>
            <pc:docMk/>
            <pc:sldMk cId="2924319514" sldId="431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225920D7-8273-1CD2-25D8-24E7C3820A3A}" dt="2020-11-03T14:43:10.243" v="58"/>
          <ac:spMkLst>
            <pc:docMk/>
            <pc:sldMk cId="2924319514" sldId="431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225920D7-8273-1CD2-25D8-24E7C3820A3A}" dt="2020-11-03T14:43:20.348" v="63" actId="1076"/>
          <ac:picMkLst>
            <pc:docMk/>
            <pc:sldMk cId="2924319514" sldId="431"/>
            <ac:picMk id="4" creationId="{9D5B1C30-E600-4953-8645-57CE21578EAA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225920D7-8273-1CD2-25D8-24E7C3820A3A}" dt="2020-11-03T14:47:26.883" v="224" actId="1076"/>
        <pc:sldMkLst>
          <pc:docMk/>
          <pc:sldMk cId="2576776454" sldId="432"/>
        </pc:sldMkLst>
        <pc:spChg chg="add mod">
          <ac:chgData name="Francisco Romero Guillén" userId="S::francisco.romero@cesurformacion.com::a06b3b3a-33d0-47b2-bfb2-021b0dbe239b" providerId="AD" clId="Web-{225920D7-8273-1CD2-25D8-24E7C3820A3A}" dt="2020-11-03T14:47:26.883" v="224" actId="1076"/>
          <ac:spMkLst>
            <pc:docMk/>
            <pc:sldMk cId="2576776454" sldId="432"/>
            <ac:spMk id="5" creationId="{2AF4BCAD-89A9-42D3-9664-9151858B824B}"/>
          </ac:spMkLst>
        </pc:spChg>
        <pc:picChg chg="add mod">
          <ac:chgData name="Francisco Romero Guillén" userId="S::francisco.romero@cesurformacion.com::a06b3b3a-33d0-47b2-bfb2-021b0dbe239b" providerId="AD" clId="Web-{225920D7-8273-1CD2-25D8-24E7C3820A3A}" dt="2020-11-03T14:44:37.521" v="68" actId="1076"/>
          <ac:picMkLst>
            <pc:docMk/>
            <pc:sldMk cId="2576776454" sldId="432"/>
            <ac:picMk id="3" creationId="{5FF09E8F-A1F0-4446-B08E-14A5C686BF88}"/>
          </ac:picMkLst>
        </pc:picChg>
        <pc:picChg chg="del">
          <ac:chgData name="Francisco Romero Guillén" userId="S::francisco.romero@cesurformacion.com::a06b3b3a-33d0-47b2-bfb2-021b0dbe239b" providerId="AD" clId="Web-{225920D7-8273-1CD2-25D8-24E7C3820A3A}" dt="2020-11-03T14:43:29.770" v="65"/>
          <ac:picMkLst>
            <pc:docMk/>
            <pc:sldMk cId="2576776454" sldId="432"/>
            <ac:picMk id="4" creationId="{9D5B1C30-E600-4953-8645-57CE21578EAA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225920D7-8273-1CD2-25D8-24E7C3820A3A}" dt="2020-11-03T14:52:10.419" v="271" actId="1076"/>
        <pc:sldMkLst>
          <pc:docMk/>
          <pc:sldMk cId="1171361871" sldId="433"/>
        </pc:sldMkLst>
        <pc:spChg chg="mod">
          <ac:chgData name="Francisco Romero Guillén" userId="S::francisco.romero@cesurformacion.com::a06b3b3a-33d0-47b2-bfb2-021b0dbe239b" providerId="AD" clId="Web-{225920D7-8273-1CD2-25D8-24E7C3820A3A}" dt="2020-11-03T14:51:59.466" v="265" actId="20577"/>
          <ac:spMkLst>
            <pc:docMk/>
            <pc:sldMk cId="1171361871" sldId="433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225920D7-8273-1CD2-25D8-24E7C3820A3A}" dt="2020-11-03T14:52:03.232" v="267"/>
          <ac:spMkLst>
            <pc:docMk/>
            <pc:sldMk cId="1171361871" sldId="433"/>
            <ac:spMk id="5" creationId="{2AF4BCAD-89A9-42D3-9664-9151858B824B}"/>
          </ac:spMkLst>
        </pc:spChg>
        <pc:picChg chg="del">
          <ac:chgData name="Francisco Romero Guillén" userId="S::francisco.romero@cesurformacion.com::a06b3b3a-33d0-47b2-bfb2-021b0dbe239b" providerId="AD" clId="Web-{225920D7-8273-1CD2-25D8-24E7C3820A3A}" dt="2020-11-03T14:52:05.122" v="268"/>
          <ac:picMkLst>
            <pc:docMk/>
            <pc:sldMk cId="1171361871" sldId="433"/>
            <ac:picMk id="3" creationId="{5FF09E8F-A1F0-4446-B08E-14A5C686BF88}"/>
          </ac:picMkLst>
        </pc:picChg>
        <pc:picChg chg="add mod">
          <ac:chgData name="Francisco Romero Guillén" userId="S::francisco.romero@cesurformacion.com::a06b3b3a-33d0-47b2-bfb2-021b0dbe239b" providerId="AD" clId="Web-{225920D7-8273-1CD2-25D8-24E7C3820A3A}" dt="2020-11-03T14:52:10.419" v="271" actId="1076"/>
          <ac:picMkLst>
            <pc:docMk/>
            <pc:sldMk cId="1171361871" sldId="433"/>
            <ac:picMk id="4" creationId="{C004BE4F-5497-4AFA-A6DB-2E0055F6435E}"/>
          </ac:picMkLst>
        </pc:picChg>
      </pc:sldChg>
      <pc:sldChg chg="add del replId">
        <pc:chgData name="Francisco Romero Guillén" userId="S::francisco.romero@cesurformacion.com::a06b3b3a-33d0-47b2-bfb2-021b0dbe239b" providerId="AD" clId="Web-{225920D7-8273-1CD2-25D8-24E7C3820A3A}" dt="2020-11-03T14:45:35.959" v="70"/>
        <pc:sldMkLst>
          <pc:docMk/>
          <pc:sldMk cId="2956215062" sldId="433"/>
        </pc:sldMkLst>
      </pc:sldChg>
      <pc:sldChg chg="addSp delSp modSp add replId">
        <pc:chgData name="Francisco Romero Guillén" userId="S::francisco.romero@cesurformacion.com::a06b3b3a-33d0-47b2-bfb2-021b0dbe239b" providerId="AD" clId="Web-{225920D7-8273-1CD2-25D8-24E7C3820A3A}" dt="2020-11-03T15:05:30.214" v="297" actId="20577"/>
        <pc:sldMkLst>
          <pc:docMk/>
          <pc:sldMk cId="2214009787" sldId="434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05:30.214" v="297" actId="20577"/>
          <ac:spMkLst>
            <pc:docMk/>
            <pc:sldMk cId="2214009787" sldId="434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225920D7-8273-1CD2-25D8-24E7C3820A3A}" dt="2020-11-03T15:05:21.245" v="278" actId="1076"/>
          <ac:picMkLst>
            <pc:docMk/>
            <pc:sldMk cId="2214009787" sldId="434"/>
            <ac:picMk id="3" creationId="{335FED69-0A7D-4D00-B190-5DD59272C55A}"/>
          </ac:picMkLst>
        </pc:picChg>
        <pc:picChg chg="del">
          <ac:chgData name="Francisco Romero Guillén" userId="S::francisco.romero@cesurformacion.com::a06b3b3a-33d0-47b2-bfb2-021b0dbe239b" providerId="AD" clId="Web-{225920D7-8273-1CD2-25D8-24E7C3820A3A}" dt="2020-11-03T15:05:06.620" v="273"/>
          <ac:picMkLst>
            <pc:docMk/>
            <pc:sldMk cId="2214009787" sldId="434"/>
            <ac:picMk id="4" creationId="{C004BE4F-5497-4AFA-A6DB-2E0055F6435E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225920D7-8273-1CD2-25D8-24E7C3820A3A}" dt="2020-11-03T15:46:15.429" v="672" actId="1076"/>
        <pc:sldMkLst>
          <pc:docMk/>
          <pc:sldMk cId="4183802258" sldId="435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42:45.723" v="325" actId="20577"/>
          <ac:spMkLst>
            <pc:docMk/>
            <pc:sldMk cId="4183802258" sldId="43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225920D7-8273-1CD2-25D8-24E7C3820A3A}" dt="2020-11-03T15:46:15.429" v="672" actId="1076"/>
          <ac:spMkLst>
            <pc:docMk/>
            <pc:sldMk cId="4183802258" sldId="435"/>
            <ac:spMk id="3" creationId="{28891515-D8A6-40EA-A283-26F278729CB3}"/>
          </ac:spMkLst>
        </pc:spChg>
      </pc:sldChg>
      <pc:sldChg chg="addSp delSp modSp add ord replId">
        <pc:chgData name="Francisco Romero Guillén" userId="S::francisco.romero@cesurformacion.com::a06b3b3a-33d0-47b2-bfb2-021b0dbe239b" providerId="AD" clId="Web-{225920D7-8273-1CD2-25D8-24E7C3820A3A}" dt="2020-11-03T15:59:41.098" v="802" actId="1076"/>
        <pc:sldMkLst>
          <pc:docMk/>
          <pc:sldMk cId="762493299" sldId="436"/>
        </pc:sldMkLst>
        <pc:spChg chg="mod">
          <ac:chgData name="Francisco Romero Guillén" userId="S::francisco.romero@cesurformacion.com::a06b3b3a-33d0-47b2-bfb2-021b0dbe239b" providerId="AD" clId="Web-{225920D7-8273-1CD2-25D8-24E7C3820A3A}" dt="2020-11-03T15:59:05.066" v="789" actId="20577"/>
          <ac:spMkLst>
            <pc:docMk/>
            <pc:sldMk cId="762493299" sldId="436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225920D7-8273-1CD2-25D8-24E7C3820A3A}" dt="2020-11-03T15:59:08.160" v="792"/>
          <ac:spMkLst>
            <pc:docMk/>
            <pc:sldMk cId="762493299" sldId="436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225920D7-8273-1CD2-25D8-24E7C3820A3A}" dt="2020-11-03T15:59:41.098" v="802" actId="1076"/>
          <ac:picMkLst>
            <pc:docMk/>
            <pc:sldMk cId="762493299" sldId="436"/>
            <ac:picMk id="4" creationId="{2E2D1BE7-338C-44B2-95D2-1323E482A57C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789F29A8-08D1-7080-2308-9BE901926BBC}"/>
    <pc:docChg chg="modSld">
      <pc:chgData name="Francisco Romero Guillén" userId="S::francisco.romero@cesurformacion.com::a06b3b3a-33d0-47b2-bfb2-021b0dbe239b" providerId="AD" clId="Web-{789F29A8-08D1-7080-2308-9BE901926BBC}" dt="2021-12-12T18:11:24.367" v="147" actId="20577"/>
      <pc:docMkLst>
        <pc:docMk/>
      </pc:docMkLst>
      <pc:sldChg chg="delSp modSp">
        <pc:chgData name="Francisco Romero Guillén" userId="S::francisco.romero@cesurformacion.com::a06b3b3a-33d0-47b2-bfb2-021b0dbe239b" providerId="AD" clId="Web-{789F29A8-08D1-7080-2308-9BE901926BBC}" dt="2021-12-12T18:11:24.367" v="147" actId="20577"/>
        <pc:sldMkLst>
          <pc:docMk/>
          <pc:sldMk cId="1715587357" sldId="399"/>
        </pc:sldMkLst>
        <pc:spChg chg="mod">
          <ac:chgData name="Francisco Romero Guillén" userId="S::francisco.romero@cesurformacion.com::a06b3b3a-33d0-47b2-bfb2-021b0dbe239b" providerId="AD" clId="Web-{789F29A8-08D1-7080-2308-9BE901926BBC}" dt="2021-12-12T18:11:24.367" v="147" actId="20577"/>
          <ac:spMkLst>
            <pc:docMk/>
            <pc:sldMk cId="1715587357" sldId="399"/>
            <ac:spMk id="6" creationId="{67572B6B-74DB-458D-B5FD-A84D7A581031}"/>
          </ac:spMkLst>
        </pc:spChg>
        <pc:picChg chg="del">
          <ac:chgData name="Francisco Romero Guillén" userId="S::francisco.romero@cesurformacion.com::a06b3b3a-33d0-47b2-bfb2-021b0dbe239b" providerId="AD" clId="Web-{789F29A8-08D1-7080-2308-9BE901926BBC}" dt="2021-12-12T18:07:48.361" v="0"/>
          <ac:picMkLst>
            <pc:docMk/>
            <pc:sldMk cId="1715587357" sldId="399"/>
            <ac:picMk id="3" creationId="{867D5FD6-83CE-42BD-B1F1-44D97FFA7312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C07FB8CD-DBB4-2C4F-43E4-EEEED5C34C4B}"/>
    <pc:docChg chg="addSld delSld modSld sldOrd">
      <pc:chgData name="Francisco Romero Guillén" userId="S::francisco.romero@cesurformacion.com::a06b3b3a-33d0-47b2-bfb2-021b0dbe239b" providerId="AD" clId="Web-{C07FB8CD-DBB4-2C4F-43E4-EEEED5C34C4B}" dt="2020-11-01T21:46:04.994" v="3572" actId="1076"/>
      <pc:docMkLst>
        <pc:docMk/>
      </pc:docMkLst>
      <pc:sldChg chg="modSp">
        <pc:chgData name="Francisco Romero Guillén" userId="S::francisco.romero@cesurformacion.com::a06b3b3a-33d0-47b2-bfb2-021b0dbe239b" providerId="AD" clId="Web-{C07FB8CD-DBB4-2C4F-43E4-EEEED5C34C4B}" dt="2020-10-30T21:57:20.328" v="1027" actId="20577"/>
        <pc:sldMkLst>
          <pc:docMk/>
          <pc:sldMk cId="1829607738" sldId="257"/>
        </pc:sldMkLst>
        <pc:spChg chg="mod">
          <ac:chgData name="Francisco Romero Guillén" userId="S::francisco.romero@cesurformacion.com::a06b3b3a-33d0-47b2-bfb2-021b0dbe239b" providerId="AD" clId="Web-{C07FB8CD-DBB4-2C4F-43E4-EEEED5C34C4B}" dt="2020-10-30T21:57:20.328" v="1027" actId="20577"/>
          <ac:spMkLst>
            <pc:docMk/>
            <pc:sldMk cId="1829607738" sldId="257"/>
            <ac:spMk id="3" creationId="{060906EA-F557-4745-A91D-34577D5966CA}"/>
          </ac:spMkLst>
        </pc:spChg>
      </pc:sldChg>
      <pc:sldChg chg="modSp ord">
        <pc:chgData name="Francisco Romero Guillén" userId="S::francisco.romero@cesurformacion.com::a06b3b3a-33d0-47b2-bfb2-021b0dbe239b" providerId="AD" clId="Web-{C07FB8CD-DBB4-2C4F-43E4-EEEED5C34C4B}" dt="2020-11-01T21:20:29.332" v="2969"/>
        <pc:sldMkLst>
          <pc:docMk/>
          <pc:sldMk cId="3680251345" sldId="270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0:18.551" v="2967" actId="20577"/>
          <ac:spMkLst>
            <pc:docMk/>
            <pc:sldMk cId="3680251345" sldId="270"/>
            <ac:spMk id="2" creationId="{23506C98-5FE7-4EA8-A4F1-8555D39C10BC}"/>
          </ac:spMkLst>
        </pc:spChg>
      </pc:sldChg>
      <pc:sldChg chg="modSp">
        <pc:chgData name="Francisco Romero Guillén" userId="S::francisco.romero@cesurformacion.com::a06b3b3a-33d0-47b2-bfb2-021b0dbe239b" providerId="AD" clId="Web-{C07FB8CD-DBB4-2C4F-43E4-EEEED5C34C4B}" dt="2020-10-30T16:29:50.985" v="516" actId="20577"/>
        <pc:sldMkLst>
          <pc:docMk/>
          <pc:sldMk cId="3241260337" sldId="326"/>
        </pc:sldMkLst>
        <pc:spChg chg="mod">
          <ac:chgData name="Francisco Romero Guillén" userId="S::francisco.romero@cesurformacion.com::a06b3b3a-33d0-47b2-bfb2-021b0dbe239b" providerId="AD" clId="Web-{C07FB8CD-DBB4-2C4F-43E4-EEEED5C34C4B}" dt="2020-10-30T16:29:50.985" v="516" actId="20577"/>
          <ac:spMkLst>
            <pc:docMk/>
            <pc:sldMk cId="3241260337" sldId="326"/>
            <ac:spMk id="2" creationId="{712C78DB-49C1-4C7F-9D22-3534F1B06599}"/>
          </ac:spMkLst>
        </pc:spChg>
      </pc:sldChg>
      <pc:sldChg chg="addSp delSp modSp">
        <pc:chgData name="Francisco Romero Guillén" userId="S::francisco.romero@cesurformacion.com::a06b3b3a-33d0-47b2-bfb2-021b0dbe239b" providerId="AD" clId="Web-{C07FB8CD-DBB4-2C4F-43E4-EEEED5C34C4B}" dt="2020-10-30T16:33:44.741" v="581" actId="1076"/>
        <pc:sldMkLst>
          <pc:docMk/>
          <pc:sldMk cId="2966992006" sldId="369"/>
        </pc:sldMkLst>
        <pc:spChg chg="mod">
          <ac:chgData name="Francisco Romero Guillén" userId="S::francisco.romero@cesurformacion.com::a06b3b3a-33d0-47b2-bfb2-021b0dbe239b" providerId="AD" clId="Web-{C07FB8CD-DBB4-2C4F-43E4-EEEED5C34C4B}" dt="2020-10-30T16:31:11.065" v="536" actId="20577"/>
          <ac:spMkLst>
            <pc:docMk/>
            <pc:sldMk cId="2966992006" sldId="369"/>
            <ac:spMk id="2" creationId="{23506C98-5FE7-4EA8-A4F1-8555D39C10BC}"/>
          </ac:spMkLst>
        </pc:spChg>
        <pc:spChg chg="add del mod">
          <ac:chgData name="Francisco Romero Guillén" userId="S::francisco.romero@cesurformacion.com::a06b3b3a-33d0-47b2-bfb2-021b0dbe239b" providerId="AD" clId="Web-{C07FB8CD-DBB4-2C4F-43E4-EEEED5C34C4B}" dt="2020-10-30T16:33:13.787" v="575"/>
          <ac:spMkLst>
            <pc:docMk/>
            <pc:sldMk cId="2966992006" sldId="369"/>
            <ac:spMk id="18" creationId="{5D42799D-C89D-4757-93F8-1E3AA02D33D9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16:33:41.350" v="580"/>
          <ac:spMkLst>
            <pc:docMk/>
            <pc:sldMk cId="2966992006" sldId="369"/>
            <ac:spMk id="22" creationId="{FE66E4E2-FB8F-46D7-B5B4-A49F3D3C9AA9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16:33:24.256" v="576"/>
          <ac:spMkLst>
            <pc:docMk/>
            <pc:sldMk cId="2966992006" sldId="369"/>
            <ac:spMk id="23" creationId="{C0E99919-40C6-4939-A94D-697932CFFE63}"/>
          </ac:spMkLst>
        </pc:spChg>
        <pc:spChg chg="del mod">
          <ac:chgData name="Francisco Romero Guillén" userId="S::francisco.romero@cesurformacion.com::a06b3b3a-33d0-47b2-bfb2-021b0dbe239b" providerId="AD" clId="Web-{C07FB8CD-DBB4-2C4F-43E4-EEEED5C34C4B}" dt="2020-10-30T16:33:39.740" v="579"/>
          <ac:spMkLst>
            <pc:docMk/>
            <pc:sldMk cId="2966992006" sldId="369"/>
            <ac:spMk id="24" creationId="{C94EBC3D-0E0D-41B8-B839-1595F230C0D8}"/>
          </ac:spMkLst>
        </pc:spChg>
        <pc:graphicFrameChg chg="add mod modGraphic">
          <ac:chgData name="Francisco Romero Guillén" userId="S::francisco.romero@cesurformacion.com::a06b3b3a-33d0-47b2-bfb2-021b0dbe239b" providerId="AD" clId="Web-{C07FB8CD-DBB4-2C4F-43E4-EEEED5C34C4B}" dt="2020-10-30T16:33:44.741" v="581" actId="1076"/>
          <ac:graphicFrameMkLst>
            <pc:docMk/>
            <pc:sldMk cId="2966992006" sldId="369"/>
            <ac:graphicFrameMk id="3" creationId="{AB462E9D-DB44-4200-A443-367EFAE2BA17}"/>
          </ac:graphicFrameMkLst>
        </pc:graphicFrameChg>
      </pc:sldChg>
      <pc:sldChg chg="modSp">
        <pc:chgData name="Francisco Romero Guillén" userId="S::francisco.romero@cesurformacion.com::a06b3b3a-33d0-47b2-bfb2-021b0dbe239b" providerId="AD" clId="Web-{C07FB8CD-DBB4-2C4F-43E4-EEEED5C34C4B}" dt="2020-10-30T16:21:06.817" v="81" actId="20577"/>
        <pc:sldMkLst>
          <pc:docMk/>
          <pc:sldMk cId="2509676529" sldId="377"/>
        </pc:sldMkLst>
        <pc:spChg chg="mod">
          <ac:chgData name="Francisco Romero Guillén" userId="S::francisco.romero@cesurformacion.com::a06b3b3a-33d0-47b2-bfb2-021b0dbe239b" providerId="AD" clId="Web-{C07FB8CD-DBB4-2C4F-43E4-EEEED5C34C4B}" dt="2020-10-30T16:21:06.817" v="81" actId="20577"/>
          <ac:spMkLst>
            <pc:docMk/>
            <pc:sldMk cId="2509676529" sldId="377"/>
            <ac:spMk id="3" creationId="{E23DD044-236D-442C-9830-5444F2801EA5}"/>
          </ac:spMkLst>
        </pc:spChg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0-30T16:22:09.255" v="135" actId="1076"/>
        <pc:sldMkLst>
          <pc:docMk/>
          <pc:sldMk cId="1681535534" sldId="379"/>
        </pc:sldMkLst>
        <pc:spChg chg="mod">
          <ac:chgData name="Francisco Romero Guillén" userId="S::francisco.romero@cesurformacion.com::a06b3b3a-33d0-47b2-bfb2-021b0dbe239b" providerId="AD" clId="Web-{C07FB8CD-DBB4-2C4F-43E4-EEEED5C34C4B}" dt="2020-10-30T16:21:52.599" v="127" actId="20577"/>
          <ac:spMkLst>
            <pc:docMk/>
            <pc:sldMk cId="1681535534" sldId="379"/>
            <ac:spMk id="2" creationId="{23506C98-5FE7-4EA8-A4F1-8555D39C10BC}"/>
          </ac:spMkLst>
        </pc:spChg>
        <pc:spChg chg="del mod">
          <ac:chgData name="Francisco Romero Guillén" userId="S::francisco.romero@cesurformacion.com::a06b3b3a-33d0-47b2-bfb2-021b0dbe239b" providerId="AD" clId="Web-{C07FB8CD-DBB4-2C4F-43E4-EEEED5C34C4B}" dt="2020-10-30T16:21:59.490" v="132"/>
          <ac:spMkLst>
            <pc:docMk/>
            <pc:sldMk cId="1681535534" sldId="379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C07FB8CD-DBB4-2C4F-43E4-EEEED5C34C4B}" dt="2020-10-30T16:22:09.255" v="135" actId="1076"/>
          <ac:picMkLst>
            <pc:docMk/>
            <pc:sldMk cId="1681535534" sldId="379"/>
            <ac:picMk id="4" creationId="{1FA3B6EF-CF15-4A9D-A941-5FB1DE5D909C}"/>
          </ac:picMkLst>
        </pc:picChg>
      </pc:sldChg>
      <pc:sldChg chg="addSp delSp modSp add ord replId">
        <pc:chgData name="Francisco Romero Guillén" userId="S::francisco.romero@cesurformacion.com::a06b3b3a-33d0-47b2-bfb2-021b0dbe239b" providerId="AD" clId="Web-{C07FB8CD-DBB4-2C4F-43E4-EEEED5C34C4B}" dt="2020-10-30T22:16:55.873" v="1461" actId="1076"/>
        <pc:sldMkLst>
          <pc:docMk/>
          <pc:sldMk cId="3983876383" sldId="380"/>
        </pc:sldMkLst>
        <pc:spChg chg="mod">
          <ac:chgData name="Francisco Romero Guillén" userId="S::francisco.romero@cesurformacion.com::a06b3b3a-33d0-47b2-bfb2-021b0dbe239b" providerId="AD" clId="Web-{C07FB8CD-DBB4-2C4F-43E4-EEEED5C34C4B}" dt="2020-10-30T16:22:59.085" v="176" actId="20577"/>
          <ac:spMkLst>
            <pc:docMk/>
            <pc:sldMk cId="3983876383" sldId="380"/>
            <ac:spMk id="2" creationId="{23506C98-5FE7-4EA8-A4F1-8555D39C10BC}"/>
          </ac:spMkLst>
        </pc:spChg>
        <pc:spChg chg="add mod">
          <ac:chgData name="Francisco Romero Guillén" userId="S::francisco.romero@cesurformacion.com::a06b3b3a-33d0-47b2-bfb2-021b0dbe239b" providerId="AD" clId="Web-{C07FB8CD-DBB4-2C4F-43E4-EEEED5C34C4B}" dt="2020-10-30T22:16:55.279" v="1460" actId="14100"/>
          <ac:spMkLst>
            <pc:docMk/>
            <pc:sldMk cId="3983876383" sldId="380"/>
            <ac:spMk id="3" creationId="{28891515-D8A6-40EA-A283-26F278729CB3}"/>
          </ac:spMkLst>
        </pc:spChg>
        <pc:grpChg chg="mod">
          <ac:chgData name="Francisco Romero Guillén" userId="S::francisco.romero@cesurformacion.com::a06b3b3a-33d0-47b2-bfb2-021b0dbe239b" providerId="AD" clId="Web-{C07FB8CD-DBB4-2C4F-43E4-EEEED5C34C4B}" dt="2020-10-30T22:16:55.873" v="1461" actId="1076"/>
          <ac:grpSpMkLst>
            <pc:docMk/>
            <pc:sldMk cId="3983876383" sldId="380"/>
            <ac:grpSpMk id="11" creationId="{621D2622-0BEE-4B41-8BAB-3B3B749CEC6D}"/>
          </ac:grpSpMkLst>
        </pc:grpChg>
        <pc:picChg chg="del">
          <ac:chgData name="Francisco Romero Guillén" userId="S::francisco.romero@cesurformacion.com::a06b3b3a-33d0-47b2-bfb2-021b0dbe239b" providerId="AD" clId="Web-{C07FB8CD-DBB4-2C4F-43E4-EEEED5C34C4B}" dt="2020-10-30T16:23:04.975" v="178"/>
          <ac:picMkLst>
            <pc:docMk/>
            <pc:sldMk cId="3983876383" sldId="380"/>
            <ac:picMk id="4" creationId="{1FA3B6EF-CF15-4A9D-A941-5FB1DE5D909C}"/>
          </ac:picMkLst>
        </pc:pic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0-30T16:41:27.658" v="873" actId="20577"/>
        <pc:sldMkLst>
          <pc:docMk/>
          <pc:sldMk cId="3940230536" sldId="381"/>
        </pc:sldMkLst>
        <pc:spChg chg="mod">
          <ac:chgData name="Francisco Romero Guillén" userId="S::francisco.romero@cesurformacion.com::a06b3b3a-33d0-47b2-bfb2-021b0dbe239b" providerId="AD" clId="Web-{C07FB8CD-DBB4-2C4F-43E4-EEEED5C34C4B}" dt="2020-10-30T16:41:27.658" v="873" actId="20577"/>
          <ac:spMkLst>
            <pc:docMk/>
            <pc:sldMk cId="3940230536" sldId="381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16:37:04.448" v="834" actId="1076"/>
          <ac:spMkLst>
            <pc:docMk/>
            <pc:sldMk cId="3940230536" sldId="381"/>
            <ac:spMk id="3" creationId="{28891515-D8A6-40EA-A283-26F278729CB3}"/>
          </ac:spMkLst>
        </pc:spChg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0-30T21:56:45.983" v="1013" actId="20577"/>
        <pc:sldMkLst>
          <pc:docMk/>
          <pc:sldMk cId="560579378" sldId="382"/>
        </pc:sldMkLst>
        <pc:spChg chg="mod">
          <ac:chgData name="Francisco Romero Guillén" userId="S::francisco.romero@cesurformacion.com::a06b3b3a-33d0-47b2-bfb2-021b0dbe239b" providerId="AD" clId="Web-{C07FB8CD-DBB4-2C4F-43E4-EEEED5C34C4B}" dt="2020-10-30T21:56:45.983" v="1013" actId="20577"/>
          <ac:spMkLst>
            <pc:docMk/>
            <pc:sldMk cId="560579378" sldId="382"/>
            <ac:spMk id="2" creationId="{712C78DB-49C1-4C7F-9D22-3534F1B06599}"/>
          </ac:spMkLst>
        </pc:spChg>
      </pc:sldChg>
      <pc:sldChg chg="add del replId">
        <pc:chgData name="Francisco Romero Guillén" userId="S::francisco.romero@cesurformacion.com::a06b3b3a-33d0-47b2-bfb2-021b0dbe239b" providerId="AD" clId="Web-{C07FB8CD-DBB4-2C4F-43E4-EEEED5C34C4B}" dt="2020-10-30T16:29:51.954" v="517"/>
        <pc:sldMkLst>
          <pc:docMk/>
          <pc:sldMk cId="2280841408" sldId="382"/>
        </pc:sldMkLst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0-30T21:57:27.937" v="1031" actId="20577"/>
        <pc:sldMkLst>
          <pc:docMk/>
          <pc:sldMk cId="3890438412" sldId="383"/>
        </pc:sldMkLst>
        <pc:spChg chg="mod">
          <ac:chgData name="Francisco Romero Guillén" userId="S::francisco.romero@cesurformacion.com::a06b3b3a-33d0-47b2-bfb2-021b0dbe239b" providerId="AD" clId="Web-{C07FB8CD-DBB4-2C4F-43E4-EEEED5C34C4B}" dt="2020-10-30T21:57:27.937" v="1031" actId="20577"/>
          <ac:spMkLst>
            <pc:docMk/>
            <pc:sldMk cId="3890438412" sldId="383"/>
            <ac:spMk id="3" creationId="{28891515-D8A6-40EA-A283-26F278729CB3}"/>
          </ac:spMkLst>
        </pc:spChg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0-30T16:46:31.945" v="910" actId="1076"/>
        <pc:sldMkLst>
          <pc:docMk/>
          <pc:sldMk cId="126231054" sldId="384"/>
        </pc:sldMkLst>
        <pc:spChg chg="mod">
          <ac:chgData name="Francisco Romero Guillén" userId="S::francisco.romero@cesurformacion.com::a06b3b3a-33d0-47b2-bfb2-021b0dbe239b" providerId="AD" clId="Web-{C07FB8CD-DBB4-2C4F-43E4-EEEED5C34C4B}" dt="2020-10-30T16:41:35.423" v="888" actId="20577"/>
          <ac:spMkLst>
            <pc:docMk/>
            <pc:sldMk cId="126231054" sldId="384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16:37:11.042" v="836"/>
          <ac:spMkLst>
            <pc:docMk/>
            <pc:sldMk cId="126231054" sldId="384"/>
            <ac:spMk id="3" creationId="{28891515-D8A6-40EA-A283-26F278729CB3}"/>
          </ac:spMkLst>
        </pc:spChg>
        <pc:spChg chg="add del mod">
          <ac:chgData name="Francisco Romero Guillén" userId="S::francisco.romero@cesurformacion.com::a06b3b3a-33d0-47b2-bfb2-021b0dbe239b" providerId="AD" clId="Web-{C07FB8CD-DBB4-2C4F-43E4-EEEED5C34C4B}" dt="2020-10-30T16:41:39.986" v="893"/>
          <ac:spMkLst>
            <pc:docMk/>
            <pc:sldMk cId="126231054" sldId="384"/>
            <ac:spMk id="4" creationId="{492EC834-7ED2-4085-B68B-EC272BB71203}"/>
          </ac:spMkLst>
        </pc:spChg>
        <pc:picChg chg="add del mod">
          <ac:chgData name="Francisco Romero Guillén" userId="S::francisco.romero@cesurformacion.com::a06b3b3a-33d0-47b2-bfb2-021b0dbe239b" providerId="AD" clId="Web-{C07FB8CD-DBB4-2C4F-43E4-EEEED5C34C4B}" dt="2020-10-30T16:46:14.492" v="907"/>
          <ac:picMkLst>
            <pc:docMk/>
            <pc:sldMk cId="126231054" sldId="384"/>
            <ac:picMk id="5" creationId="{2B441579-2035-443C-8D1A-990E69EB0D0D}"/>
          </ac:picMkLst>
        </pc:picChg>
        <pc:picChg chg="add mod">
          <ac:chgData name="Francisco Romero Guillén" userId="S::francisco.romero@cesurformacion.com::a06b3b3a-33d0-47b2-bfb2-021b0dbe239b" providerId="AD" clId="Web-{C07FB8CD-DBB4-2C4F-43E4-EEEED5C34C4B}" dt="2020-10-30T16:46:31.945" v="910" actId="1076"/>
          <ac:picMkLst>
            <pc:docMk/>
            <pc:sldMk cId="126231054" sldId="384"/>
            <ac:picMk id="6" creationId="{305C9C6B-BF84-44F2-95AE-9C83639A45D5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0-30T16:44:22.130" v="903" actId="1076"/>
        <pc:sldMkLst>
          <pc:docMk/>
          <pc:sldMk cId="1523432648" sldId="385"/>
        </pc:sldMkLst>
        <pc:picChg chg="add mod">
          <ac:chgData name="Francisco Romero Guillén" userId="S::francisco.romero@cesurformacion.com::a06b3b3a-33d0-47b2-bfb2-021b0dbe239b" providerId="AD" clId="Web-{C07FB8CD-DBB4-2C4F-43E4-EEEED5C34C4B}" dt="2020-10-30T16:44:22.130" v="903" actId="1076"/>
          <ac:picMkLst>
            <pc:docMk/>
            <pc:sldMk cId="1523432648" sldId="385"/>
            <ac:picMk id="3" creationId="{D16DE4E2-A7B2-450B-BFB2-56872EA1C4B5}"/>
          </ac:picMkLst>
        </pc:picChg>
        <pc:picChg chg="del">
          <ac:chgData name="Francisco Romero Guillén" userId="S::francisco.romero@cesurformacion.com::a06b3b3a-33d0-47b2-bfb2-021b0dbe239b" providerId="AD" clId="Web-{C07FB8CD-DBB4-2C4F-43E4-EEEED5C34C4B}" dt="2020-10-30T16:44:05.661" v="900"/>
          <ac:picMkLst>
            <pc:docMk/>
            <pc:sldMk cId="1523432648" sldId="385"/>
            <ac:picMk id="5" creationId="{2B441579-2035-443C-8D1A-990E69EB0D0D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0-30T22:38:51.847" v="1804" actId="1076"/>
        <pc:sldMkLst>
          <pc:docMk/>
          <pc:sldMk cId="1666552847" sldId="386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34:46.622" v="1617" actId="20577"/>
          <ac:spMkLst>
            <pc:docMk/>
            <pc:sldMk cId="1666552847" sldId="386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2:38:51.847" v="1804" actId="1076"/>
          <ac:spMkLst>
            <pc:docMk/>
            <pc:sldMk cId="1666552847" sldId="386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0-30T21:56:28.155" v="979" actId="20577"/>
        <pc:sldMkLst>
          <pc:docMk/>
          <pc:sldMk cId="2190548273" sldId="387"/>
        </pc:sldMkLst>
        <pc:spChg chg="mod">
          <ac:chgData name="Francisco Romero Guillén" userId="S::francisco.romero@cesurformacion.com::a06b3b3a-33d0-47b2-bfb2-021b0dbe239b" providerId="AD" clId="Web-{C07FB8CD-DBB4-2C4F-43E4-EEEED5C34C4B}" dt="2020-10-30T21:55:37.325" v="972" actId="20577"/>
          <ac:spMkLst>
            <pc:docMk/>
            <pc:sldMk cId="2190548273" sldId="387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1:56:28.155" v="979" actId="20577"/>
          <ac:spMkLst>
            <pc:docMk/>
            <pc:sldMk cId="2190548273" sldId="387"/>
            <ac:spMk id="3" creationId="{28891515-D8A6-40EA-A283-26F278729CB3}"/>
          </ac:spMkLst>
        </pc:spChg>
      </pc:sldChg>
      <pc:sldChg chg="addSp delSp modSp add ord replId">
        <pc:chgData name="Francisco Romero Guillén" userId="S::francisco.romero@cesurformacion.com::a06b3b3a-33d0-47b2-bfb2-021b0dbe239b" providerId="AD" clId="Web-{C07FB8CD-DBB4-2C4F-43E4-EEEED5C34C4B}" dt="2020-10-30T22:01:21.974" v="1141" actId="1076"/>
        <pc:sldMkLst>
          <pc:docMk/>
          <pc:sldMk cId="2885229824" sldId="388"/>
        </pc:sldMkLst>
        <pc:spChg chg="mod">
          <ac:chgData name="Francisco Romero Guillén" userId="S::francisco.romero@cesurformacion.com::a06b3b3a-33d0-47b2-bfb2-021b0dbe239b" providerId="AD" clId="Web-{C07FB8CD-DBB4-2C4F-43E4-EEEED5C34C4B}" dt="2020-10-30T21:57:53.422" v="1071" actId="20577"/>
          <ac:spMkLst>
            <pc:docMk/>
            <pc:sldMk cId="2885229824" sldId="388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1:57:41.422" v="1034"/>
          <ac:spMkLst>
            <pc:docMk/>
            <pc:sldMk cId="2885229824" sldId="388"/>
            <ac:spMk id="3" creationId="{28891515-D8A6-40EA-A283-26F278729CB3}"/>
          </ac:spMkLst>
        </pc:spChg>
        <pc:graphicFrameChg chg="add mod modGraphic">
          <ac:chgData name="Francisco Romero Guillén" userId="S::francisco.romero@cesurformacion.com::a06b3b3a-33d0-47b2-bfb2-021b0dbe239b" providerId="AD" clId="Web-{C07FB8CD-DBB4-2C4F-43E4-EEEED5C34C4B}" dt="2020-10-30T22:01:21.974" v="1141" actId="1076"/>
          <ac:graphicFrameMkLst>
            <pc:docMk/>
            <pc:sldMk cId="2885229824" sldId="388"/>
            <ac:graphicFrameMk id="4" creationId="{584A400A-2CC9-4E36-BB21-8E8B18117CA4}"/>
          </ac:graphicFrameMkLst>
        </pc:graphicFrameChg>
      </pc:sldChg>
      <pc:sldChg chg="addSp delSp modSp add mod replId modClrScheme delDesignElem chgLayout">
        <pc:chgData name="Francisco Romero Guillén" userId="S::francisco.romero@cesurformacion.com::a06b3b3a-33d0-47b2-bfb2-021b0dbe239b" providerId="AD" clId="Web-{C07FB8CD-DBB4-2C4F-43E4-EEEED5C34C4B}" dt="2020-10-30T22:07:06.187" v="1220" actId="1076"/>
        <pc:sldMkLst>
          <pc:docMk/>
          <pc:sldMk cId="3295680454" sldId="389"/>
        </pc:sldMkLst>
        <pc:spChg chg="del mod ord">
          <ac:chgData name="Francisco Romero Guillén" userId="S::francisco.romero@cesurformacion.com::a06b3b3a-33d0-47b2-bfb2-021b0dbe239b" providerId="AD" clId="Web-{C07FB8CD-DBB4-2C4F-43E4-EEEED5C34C4B}" dt="2020-10-30T22:06:59.218" v="1217"/>
          <ac:spMkLst>
            <pc:docMk/>
            <pc:sldMk cId="3295680454" sldId="389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04:52.667" v="1188"/>
          <ac:spMkLst>
            <pc:docMk/>
            <pc:sldMk cId="3295680454" sldId="389"/>
            <ac:spMk id="3" creationId="{28891515-D8A6-40EA-A283-26F278729CB3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04:45.510" v="1187"/>
          <ac:spMkLst>
            <pc:docMk/>
            <pc:sldMk cId="3295680454" sldId="389"/>
            <ac:spMk id="12" creationId="{53B021B3-DE93-4AB7-8A18-CF5F1CED88B8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04:45.510" v="1187"/>
          <ac:spMkLst>
            <pc:docMk/>
            <pc:sldMk cId="3295680454" sldId="389"/>
            <ac:spMk id="14" creationId="{52D502E5-F6B4-4D58-B4AE-FC466FF15EE8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04:45.510" v="1187"/>
          <ac:spMkLst>
            <pc:docMk/>
            <pc:sldMk cId="3295680454" sldId="389"/>
            <ac:spMk id="16" creationId="{9DECDBF4-02B6-4BB4-B65B-B8107AD6A9E8}"/>
          </ac:spMkLst>
        </pc:spChg>
        <pc:picChg chg="add mod">
          <ac:chgData name="Francisco Romero Guillén" userId="S::francisco.romero@cesurformacion.com::a06b3b3a-33d0-47b2-bfb2-021b0dbe239b" providerId="AD" clId="Web-{C07FB8CD-DBB4-2C4F-43E4-EEEED5C34C4B}" dt="2020-10-30T22:07:06.187" v="1220" actId="1076"/>
          <ac:picMkLst>
            <pc:docMk/>
            <pc:sldMk cId="3295680454" sldId="389"/>
            <ac:picMk id="4" creationId="{848AFDB8-BAFA-454C-9A24-7201DB189FE5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0-30T22:07:48.797" v="1242" actId="20577"/>
        <pc:sldMkLst>
          <pc:docMk/>
          <pc:sldMk cId="851579147" sldId="390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07:43.610" v="1238" actId="20577"/>
          <ac:spMkLst>
            <pc:docMk/>
            <pc:sldMk cId="851579147" sldId="39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2:07:48.797" v="1242" actId="20577"/>
          <ac:spMkLst>
            <pc:docMk/>
            <pc:sldMk cId="851579147" sldId="390"/>
            <ac:spMk id="3" creationId="{28891515-D8A6-40EA-A283-26F278729CB3}"/>
          </ac:spMkLst>
        </pc:spChg>
      </pc:sldChg>
      <pc:sldChg chg="add replId">
        <pc:chgData name="Francisco Romero Guillén" userId="S::francisco.romero@cesurformacion.com::a06b3b3a-33d0-47b2-bfb2-021b0dbe239b" providerId="AD" clId="Web-{C07FB8CD-DBB4-2C4F-43E4-EEEED5C34C4B}" dt="2020-10-30T22:07:57.501" v="1244"/>
        <pc:sldMkLst>
          <pc:docMk/>
          <pc:sldMk cId="4200750201" sldId="391"/>
        </pc:sldMkLst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0-30T22:09:18.143" v="1250" actId="1076"/>
        <pc:sldMkLst>
          <pc:docMk/>
          <pc:sldMk cId="879782207" sldId="392"/>
        </pc:sldMkLst>
        <pc:spChg chg="del">
          <ac:chgData name="Francisco Romero Guillén" userId="S::francisco.romero@cesurformacion.com::a06b3b3a-33d0-47b2-bfb2-021b0dbe239b" providerId="AD" clId="Web-{C07FB8CD-DBB4-2C4F-43E4-EEEED5C34C4B}" dt="2020-10-30T22:09:10.487" v="1246"/>
          <ac:spMkLst>
            <pc:docMk/>
            <pc:sldMk cId="879782207" sldId="392"/>
            <ac:spMk id="3" creationId="{28891515-D8A6-40EA-A283-26F278729CB3}"/>
          </ac:spMkLst>
        </pc:spChg>
        <pc:picChg chg="add mod">
          <ac:chgData name="Francisco Romero Guillén" userId="S::francisco.romero@cesurformacion.com::a06b3b3a-33d0-47b2-bfb2-021b0dbe239b" providerId="AD" clId="Web-{C07FB8CD-DBB4-2C4F-43E4-EEEED5C34C4B}" dt="2020-10-30T22:09:18.143" v="1250" actId="1076"/>
          <ac:picMkLst>
            <pc:docMk/>
            <pc:sldMk cId="879782207" sldId="392"/>
            <ac:picMk id="4" creationId="{971DB3B0-941B-4F71-AB84-026C5DADEF3C}"/>
          </ac:picMkLst>
        </pc:picChg>
      </pc:sldChg>
      <pc:sldChg chg="addSp delSp modSp add mod replId modClrScheme delDesignElem chgLayout">
        <pc:chgData name="Francisco Romero Guillén" userId="S::francisco.romero@cesurformacion.com::a06b3b3a-33d0-47b2-bfb2-021b0dbe239b" providerId="AD" clId="Web-{C07FB8CD-DBB4-2C4F-43E4-EEEED5C34C4B}" dt="2020-10-30T22:11:17.537" v="1263" actId="1076"/>
        <pc:sldMkLst>
          <pc:docMk/>
          <pc:sldMk cId="109560561" sldId="393"/>
        </pc:sldMkLst>
        <pc:spChg chg="del mod ord">
          <ac:chgData name="Francisco Romero Guillén" userId="S::francisco.romero@cesurformacion.com::a06b3b3a-33d0-47b2-bfb2-021b0dbe239b" providerId="AD" clId="Web-{C07FB8CD-DBB4-2C4F-43E4-EEEED5C34C4B}" dt="2020-10-30T22:11:03.739" v="1258"/>
          <ac:spMkLst>
            <pc:docMk/>
            <pc:sldMk cId="109560561" sldId="393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10:59.911" v="1257"/>
          <ac:spMkLst>
            <pc:docMk/>
            <pc:sldMk cId="109560561" sldId="393"/>
            <ac:spMk id="12" creationId="{53B021B3-DE93-4AB7-8A18-CF5F1CED88B8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10:59.911" v="1257"/>
          <ac:spMkLst>
            <pc:docMk/>
            <pc:sldMk cId="109560561" sldId="393"/>
            <ac:spMk id="14" creationId="{52D502E5-F6B4-4D58-B4AE-FC466FF15EE8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10:59.911" v="1257"/>
          <ac:spMkLst>
            <pc:docMk/>
            <pc:sldMk cId="109560561" sldId="393"/>
            <ac:spMk id="16" creationId="{9DECDBF4-02B6-4BB4-B65B-B8107AD6A9E8}"/>
          </ac:spMkLst>
        </pc:spChg>
        <pc:picChg chg="add mod">
          <ac:chgData name="Francisco Romero Guillén" userId="S::francisco.romero@cesurformacion.com::a06b3b3a-33d0-47b2-bfb2-021b0dbe239b" providerId="AD" clId="Web-{C07FB8CD-DBB4-2C4F-43E4-EEEED5C34C4B}" dt="2020-10-30T22:11:17.537" v="1263" actId="1076"/>
          <ac:picMkLst>
            <pc:docMk/>
            <pc:sldMk cId="109560561" sldId="393"/>
            <ac:picMk id="3" creationId="{E82150BC-9B51-4DB5-B1A8-66E8DA0C3EDF}"/>
          </ac:picMkLst>
        </pc:picChg>
        <pc:picChg chg="del">
          <ac:chgData name="Francisco Romero Guillén" userId="S::francisco.romero@cesurformacion.com::a06b3b3a-33d0-47b2-bfb2-021b0dbe239b" providerId="AD" clId="Web-{C07FB8CD-DBB4-2C4F-43E4-EEEED5C34C4B}" dt="2020-10-30T22:10:42.411" v="1252"/>
          <ac:picMkLst>
            <pc:docMk/>
            <pc:sldMk cId="109560561" sldId="393"/>
            <ac:picMk id="4" creationId="{971DB3B0-941B-4F71-AB84-026C5DADEF3C}"/>
          </ac:picMkLst>
        </pc:picChg>
      </pc:sldChg>
      <pc:sldChg chg="addSp delSp modSp add ord replId">
        <pc:chgData name="Francisco Romero Guillén" userId="S::francisco.romero@cesurformacion.com::a06b3b3a-33d0-47b2-bfb2-021b0dbe239b" providerId="AD" clId="Web-{C07FB8CD-DBB4-2C4F-43E4-EEEED5C34C4B}" dt="2020-10-30T22:16:47.560" v="1459"/>
        <pc:sldMkLst>
          <pc:docMk/>
          <pc:sldMk cId="3883054324" sldId="394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15:59.809" v="1413" actId="20577"/>
          <ac:spMkLst>
            <pc:docMk/>
            <pc:sldMk cId="3883054324" sldId="394"/>
            <ac:spMk id="2" creationId="{23506C98-5FE7-4EA8-A4F1-8555D39C10BC}"/>
          </ac:spMkLst>
        </pc:spChg>
        <pc:spChg chg="add mod">
          <ac:chgData name="Francisco Romero Guillén" userId="S::francisco.romero@cesurformacion.com::a06b3b3a-33d0-47b2-bfb2-021b0dbe239b" providerId="AD" clId="Web-{C07FB8CD-DBB4-2C4F-43E4-EEEED5C34C4B}" dt="2020-10-30T22:16:40.122" v="1458" actId="1076"/>
          <ac:spMkLst>
            <pc:docMk/>
            <pc:sldMk cId="3883054324" sldId="394"/>
            <ac:spMk id="3" creationId="{C783E33D-5C32-4F6A-9D94-D0940B28C8B5}"/>
          </ac:spMkLst>
        </pc:spChg>
        <pc:picChg chg="del">
          <ac:chgData name="Francisco Romero Guillén" userId="S::francisco.romero@cesurformacion.com::a06b3b3a-33d0-47b2-bfb2-021b0dbe239b" providerId="AD" clId="Web-{C07FB8CD-DBB4-2C4F-43E4-EEEED5C34C4B}" dt="2020-10-30T22:13:51.384" v="1290"/>
          <ac:picMkLst>
            <pc:docMk/>
            <pc:sldMk cId="3883054324" sldId="394"/>
            <ac:picMk id="4" creationId="{971DB3B0-941B-4F71-AB84-026C5DADEF3C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0-30T22:18:19.141" v="1470" actId="1076"/>
        <pc:sldMkLst>
          <pc:docMk/>
          <pc:sldMk cId="486795956" sldId="395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17:33.078" v="1464" actId="20577"/>
          <ac:spMkLst>
            <pc:docMk/>
            <pc:sldMk cId="486795956" sldId="39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2:18:19.141" v="1470" actId="1076"/>
          <ac:spMkLst>
            <pc:docMk/>
            <pc:sldMk cId="486795956" sldId="395"/>
            <ac:spMk id="3" creationId="{28891515-D8A6-40EA-A283-26F278729CB3}"/>
          </ac:spMkLst>
        </pc:spChg>
      </pc:sldChg>
      <pc:sldChg chg="add replId">
        <pc:chgData name="Francisco Romero Guillén" userId="S::francisco.romero@cesurformacion.com::a06b3b3a-33d0-47b2-bfb2-021b0dbe239b" providerId="AD" clId="Web-{C07FB8CD-DBB4-2C4F-43E4-EEEED5C34C4B}" dt="2020-10-30T22:18:22.892" v="1471"/>
        <pc:sldMkLst>
          <pc:docMk/>
          <pc:sldMk cId="1945566026" sldId="396"/>
        </pc:sldMkLst>
      </pc:sldChg>
      <pc:sldChg chg="modSp add replId">
        <pc:chgData name="Francisco Romero Guillén" userId="S::francisco.romero@cesurformacion.com::a06b3b3a-33d0-47b2-bfb2-021b0dbe239b" providerId="AD" clId="Web-{C07FB8CD-DBB4-2C4F-43E4-EEEED5C34C4B}" dt="2020-10-30T22:22:09.366" v="1571" actId="1076"/>
        <pc:sldMkLst>
          <pc:docMk/>
          <pc:sldMk cId="3101905092" sldId="397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22:09.366" v="1571" actId="1076"/>
          <ac:spMkLst>
            <pc:docMk/>
            <pc:sldMk cId="3101905092" sldId="397"/>
            <ac:spMk id="3" creationId="{28891515-D8A6-40EA-A283-26F278729CB3}"/>
          </ac:spMkLst>
        </pc:spChg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0-30T22:23:14.430" v="1577" actId="1076"/>
        <pc:sldMkLst>
          <pc:docMk/>
          <pc:sldMk cId="2244831839" sldId="398"/>
        </pc:sldMkLst>
        <pc:spChg chg="del">
          <ac:chgData name="Francisco Romero Guillén" userId="S::francisco.romero@cesurformacion.com::a06b3b3a-33d0-47b2-bfb2-021b0dbe239b" providerId="AD" clId="Web-{C07FB8CD-DBB4-2C4F-43E4-EEEED5C34C4B}" dt="2020-10-30T22:22:26.429" v="1573"/>
          <ac:spMkLst>
            <pc:docMk/>
            <pc:sldMk cId="2244831839" sldId="398"/>
            <ac:spMk id="3" creationId="{28891515-D8A6-40EA-A283-26F278729CB3}"/>
          </ac:spMkLst>
        </pc:spChg>
        <pc:picChg chg="add mod">
          <ac:chgData name="Francisco Romero Guillén" userId="S::francisco.romero@cesurformacion.com::a06b3b3a-33d0-47b2-bfb2-021b0dbe239b" providerId="AD" clId="Web-{C07FB8CD-DBB4-2C4F-43E4-EEEED5C34C4B}" dt="2020-10-30T22:23:14.430" v="1577" actId="1076"/>
          <ac:picMkLst>
            <pc:docMk/>
            <pc:sldMk cId="2244831839" sldId="398"/>
            <ac:picMk id="4" creationId="{8EC4CA42-6702-4B6C-B565-C0F55A95B59E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0-30T22:23:26.918" v="1582" actId="1076"/>
        <pc:sldMkLst>
          <pc:docMk/>
          <pc:sldMk cId="2549438351" sldId="399"/>
        </pc:sldMkLst>
        <pc:picChg chg="add mod">
          <ac:chgData name="Francisco Romero Guillén" userId="S::francisco.romero@cesurformacion.com::a06b3b3a-33d0-47b2-bfb2-021b0dbe239b" providerId="AD" clId="Web-{C07FB8CD-DBB4-2C4F-43E4-EEEED5C34C4B}" dt="2020-10-30T22:23:26.918" v="1582" actId="1076"/>
          <ac:picMkLst>
            <pc:docMk/>
            <pc:sldMk cId="2549438351" sldId="399"/>
            <ac:picMk id="3" creationId="{DDCA5B3D-CC37-4F9E-ABC0-C57F3256524E}"/>
          </ac:picMkLst>
        </pc:picChg>
        <pc:picChg chg="del">
          <ac:chgData name="Francisco Romero Guillén" userId="S::francisco.romero@cesurformacion.com::a06b3b3a-33d0-47b2-bfb2-021b0dbe239b" providerId="AD" clId="Web-{C07FB8CD-DBB4-2C4F-43E4-EEEED5C34C4B}" dt="2020-10-30T22:23:18.805" v="1579"/>
          <ac:picMkLst>
            <pc:docMk/>
            <pc:sldMk cId="2549438351" sldId="399"/>
            <ac:picMk id="4" creationId="{8EC4CA42-6702-4B6C-B565-C0F55A95B59E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0-30T22:24:49.280" v="1588" actId="1076"/>
        <pc:sldMkLst>
          <pc:docMk/>
          <pc:sldMk cId="1118044058" sldId="400"/>
        </pc:sldMkLst>
        <pc:picChg chg="del">
          <ac:chgData name="Francisco Romero Guillén" userId="S::francisco.romero@cesurformacion.com::a06b3b3a-33d0-47b2-bfb2-021b0dbe239b" providerId="AD" clId="Web-{C07FB8CD-DBB4-2C4F-43E4-EEEED5C34C4B}" dt="2020-10-30T22:24:41.405" v="1584"/>
          <ac:picMkLst>
            <pc:docMk/>
            <pc:sldMk cId="1118044058" sldId="400"/>
            <ac:picMk id="3" creationId="{DDCA5B3D-CC37-4F9E-ABC0-C57F3256524E}"/>
          </ac:picMkLst>
        </pc:picChg>
        <pc:picChg chg="add mod">
          <ac:chgData name="Francisco Romero Guillén" userId="S::francisco.romero@cesurformacion.com::a06b3b3a-33d0-47b2-bfb2-021b0dbe239b" providerId="AD" clId="Web-{C07FB8CD-DBB4-2C4F-43E4-EEEED5C34C4B}" dt="2020-10-30T22:24:49.280" v="1588" actId="1076"/>
          <ac:picMkLst>
            <pc:docMk/>
            <pc:sldMk cId="1118044058" sldId="400"/>
            <ac:picMk id="4" creationId="{712AE801-5FB7-48F4-B458-F11C6DBDFD54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0-30T22:32:38.619" v="1595" actId="1076"/>
        <pc:sldMkLst>
          <pc:docMk/>
          <pc:sldMk cId="3669179055" sldId="401"/>
        </pc:sldMkLst>
        <pc:graphicFrameChg chg="del">
          <ac:chgData name="Francisco Romero Guillén" userId="S::francisco.romero@cesurformacion.com::a06b3b3a-33d0-47b2-bfb2-021b0dbe239b" providerId="AD" clId="Web-{C07FB8CD-DBB4-2C4F-43E4-EEEED5C34C4B}" dt="2020-10-30T22:32:26.431" v="1590"/>
          <ac:graphicFrameMkLst>
            <pc:docMk/>
            <pc:sldMk cId="3669179055" sldId="401"/>
            <ac:graphicFrameMk id="4" creationId="{584A400A-2CC9-4E36-BB21-8E8B18117CA4}"/>
          </ac:graphicFrameMkLst>
        </pc:graphicFrameChg>
        <pc:picChg chg="add mod">
          <ac:chgData name="Francisco Romero Guillén" userId="S::francisco.romero@cesurformacion.com::a06b3b3a-33d0-47b2-bfb2-021b0dbe239b" providerId="AD" clId="Web-{C07FB8CD-DBB4-2C4F-43E4-EEEED5C34C4B}" dt="2020-10-30T22:32:38.619" v="1595" actId="1076"/>
          <ac:picMkLst>
            <pc:docMk/>
            <pc:sldMk cId="3669179055" sldId="401"/>
            <ac:picMk id="21" creationId="{C93EBC7B-F5C8-4477-87A9-6E19EE7A5E61}"/>
          </ac:picMkLst>
        </pc:picChg>
      </pc:sldChg>
      <pc:sldChg chg="add replId">
        <pc:chgData name="Francisco Romero Guillén" userId="S::francisco.romero@cesurformacion.com::a06b3b3a-33d0-47b2-bfb2-021b0dbe239b" providerId="AD" clId="Web-{C07FB8CD-DBB4-2C4F-43E4-EEEED5C34C4B}" dt="2020-10-30T22:34:35.310" v="1596"/>
        <pc:sldMkLst>
          <pc:docMk/>
          <pc:sldMk cId="3352290966" sldId="402"/>
        </pc:sldMkLst>
      </pc:sldChg>
      <pc:sldChg chg="addSp delSp modSp add mod ord replId modClrScheme delDesignElem chgLayout">
        <pc:chgData name="Francisco Romero Guillén" userId="S::francisco.romero@cesurformacion.com::a06b3b3a-33d0-47b2-bfb2-021b0dbe239b" providerId="AD" clId="Web-{C07FB8CD-DBB4-2C4F-43E4-EEEED5C34C4B}" dt="2020-11-01T21:38:41.468" v="3432"/>
        <pc:sldMkLst>
          <pc:docMk/>
          <pc:sldMk cId="2255205540" sldId="403"/>
        </pc:sldMkLst>
        <pc:spChg chg="del mod ord">
          <ac:chgData name="Francisco Romero Guillén" userId="S::francisco.romero@cesurformacion.com::a06b3b3a-33d0-47b2-bfb2-021b0dbe239b" providerId="AD" clId="Web-{C07FB8CD-DBB4-2C4F-43E4-EEEED5C34C4B}" dt="2020-10-30T22:46:28.983" v="2075"/>
          <ac:spMkLst>
            <pc:docMk/>
            <pc:sldMk cId="2255205540" sldId="403"/>
            <ac:spMk id="2" creationId="{23506C98-5FE7-4EA8-A4F1-8555D39C10BC}"/>
          </ac:spMkLst>
        </pc:spChg>
        <pc:spChg chg="del mod">
          <ac:chgData name="Francisco Romero Guillén" userId="S::francisco.romero@cesurformacion.com::a06b3b3a-33d0-47b2-bfb2-021b0dbe239b" providerId="AD" clId="Web-{C07FB8CD-DBB4-2C4F-43E4-EEEED5C34C4B}" dt="2020-10-30T22:41:07.913" v="1869"/>
          <ac:spMkLst>
            <pc:docMk/>
            <pc:sldMk cId="2255205540" sldId="403"/>
            <ac:spMk id="3" creationId="{28891515-D8A6-40EA-A283-26F278729CB3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46:25.218" v="2074"/>
          <ac:spMkLst>
            <pc:docMk/>
            <pc:sldMk cId="2255205540" sldId="403"/>
            <ac:spMk id="12" creationId="{53B021B3-DE93-4AB7-8A18-CF5F1CED88B8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46:25.218" v="2074"/>
          <ac:spMkLst>
            <pc:docMk/>
            <pc:sldMk cId="2255205540" sldId="403"/>
            <ac:spMk id="14" creationId="{52D502E5-F6B4-4D58-B4AE-FC466FF15EE8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46:25.218" v="2074"/>
          <ac:spMkLst>
            <pc:docMk/>
            <pc:sldMk cId="2255205540" sldId="403"/>
            <ac:spMk id="16" creationId="{9DECDBF4-02B6-4BB4-B65B-B8107AD6A9E8}"/>
          </ac:spMkLst>
        </pc:spChg>
        <pc:graphicFrameChg chg="add del mod modGraphic">
          <ac:chgData name="Francisco Romero Guillén" userId="S::francisco.romero@cesurformacion.com::a06b3b3a-33d0-47b2-bfb2-021b0dbe239b" providerId="AD" clId="Web-{C07FB8CD-DBB4-2C4F-43E4-EEEED5C34C4B}" dt="2020-10-30T22:42:59.119" v="1925"/>
          <ac:graphicFrameMkLst>
            <pc:docMk/>
            <pc:sldMk cId="2255205540" sldId="403"/>
            <ac:graphicFrameMk id="4" creationId="{3DF83185-9469-4B15-A48D-3112C9BDD09A}"/>
          </ac:graphicFrameMkLst>
        </pc:graphicFrameChg>
        <pc:graphicFrameChg chg="add mod modGraphic">
          <ac:chgData name="Francisco Romero Guillén" userId="S::francisco.romero@cesurformacion.com::a06b3b3a-33d0-47b2-bfb2-021b0dbe239b" providerId="AD" clId="Web-{C07FB8CD-DBB4-2C4F-43E4-EEEED5C34C4B}" dt="2020-11-01T21:38:41.468" v="3432"/>
          <ac:graphicFrameMkLst>
            <pc:docMk/>
            <pc:sldMk cId="2255205540" sldId="403"/>
            <ac:graphicFrameMk id="504" creationId="{3E4CD5D9-B784-45BC-BA42-3B282E870622}"/>
          </ac:graphicFrameMkLst>
        </pc:graphicFrameChg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1-01T21:39:57.095" v="3444" actId="20577"/>
        <pc:sldMkLst>
          <pc:docMk/>
          <pc:sldMk cId="3967532914" sldId="404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39:57.095" v="3444" actId="20577"/>
          <ac:spMkLst>
            <pc:docMk/>
            <pc:sldMk cId="3967532914" sldId="404"/>
            <ac:spMk id="2" creationId="{712C78DB-49C1-4C7F-9D22-3534F1B06599}"/>
          </ac:spMkLst>
        </pc:spChg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0-30T22:51:39.977" v="2203" actId="20577"/>
        <pc:sldMkLst>
          <pc:docMk/>
          <pc:sldMk cId="814310042" sldId="405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50:08.771" v="2187" actId="20577"/>
          <ac:spMkLst>
            <pc:docMk/>
            <pc:sldMk cId="814310042" sldId="40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2:51:39.977" v="2203" actId="20577"/>
          <ac:spMkLst>
            <pc:docMk/>
            <pc:sldMk cId="814310042" sldId="405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0-30T22:54:13.605" v="2253" actId="1076"/>
        <pc:sldMkLst>
          <pc:docMk/>
          <pc:sldMk cId="70658200" sldId="406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51:56.337" v="2220" actId="20577"/>
          <ac:spMkLst>
            <pc:docMk/>
            <pc:sldMk cId="70658200" sldId="406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2:54:13.605" v="2253" actId="1076"/>
          <ac:spMkLst>
            <pc:docMk/>
            <pc:sldMk cId="70658200" sldId="406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0-30T22:56:13.533" v="2304" actId="20577"/>
        <pc:sldMkLst>
          <pc:docMk/>
          <pc:sldMk cId="600075326" sldId="407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54:25.090" v="2275" actId="20577"/>
          <ac:spMkLst>
            <pc:docMk/>
            <pc:sldMk cId="600075326" sldId="407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2:56:13.533" v="2304" actId="20577"/>
          <ac:spMkLst>
            <pc:docMk/>
            <pc:sldMk cId="600075326" sldId="407"/>
            <ac:spMk id="3" creationId="{28891515-D8A6-40EA-A283-26F278729CB3}"/>
          </ac:spMkLst>
        </pc:spChg>
      </pc:sldChg>
      <pc:sldChg chg="addSp delSp modSp add ord replId">
        <pc:chgData name="Francisco Romero Guillén" userId="S::francisco.romero@cesurformacion.com::a06b3b3a-33d0-47b2-bfb2-021b0dbe239b" providerId="AD" clId="Web-{C07FB8CD-DBB4-2C4F-43E4-EEEED5C34C4B}" dt="2020-10-30T23:03:40.118" v="2356"/>
        <pc:sldMkLst>
          <pc:docMk/>
          <pc:sldMk cId="2100453608" sldId="408"/>
        </pc:sldMkLst>
        <pc:spChg chg="mod">
          <ac:chgData name="Francisco Romero Guillén" userId="S::francisco.romero@cesurformacion.com::a06b3b3a-33d0-47b2-bfb2-021b0dbe239b" providerId="AD" clId="Web-{C07FB8CD-DBB4-2C4F-43E4-EEEED5C34C4B}" dt="2020-10-30T22:58:48.735" v="2341" actId="20577"/>
          <ac:spMkLst>
            <pc:docMk/>
            <pc:sldMk cId="2100453608" sldId="408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C07FB8CD-DBB4-2C4F-43E4-EEEED5C34C4B}" dt="2020-10-30T22:59:02.454" v="2344"/>
          <ac:spMkLst>
            <pc:docMk/>
            <pc:sldMk cId="2100453608" sldId="408"/>
            <ac:spMk id="3" creationId="{28891515-D8A6-40EA-A283-26F278729CB3}"/>
          </ac:spMkLst>
        </pc:spChg>
        <pc:picChg chg="add mod">
          <ac:chgData name="Francisco Romero Guillén" userId="S::francisco.romero@cesurformacion.com::a06b3b3a-33d0-47b2-bfb2-021b0dbe239b" providerId="AD" clId="Web-{C07FB8CD-DBB4-2C4F-43E4-EEEED5C34C4B}" dt="2020-10-30T23:02:15.991" v="2349" actId="1076"/>
          <ac:picMkLst>
            <pc:docMk/>
            <pc:sldMk cId="2100453608" sldId="408"/>
            <ac:picMk id="4" creationId="{0A2BB7C6-62FA-499E-8B53-B1F0C90DC887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0-30T23:03:58.712" v="2403" actId="14100"/>
        <pc:sldMkLst>
          <pc:docMk/>
          <pc:sldMk cId="1349582923" sldId="409"/>
        </pc:sldMkLst>
        <pc:spChg chg="mod">
          <ac:chgData name="Francisco Romero Guillén" userId="S::francisco.romero@cesurformacion.com::a06b3b3a-33d0-47b2-bfb2-021b0dbe239b" providerId="AD" clId="Web-{C07FB8CD-DBB4-2C4F-43E4-EEEED5C34C4B}" dt="2020-10-30T23:03:53.602" v="2400" actId="20577"/>
          <ac:spMkLst>
            <pc:docMk/>
            <pc:sldMk cId="1349582923" sldId="40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3:03:58.712" v="2403" actId="14100"/>
          <ac:spMkLst>
            <pc:docMk/>
            <pc:sldMk cId="1349582923" sldId="409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0-30T23:05:01.557" v="2428" actId="20577"/>
        <pc:sldMkLst>
          <pc:docMk/>
          <pc:sldMk cId="2875601959" sldId="410"/>
        </pc:sldMkLst>
        <pc:spChg chg="mod">
          <ac:chgData name="Francisco Romero Guillén" userId="S::francisco.romero@cesurformacion.com::a06b3b3a-33d0-47b2-bfb2-021b0dbe239b" providerId="AD" clId="Web-{C07FB8CD-DBB4-2C4F-43E4-EEEED5C34C4B}" dt="2020-10-30T23:04:43.307" v="2415" actId="20577"/>
          <ac:spMkLst>
            <pc:docMk/>
            <pc:sldMk cId="2875601959" sldId="41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3:05:01.557" v="2428" actId="20577"/>
          <ac:spMkLst>
            <pc:docMk/>
            <pc:sldMk cId="2875601959" sldId="410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0-30T23:07:43.452" v="2556" actId="20577"/>
        <pc:sldMkLst>
          <pc:docMk/>
          <pc:sldMk cId="983719529" sldId="411"/>
        </pc:sldMkLst>
        <pc:spChg chg="mod">
          <ac:chgData name="Francisco Romero Guillén" userId="S::francisco.romero@cesurformacion.com::a06b3b3a-33d0-47b2-bfb2-021b0dbe239b" providerId="AD" clId="Web-{C07FB8CD-DBB4-2C4F-43E4-EEEED5C34C4B}" dt="2020-10-30T23:07:43.452" v="2556" actId="20577"/>
          <ac:spMkLst>
            <pc:docMk/>
            <pc:sldMk cId="983719529" sldId="411"/>
            <ac:spMk id="3" creationId="{28891515-D8A6-40EA-A283-26F278729CB3}"/>
          </ac:spMkLst>
        </pc:spChg>
      </pc:sldChg>
      <pc:sldChg chg="modSp add ord replId">
        <pc:chgData name="Francisco Romero Guillén" userId="S::francisco.romero@cesurformacion.com::a06b3b3a-33d0-47b2-bfb2-021b0dbe239b" providerId="AD" clId="Web-{C07FB8CD-DBB4-2C4F-43E4-EEEED5C34C4B}" dt="2020-10-30T23:15:58.948" v="2960" actId="1076"/>
        <pc:sldMkLst>
          <pc:docMk/>
          <pc:sldMk cId="3350194885" sldId="412"/>
        </pc:sldMkLst>
        <pc:spChg chg="mod">
          <ac:chgData name="Francisco Romero Guillén" userId="S::francisco.romero@cesurformacion.com::a06b3b3a-33d0-47b2-bfb2-021b0dbe239b" providerId="AD" clId="Web-{C07FB8CD-DBB4-2C4F-43E4-EEEED5C34C4B}" dt="2020-10-30T23:11:33.129" v="2587" actId="20577"/>
          <ac:spMkLst>
            <pc:docMk/>
            <pc:sldMk cId="3350194885" sldId="412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0-30T23:15:58.948" v="2960" actId="1076"/>
          <ac:spMkLst>
            <pc:docMk/>
            <pc:sldMk cId="3350194885" sldId="412"/>
            <ac:spMk id="3" creationId="{28891515-D8A6-40EA-A283-26F278729CB3}"/>
          </ac:spMkLst>
        </pc:spChg>
      </pc:sldChg>
      <pc:sldChg chg="add ord replId">
        <pc:chgData name="Francisco Romero Guillén" userId="S::francisco.romero@cesurformacion.com::a06b3b3a-33d0-47b2-bfb2-021b0dbe239b" providerId="AD" clId="Web-{C07FB8CD-DBB4-2C4F-43E4-EEEED5C34C4B}" dt="2020-11-01T21:18:03.907" v="2962"/>
        <pc:sldMkLst>
          <pc:docMk/>
          <pc:sldMk cId="750684740" sldId="413"/>
        </pc:sldMkLst>
      </pc:sldChg>
      <pc:sldChg chg="add replId">
        <pc:chgData name="Francisco Romero Guillén" userId="S::francisco.romero@cesurformacion.com::a06b3b3a-33d0-47b2-bfb2-021b0dbe239b" providerId="AD" clId="Web-{C07FB8CD-DBB4-2C4F-43E4-EEEED5C34C4B}" dt="2020-11-01T21:19:31.253" v="2963"/>
        <pc:sldMkLst>
          <pc:docMk/>
          <pc:sldMk cId="1608342056" sldId="414"/>
        </pc:sldMkLst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4:16.627" v="3069" actId="20577"/>
        <pc:sldMkLst>
          <pc:docMk/>
          <pc:sldMk cId="1960791573" sldId="415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4:16.627" v="3069" actId="20577"/>
          <ac:spMkLst>
            <pc:docMk/>
            <pc:sldMk cId="1960791573" sldId="415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4:34.768" v="3088" actId="20577"/>
        <pc:sldMkLst>
          <pc:docMk/>
          <pc:sldMk cId="2948239182" sldId="416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4:31.409" v="3084" actId="20577"/>
          <ac:spMkLst>
            <pc:docMk/>
            <pc:sldMk cId="2948239182" sldId="416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1-01T21:24:34.768" v="3088" actId="20577"/>
          <ac:spMkLst>
            <pc:docMk/>
            <pc:sldMk cId="2948239182" sldId="416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4:57.206" v="3111" actId="20577"/>
        <pc:sldMkLst>
          <pc:docMk/>
          <pc:sldMk cId="177427626" sldId="417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4:57.206" v="3111" actId="20577"/>
          <ac:spMkLst>
            <pc:docMk/>
            <pc:sldMk cId="177427626" sldId="417"/>
            <ac:spMk id="2" creationId="{23506C98-5FE7-4EA8-A4F1-8555D39C10BC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5:40.039" v="3149" actId="20577"/>
        <pc:sldMkLst>
          <pc:docMk/>
          <pc:sldMk cId="1117240787" sldId="418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5:40.039" v="3149" actId="20577"/>
          <ac:spMkLst>
            <pc:docMk/>
            <pc:sldMk cId="1117240787" sldId="418"/>
            <ac:spMk id="2" creationId="{23506C98-5FE7-4EA8-A4F1-8555D39C10BC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7:00.072" v="3166" actId="14100"/>
        <pc:sldMkLst>
          <pc:docMk/>
          <pc:sldMk cId="705877991" sldId="419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5:34.961" v="3137" actId="20577"/>
          <ac:spMkLst>
            <pc:docMk/>
            <pc:sldMk cId="705877991" sldId="41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1-01T21:27:00.072" v="3166" actId="14100"/>
          <ac:spMkLst>
            <pc:docMk/>
            <pc:sldMk cId="705877991" sldId="419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7:18.885" v="3174" actId="20577"/>
        <pc:sldMkLst>
          <pc:docMk/>
          <pc:sldMk cId="204166058" sldId="420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7:18.885" v="3174" actId="20577"/>
          <ac:spMkLst>
            <pc:docMk/>
            <pc:sldMk cId="204166058" sldId="420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7:31.698" v="3177" actId="20577"/>
        <pc:sldMkLst>
          <pc:docMk/>
          <pc:sldMk cId="783173024" sldId="421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7:31.698" v="3177" actId="20577"/>
          <ac:spMkLst>
            <pc:docMk/>
            <pc:sldMk cId="783173024" sldId="421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8:25.558" v="3214" actId="20577"/>
        <pc:sldMkLst>
          <pc:docMk/>
          <pc:sldMk cId="4036700833" sldId="422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8:05.230" v="3208" actId="20577"/>
          <ac:spMkLst>
            <pc:docMk/>
            <pc:sldMk cId="4036700833" sldId="422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1-01T21:28:25.558" v="3214" actId="20577"/>
          <ac:spMkLst>
            <pc:docMk/>
            <pc:sldMk cId="4036700833" sldId="422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8:39.527" v="3233" actId="20577"/>
        <pc:sldMkLst>
          <pc:docMk/>
          <pc:sldMk cId="3883468917" sldId="423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8:39.527" v="3233" actId="20577"/>
          <ac:spMkLst>
            <pc:docMk/>
            <pc:sldMk cId="3883468917" sldId="423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1-01T21:28:33.043" v="3217" actId="20577"/>
          <ac:spMkLst>
            <pc:docMk/>
            <pc:sldMk cId="3883468917" sldId="423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29:47.200" v="3239" actId="20577"/>
        <pc:sldMkLst>
          <pc:docMk/>
          <pc:sldMk cId="2537083084" sldId="424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29:47.200" v="3239" actId="20577"/>
          <ac:spMkLst>
            <pc:docMk/>
            <pc:sldMk cId="2537083084" sldId="424"/>
            <ac:spMk id="2" creationId="{23506C98-5FE7-4EA8-A4F1-8555D39C10BC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32:28.615" v="3341" actId="20577"/>
        <pc:sldMkLst>
          <pc:docMk/>
          <pc:sldMk cId="2744727318" sldId="425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32:28.615" v="3341" actId="20577"/>
          <ac:spMkLst>
            <pc:docMk/>
            <pc:sldMk cId="2744727318" sldId="425"/>
            <ac:spMk id="2" creationId="{23506C98-5FE7-4EA8-A4F1-8555D39C10BC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33:17.694" v="3372" actId="20577"/>
        <pc:sldMkLst>
          <pc:docMk/>
          <pc:sldMk cId="1512630988" sldId="426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33:17.694" v="3372" actId="20577"/>
          <ac:spMkLst>
            <pc:docMk/>
            <pc:sldMk cId="1512630988" sldId="426"/>
            <ac:spMk id="2" creationId="{23506C98-5FE7-4EA8-A4F1-8555D39C10BC}"/>
          </ac:spMkLst>
        </pc:spChg>
      </pc:sldChg>
      <pc:sldChg chg="modSp add replId">
        <pc:chgData name="Francisco Romero Guillén" userId="S::francisco.romero@cesurformacion.com::a06b3b3a-33d0-47b2-bfb2-021b0dbe239b" providerId="AD" clId="Web-{C07FB8CD-DBB4-2C4F-43E4-EEEED5C34C4B}" dt="2020-11-01T21:37:50.436" v="3428"/>
        <pc:sldMkLst>
          <pc:docMk/>
          <pc:sldMk cId="4240792141" sldId="427"/>
        </pc:sldMkLst>
        <pc:graphicFrameChg chg="mod modGraphic">
          <ac:chgData name="Francisco Romero Guillén" userId="S::francisco.romero@cesurformacion.com::a06b3b3a-33d0-47b2-bfb2-021b0dbe239b" providerId="AD" clId="Web-{C07FB8CD-DBB4-2C4F-43E4-EEEED5C34C4B}" dt="2020-11-01T21:37:50.436" v="3428"/>
          <ac:graphicFrameMkLst>
            <pc:docMk/>
            <pc:sldMk cId="4240792141" sldId="427"/>
            <ac:graphicFrameMk id="504" creationId="{3E4CD5D9-B784-45BC-BA42-3B282E870622}"/>
          </ac:graphicFrameMkLst>
        </pc:graphicFrameChg>
      </pc:sldChg>
      <pc:sldChg chg="add replId">
        <pc:chgData name="Francisco Romero Guillén" userId="S::francisco.romero@cesurformacion.com::a06b3b3a-33d0-47b2-bfb2-021b0dbe239b" providerId="AD" clId="Web-{C07FB8CD-DBB4-2C4F-43E4-EEEED5C34C4B}" dt="2020-11-01T21:39:49.673" v="3433"/>
        <pc:sldMkLst>
          <pc:docMk/>
          <pc:sldMk cId="573179802" sldId="428"/>
        </pc:sldMkLst>
      </pc:sldChg>
      <pc:sldChg chg="addSp modSp add ord replId">
        <pc:chgData name="Francisco Romero Guillén" userId="S::francisco.romero@cesurformacion.com::a06b3b3a-33d0-47b2-bfb2-021b0dbe239b" providerId="AD" clId="Web-{C07FB8CD-DBB4-2C4F-43E4-EEEED5C34C4B}" dt="2020-11-01T21:44:01.918" v="3521" actId="1076"/>
        <pc:sldMkLst>
          <pc:docMk/>
          <pc:sldMk cId="898569439" sldId="429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40:24.017" v="3464" actId="20577"/>
          <ac:spMkLst>
            <pc:docMk/>
            <pc:sldMk cId="898569439" sldId="42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1-01T21:43:39.558" v="3515" actId="1076"/>
          <ac:spMkLst>
            <pc:docMk/>
            <pc:sldMk cId="898569439" sldId="429"/>
            <ac:spMk id="3" creationId="{28891515-D8A6-40EA-A283-26F278729CB3}"/>
          </ac:spMkLst>
        </pc:spChg>
        <pc:picChg chg="add mod">
          <ac:chgData name="Francisco Romero Guillén" userId="S::francisco.romero@cesurformacion.com::a06b3b3a-33d0-47b2-bfb2-021b0dbe239b" providerId="AD" clId="Web-{C07FB8CD-DBB4-2C4F-43E4-EEEED5C34C4B}" dt="2020-11-01T21:44:01.918" v="3521" actId="1076"/>
          <ac:picMkLst>
            <pc:docMk/>
            <pc:sldMk cId="898569439" sldId="429"/>
            <ac:picMk id="4" creationId="{CF4C5EE7-6AD1-4E2C-A7E3-594E018D83C7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C07FB8CD-DBB4-2C4F-43E4-EEEED5C34C4B}" dt="2020-11-01T21:46:04.994" v="3572" actId="1076"/>
        <pc:sldMkLst>
          <pc:docMk/>
          <pc:sldMk cId="1160352892" sldId="430"/>
        </pc:sldMkLst>
        <pc:spChg chg="mod">
          <ac:chgData name="Francisco Romero Guillén" userId="S::francisco.romero@cesurformacion.com::a06b3b3a-33d0-47b2-bfb2-021b0dbe239b" providerId="AD" clId="Web-{C07FB8CD-DBB4-2C4F-43E4-EEEED5C34C4B}" dt="2020-11-01T21:44:16.652" v="3537" actId="20577"/>
          <ac:spMkLst>
            <pc:docMk/>
            <pc:sldMk cId="1160352892" sldId="43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C07FB8CD-DBB4-2C4F-43E4-EEEED5C34C4B}" dt="2020-11-01T21:45:48.118" v="3566" actId="20577"/>
          <ac:spMkLst>
            <pc:docMk/>
            <pc:sldMk cId="1160352892" sldId="430"/>
            <ac:spMk id="3" creationId="{28891515-D8A6-40EA-A283-26F278729CB3}"/>
          </ac:spMkLst>
        </pc:spChg>
        <pc:picChg chg="del">
          <ac:chgData name="Francisco Romero Guillén" userId="S::francisco.romero@cesurformacion.com::a06b3b3a-33d0-47b2-bfb2-021b0dbe239b" providerId="AD" clId="Web-{C07FB8CD-DBB4-2C4F-43E4-EEEED5C34C4B}" dt="2020-11-01T21:45:36.602" v="3540"/>
          <ac:picMkLst>
            <pc:docMk/>
            <pc:sldMk cId="1160352892" sldId="430"/>
            <ac:picMk id="4" creationId="{CF4C5EE7-6AD1-4E2C-A7E3-594E018D83C7}"/>
          </ac:picMkLst>
        </pc:picChg>
        <pc:picChg chg="add mod">
          <ac:chgData name="Francisco Romero Guillén" userId="S::francisco.romero@cesurformacion.com::a06b3b3a-33d0-47b2-bfb2-021b0dbe239b" providerId="AD" clId="Web-{C07FB8CD-DBB4-2C4F-43E4-EEEED5C34C4B}" dt="2020-11-01T21:46:04.994" v="3572" actId="1076"/>
          <ac:picMkLst>
            <pc:docMk/>
            <pc:sldMk cId="1160352892" sldId="430"/>
            <ac:picMk id="5" creationId="{64E31189-FDE1-43A2-82AD-09980A18D8ED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133F061B-AB05-6473-8DB5-4887F7188203}"/>
    <pc:docChg chg="modSld">
      <pc:chgData name="Francisco Romero Guillén" userId="S::francisco.romero@cesurformacion.com::a06b3b3a-33d0-47b2-bfb2-021b0dbe239b" providerId="AD" clId="Web-{133F061B-AB05-6473-8DB5-4887F7188203}" dt="2020-11-21T16:22:11.252" v="12" actId="20577"/>
      <pc:docMkLst>
        <pc:docMk/>
      </pc:docMkLst>
      <pc:sldChg chg="modSp">
        <pc:chgData name="Francisco Romero Guillén" userId="S::francisco.romero@cesurformacion.com::a06b3b3a-33d0-47b2-bfb2-021b0dbe239b" providerId="AD" clId="Web-{133F061B-AB05-6473-8DB5-4887F7188203}" dt="2020-11-21T16:08:04.182" v="6" actId="14100"/>
        <pc:sldMkLst>
          <pc:docMk/>
          <pc:sldMk cId="640469152" sldId="371"/>
        </pc:sldMkLst>
        <pc:spChg chg="mod">
          <ac:chgData name="Francisco Romero Guillén" userId="S::francisco.romero@cesurformacion.com::a06b3b3a-33d0-47b2-bfb2-021b0dbe239b" providerId="AD" clId="Web-{133F061B-AB05-6473-8DB5-4887F7188203}" dt="2020-11-21T16:08:04.182" v="6" actId="14100"/>
          <ac:spMkLst>
            <pc:docMk/>
            <pc:sldMk cId="640469152" sldId="371"/>
            <ac:spMk id="3" creationId="{E23DD044-236D-442C-9830-5444F2801EA5}"/>
          </ac:spMkLst>
        </pc:spChg>
      </pc:sldChg>
      <pc:sldChg chg="modSp">
        <pc:chgData name="Francisco Romero Guillén" userId="S::francisco.romero@cesurformacion.com::a06b3b3a-33d0-47b2-bfb2-021b0dbe239b" providerId="AD" clId="Web-{133F061B-AB05-6473-8DB5-4887F7188203}" dt="2020-11-21T16:22:11.252" v="11" actId="20577"/>
        <pc:sldMkLst>
          <pc:docMk/>
          <pc:sldMk cId="2927071979" sldId="449"/>
        </pc:sldMkLst>
        <pc:spChg chg="mod">
          <ac:chgData name="Francisco Romero Guillén" userId="S::francisco.romero@cesurformacion.com::a06b3b3a-33d0-47b2-bfb2-021b0dbe239b" providerId="AD" clId="Web-{133F061B-AB05-6473-8DB5-4887F7188203}" dt="2020-11-21T16:22:11.252" v="11" actId="20577"/>
          <ac:spMkLst>
            <pc:docMk/>
            <pc:sldMk cId="2927071979" sldId="449"/>
            <ac:spMk id="3" creationId="{28891515-D8A6-40EA-A283-26F278729CB3}"/>
          </ac:spMkLst>
        </pc:spChg>
      </pc:sldChg>
    </pc:docChg>
  </pc:docChgLst>
  <pc:docChgLst>
    <pc:chgData name="Francisco Romero Guillén" userId="S::francisco.romero@cesurformacion.com::a06b3b3a-33d0-47b2-bfb2-021b0dbe239b" providerId="AD" clId="Web-{877D076F-9555-7155-9C76-38C0668CED6E}"/>
    <pc:docChg chg="addSld modSld sldOrd">
      <pc:chgData name="Francisco Romero Guillén" userId="S::francisco.romero@cesurformacion.com::a06b3b3a-33d0-47b2-bfb2-021b0dbe239b" providerId="AD" clId="Web-{877D076F-9555-7155-9C76-38C0668CED6E}" dt="2020-11-03T21:54:46.486" v="2619" actId="1076"/>
      <pc:docMkLst>
        <pc:docMk/>
      </pc:docMkLst>
      <pc:sldChg chg="modSp">
        <pc:chgData name="Francisco Romero Guillén" userId="S::francisco.romero@cesurformacion.com::a06b3b3a-33d0-47b2-bfb2-021b0dbe239b" providerId="AD" clId="Web-{877D076F-9555-7155-9C76-38C0668CED6E}" dt="2020-11-03T21:37:58.679" v="2608" actId="20577"/>
        <pc:sldMkLst>
          <pc:docMk/>
          <pc:sldMk cId="1829607738" sldId="257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37:58.679" v="2608" actId="20577"/>
          <ac:spMkLst>
            <pc:docMk/>
            <pc:sldMk cId="1829607738" sldId="257"/>
            <ac:spMk id="3" creationId="{060906EA-F557-4745-A91D-34577D5966CA}"/>
          </ac:spMkLst>
        </pc:spChg>
      </pc:sldChg>
      <pc:sldChg chg="modSp">
        <pc:chgData name="Francisco Romero Guillén" userId="S::francisco.romero@cesurformacion.com::a06b3b3a-33d0-47b2-bfb2-021b0dbe239b" providerId="AD" clId="Web-{877D076F-9555-7155-9C76-38C0668CED6E}" dt="2020-11-03T21:34:24.908" v="2519" actId="20577"/>
        <pc:sldMkLst>
          <pc:docMk/>
          <pc:sldMk cId="3241260337" sldId="326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34:24.908" v="2519" actId="20577"/>
          <ac:spMkLst>
            <pc:docMk/>
            <pc:sldMk cId="3241260337" sldId="326"/>
            <ac:spMk id="2" creationId="{712C78DB-49C1-4C7F-9D22-3534F1B06599}"/>
          </ac:spMkLst>
        </pc:spChg>
      </pc:sldChg>
      <pc:sldChg chg="modSp">
        <pc:chgData name="Francisco Romero Guillén" userId="S::francisco.romero@cesurformacion.com::a06b3b3a-33d0-47b2-bfb2-021b0dbe239b" providerId="AD" clId="Web-{877D076F-9555-7155-9C76-38C0668CED6E}" dt="2020-11-03T21:36:56.553" v="2577" actId="20577"/>
        <pc:sldMkLst>
          <pc:docMk/>
          <pc:sldMk cId="3967532914" sldId="404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36:56.553" v="2577" actId="20577"/>
          <ac:spMkLst>
            <pc:docMk/>
            <pc:sldMk cId="3967532914" sldId="404"/>
            <ac:spMk id="2" creationId="{712C78DB-49C1-4C7F-9D22-3534F1B06599}"/>
          </ac:spMkLst>
        </pc:spChg>
      </pc:sldChg>
      <pc:sldChg chg="ord">
        <pc:chgData name="Francisco Romero Guillén" userId="S::francisco.romero@cesurformacion.com::a06b3b3a-33d0-47b2-bfb2-021b0dbe239b" providerId="AD" clId="Web-{877D076F-9555-7155-9C76-38C0668CED6E}" dt="2020-11-03T21:08:09.071" v="2068"/>
        <pc:sldMkLst>
          <pc:docMk/>
          <pc:sldMk cId="600075326" sldId="407"/>
        </pc:sldMkLst>
      </pc:sldChg>
      <pc:sldChg chg="addSp modSp">
        <pc:chgData name="Francisco Romero Guillén" userId="S::francisco.romero@cesurformacion.com::a06b3b3a-33d0-47b2-bfb2-021b0dbe239b" providerId="AD" clId="Web-{877D076F-9555-7155-9C76-38C0668CED6E}" dt="2020-11-03T18:03:02.784" v="161" actId="20577"/>
        <pc:sldMkLst>
          <pc:docMk/>
          <pc:sldMk cId="2948239182" sldId="416"/>
        </pc:sldMkLst>
        <pc:spChg chg="add mod">
          <ac:chgData name="Francisco Romero Guillén" userId="S::francisco.romero@cesurformacion.com::a06b3b3a-33d0-47b2-bfb2-021b0dbe239b" providerId="AD" clId="Web-{877D076F-9555-7155-9C76-38C0668CED6E}" dt="2020-11-03T18:03:02.784" v="161" actId="20577"/>
          <ac:spMkLst>
            <pc:docMk/>
            <pc:sldMk cId="2948239182" sldId="416"/>
            <ac:spMk id="4" creationId="{6DB0C264-5B07-426E-A2B2-EEC5E936052A}"/>
          </ac:spMkLst>
        </pc:spChg>
      </pc:sldChg>
      <pc:sldChg chg="addSp modSp">
        <pc:chgData name="Francisco Romero Guillén" userId="S::francisco.romero@cesurformacion.com::a06b3b3a-33d0-47b2-bfb2-021b0dbe239b" providerId="AD" clId="Web-{877D076F-9555-7155-9C76-38C0668CED6E}" dt="2020-11-03T18:11:15.015" v="344" actId="20577"/>
        <pc:sldMkLst>
          <pc:docMk/>
          <pc:sldMk cId="177427626" sldId="417"/>
        </pc:sldMkLst>
        <pc:spChg chg="add mod">
          <ac:chgData name="Francisco Romero Guillén" userId="S::francisco.romero@cesurformacion.com::a06b3b3a-33d0-47b2-bfb2-021b0dbe239b" providerId="AD" clId="Web-{877D076F-9555-7155-9C76-38C0668CED6E}" dt="2020-11-03T18:11:15.015" v="344" actId="20577"/>
          <ac:spMkLst>
            <pc:docMk/>
            <pc:sldMk cId="177427626" sldId="417"/>
            <ac:spMk id="4" creationId="{A509F400-23A3-4E53-936C-F999DDC1A50B}"/>
          </ac:spMkLst>
        </pc:spChg>
      </pc:sldChg>
      <pc:sldChg chg="modSp">
        <pc:chgData name="Francisco Romero Guillén" userId="S::francisco.romero@cesurformacion.com::a06b3b3a-33d0-47b2-bfb2-021b0dbe239b" providerId="AD" clId="Web-{877D076F-9555-7155-9C76-38C0668CED6E}" dt="2020-11-03T18:50:17.416" v="805" actId="20577"/>
        <pc:sldMkLst>
          <pc:docMk/>
          <pc:sldMk cId="1117240787" sldId="418"/>
        </pc:sldMkLst>
        <pc:spChg chg="mod">
          <ac:chgData name="Francisco Romero Guillén" userId="S::francisco.romero@cesurformacion.com::a06b3b3a-33d0-47b2-bfb2-021b0dbe239b" providerId="AD" clId="Web-{877D076F-9555-7155-9C76-38C0668CED6E}" dt="2020-11-03T18:50:17.416" v="805" actId="20577"/>
          <ac:spMkLst>
            <pc:docMk/>
            <pc:sldMk cId="1117240787" sldId="41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877D076F-9555-7155-9C76-38C0668CED6E}" dt="2020-11-03T18:41:51.482" v="801" actId="20577"/>
          <ac:spMkLst>
            <pc:docMk/>
            <pc:sldMk cId="1117240787" sldId="418"/>
            <ac:spMk id="3" creationId="{28891515-D8A6-40EA-A283-26F278729CB3}"/>
          </ac:spMkLst>
        </pc:spChg>
      </pc:sldChg>
      <pc:sldChg chg="modSp">
        <pc:chgData name="Francisco Romero Guillén" userId="S::francisco.romero@cesurformacion.com::a06b3b3a-33d0-47b2-bfb2-021b0dbe239b" providerId="AD" clId="Web-{877D076F-9555-7155-9C76-38C0668CED6E}" dt="2020-11-03T17:57:31.307" v="94" actId="1076"/>
        <pc:sldMkLst>
          <pc:docMk/>
          <pc:sldMk cId="705877991" sldId="419"/>
        </pc:sldMkLst>
        <pc:spChg chg="mod">
          <ac:chgData name="Francisco Romero Guillén" userId="S::francisco.romero@cesurformacion.com::a06b3b3a-33d0-47b2-bfb2-021b0dbe239b" providerId="AD" clId="Web-{877D076F-9555-7155-9C76-38C0668CED6E}" dt="2020-11-03T17:57:31.307" v="94" actId="1076"/>
          <ac:spMkLst>
            <pc:docMk/>
            <pc:sldMk cId="705877991" sldId="419"/>
            <ac:spMk id="3" creationId="{28891515-D8A6-40EA-A283-26F278729CB3}"/>
          </ac:spMkLst>
        </pc:spChg>
      </pc:sldChg>
      <pc:sldChg chg="modSp">
        <pc:chgData name="Francisco Romero Guillén" userId="S::francisco.romero@cesurformacion.com::a06b3b3a-33d0-47b2-bfb2-021b0dbe239b" providerId="AD" clId="Web-{877D076F-9555-7155-9C76-38C0668CED6E}" dt="2020-11-03T17:56:41.447" v="6" actId="20577"/>
        <pc:sldMkLst>
          <pc:docMk/>
          <pc:sldMk cId="204166058" sldId="420"/>
        </pc:sldMkLst>
        <pc:spChg chg="mod">
          <ac:chgData name="Francisco Romero Guillén" userId="S::francisco.romero@cesurformacion.com::a06b3b3a-33d0-47b2-bfb2-021b0dbe239b" providerId="AD" clId="Web-{877D076F-9555-7155-9C76-38C0668CED6E}" dt="2020-11-03T17:56:41.447" v="6" actId="20577"/>
          <ac:spMkLst>
            <pc:docMk/>
            <pc:sldMk cId="204166058" sldId="420"/>
            <ac:spMk id="3" creationId="{28891515-D8A6-40EA-A283-26F278729CB3}"/>
          </ac:spMkLst>
        </pc:spChg>
      </pc:sldChg>
      <pc:sldChg chg="addSp modSp">
        <pc:chgData name="Francisco Romero Guillén" userId="S::francisco.romero@cesurformacion.com::a06b3b3a-33d0-47b2-bfb2-021b0dbe239b" providerId="AD" clId="Web-{877D076F-9555-7155-9C76-38C0668CED6E}" dt="2020-11-03T18:15:53.756" v="356" actId="1076"/>
        <pc:sldMkLst>
          <pc:docMk/>
          <pc:sldMk cId="4036700833" sldId="422"/>
        </pc:sldMkLst>
        <pc:picChg chg="add mod">
          <ac:chgData name="Francisco Romero Guillén" userId="S::francisco.romero@cesurformacion.com::a06b3b3a-33d0-47b2-bfb2-021b0dbe239b" providerId="AD" clId="Web-{877D076F-9555-7155-9C76-38C0668CED6E}" dt="2020-11-03T18:15:53.756" v="356" actId="1076"/>
          <ac:picMkLst>
            <pc:docMk/>
            <pc:sldMk cId="4036700833" sldId="422"/>
            <ac:picMk id="4" creationId="{AE67F52A-CA10-4574-9FAC-52E7099C3BA4}"/>
          </ac:picMkLst>
        </pc:picChg>
      </pc:sldChg>
      <pc:sldChg chg="addSp delSp modSp">
        <pc:chgData name="Francisco Romero Guillén" userId="S::francisco.romero@cesurformacion.com::a06b3b3a-33d0-47b2-bfb2-021b0dbe239b" providerId="AD" clId="Web-{877D076F-9555-7155-9C76-38C0668CED6E}" dt="2020-11-03T18:39:12.118" v="638" actId="20577"/>
        <pc:sldMkLst>
          <pc:docMk/>
          <pc:sldMk cId="3883468917" sldId="423"/>
        </pc:sldMkLst>
        <pc:spChg chg="mod">
          <ac:chgData name="Francisco Romero Guillén" userId="S::francisco.romero@cesurformacion.com::a06b3b3a-33d0-47b2-bfb2-021b0dbe239b" providerId="AD" clId="Web-{877D076F-9555-7155-9C76-38C0668CED6E}" dt="2020-11-03T18:39:12.118" v="638" actId="20577"/>
          <ac:spMkLst>
            <pc:docMk/>
            <pc:sldMk cId="3883468917" sldId="423"/>
            <ac:spMk id="3" creationId="{28891515-D8A6-40EA-A283-26F278729CB3}"/>
          </ac:spMkLst>
        </pc:spChg>
        <pc:spChg chg="add del mod">
          <ac:chgData name="Francisco Romero Guillén" userId="S::francisco.romero@cesurformacion.com::a06b3b3a-33d0-47b2-bfb2-021b0dbe239b" providerId="AD" clId="Web-{877D076F-9555-7155-9C76-38C0668CED6E}" dt="2020-11-03T18:33:34.798" v="551"/>
          <ac:spMkLst>
            <pc:docMk/>
            <pc:sldMk cId="3883468917" sldId="423"/>
            <ac:spMk id="4" creationId="{11E12A0C-4D67-44A8-B1C4-F32092C7D26E}"/>
          </ac:spMkLst>
        </pc:spChg>
      </pc:sldChg>
      <pc:sldChg chg="addSp modSp">
        <pc:chgData name="Francisco Romero Guillén" userId="S::francisco.romero@cesurformacion.com::a06b3b3a-33d0-47b2-bfb2-021b0dbe239b" providerId="AD" clId="Web-{877D076F-9555-7155-9C76-38C0668CED6E}" dt="2020-11-03T20:50:59.545" v="1111" actId="1076"/>
        <pc:sldMkLst>
          <pc:docMk/>
          <pc:sldMk cId="2537083084" sldId="424"/>
        </pc:sldMkLst>
        <pc:spChg chg="mod">
          <ac:chgData name="Francisco Romero Guillén" userId="S::francisco.romero@cesurformacion.com::a06b3b3a-33d0-47b2-bfb2-021b0dbe239b" providerId="AD" clId="Web-{877D076F-9555-7155-9C76-38C0668CED6E}" dt="2020-11-03T20:45:31.053" v="980" actId="20577"/>
          <ac:spMkLst>
            <pc:docMk/>
            <pc:sldMk cId="2537083084" sldId="424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877D076F-9555-7155-9C76-38C0668CED6E}" dt="2020-11-03T20:50:46.404" v="1105" actId="20577"/>
          <ac:spMkLst>
            <pc:docMk/>
            <pc:sldMk cId="2537083084" sldId="424"/>
            <ac:spMk id="3" creationId="{28891515-D8A6-40EA-A283-26F278729CB3}"/>
          </ac:spMkLst>
        </pc:spChg>
        <pc:picChg chg="add mod">
          <ac:chgData name="Francisco Romero Guillén" userId="S::francisco.romero@cesurformacion.com::a06b3b3a-33d0-47b2-bfb2-021b0dbe239b" providerId="AD" clId="Web-{877D076F-9555-7155-9C76-38C0668CED6E}" dt="2020-11-03T20:50:59.545" v="1111" actId="1076"/>
          <ac:picMkLst>
            <pc:docMk/>
            <pc:sldMk cId="2537083084" sldId="424"/>
            <ac:picMk id="4" creationId="{E8CE7316-84CE-4808-BA44-240308C548BA}"/>
          </ac:picMkLst>
        </pc:picChg>
      </pc:sldChg>
      <pc:sldChg chg="modSp">
        <pc:chgData name="Francisco Romero Guillén" userId="S::francisco.romero@cesurformacion.com::a06b3b3a-33d0-47b2-bfb2-021b0dbe239b" providerId="AD" clId="Web-{877D076F-9555-7155-9C76-38C0668CED6E}" dt="2020-11-03T20:54:51.754" v="1597" actId="20577"/>
        <pc:sldMkLst>
          <pc:docMk/>
          <pc:sldMk cId="2744727318" sldId="425"/>
        </pc:sldMkLst>
        <pc:spChg chg="mod">
          <ac:chgData name="Francisco Romero Guillén" userId="S::francisco.romero@cesurformacion.com::a06b3b3a-33d0-47b2-bfb2-021b0dbe239b" providerId="AD" clId="Web-{877D076F-9555-7155-9C76-38C0668CED6E}" dt="2020-11-03T20:54:51.754" v="1597" actId="20577"/>
          <ac:spMkLst>
            <pc:docMk/>
            <pc:sldMk cId="2744727318" sldId="425"/>
            <ac:spMk id="3" creationId="{28891515-D8A6-40EA-A283-26F278729CB3}"/>
          </ac:spMkLst>
        </pc:spChg>
      </pc:sldChg>
      <pc:sldChg chg="modSp">
        <pc:chgData name="Francisco Romero Guillén" userId="S::francisco.romero@cesurformacion.com::a06b3b3a-33d0-47b2-bfb2-021b0dbe239b" providerId="AD" clId="Web-{877D076F-9555-7155-9C76-38C0668CED6E}" dt="2020-11-03T21:03:07.001" v="2002" actId="20577"/>
        <pc:sldMkLst>
          <pc:docMk/>
          <pc:sldMk cId="1512630988" sldId="426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03:07.001" v="2002" actId="20577"/>
          <ac:spMkLst>
            <pc:docMk/>
            <pc:sldMk cId="1512630988" sldId="426"/>
            <ac:spMk id="3" creationId="{28891515-D8A6-40EA-A283-26F278729CB3}"/>
          </ac:spMkLst>
        </pc:spChg>
      </pc:sldChg>
      <pc:sldChg chg="modSp ord">
        <pc:chgData name="Francisco Romero Guillén" userId="S::francisco.romero@cesurformacion.com::a06b3b3a-33d0-47b2-bfb2-021b0dbe239b" providerId="AD" clId="Web-{877D076F-9555-7155-9C76-38C0668CED6E}" dt="2020-11-03T21:35:57.754" v="2535" actId="20577"/>
        <pc:sldMkLst>
          <pc:docMk/>
          <pc:sldMk cId="762493299" sldId="436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35:57.754" v="2535" actId="20577"/>
          <ac:spMkLst>
            <pc:docMk/>
            <pc:sldMk cId="762493299" sldId="436"/>
            <ac:spMk id="2" creationId="{23506C98-5FE7-4EA8-A4F1-8555D39C10BC}"/>
          </ac:spMkLst>
        </pc:spChg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18:05:30.741" v="232" actId="20577"/>
        <pc:sldMkLst>
          <pc:docMk/>
          <pc:sldMk cId="323969497" sldId="437"/>
        </pc:sldMkLst>
        <pc:spChg chg="mod">
          <ac:chgData name="Francisco Romero Guillén" userId="S::francisco.romero@cesurformacion.com::a06b3b3a-33d0-47b2-bfb2-021b0dbe239b" providerId="AD" clId="Web-{877D076F-9555-7155-9C76-38C0668CED6E}" dt="2020-11-03T18:03:33.738" v="171" actId="20577"/>
          <ac:spMkLst>
            <pc:docMk/>
            <pc:sldMk cId="323969497" sldId="437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877D076F-9555-7155-9C76-38C0668CED6E}" dt="2020-11-03T18:05:30.741" v="232" actId="20577"/>
          <ac:spMkLst>
            <pc:docMk/>
            <pc:sldMk cId="323969497" sldId="437"/>
            <ac:spMk id="4" creationId="{6DB0C264-5B07-426E-A2B2-EEC5E936052A}"/>
          </ac:spMkLst>
        </pc:spChg>
      </pc:sldChg>
      <pc:sldChg chg="delSp modSp add replId">
        <pc:chgData name="Francisco Romero Guillén" userId="S::francisco.romero@cesurformacion.com::a06b3b3a-33d0-47b2-bfb2-021b0dbe239b" providerId="AD" clId="Web-{877D076F-9555-7155-9C76-38C0668CED6E}" dt="2020-11-03T18:20:26.169" v="389" actId="20577"/>
        <pc:sldMkLst>
          <pc:docMk/>
          <pc:sldMk cId="303517362" sldId="438"/>
        </pc:sldMkLst>
        <pc:spChg chg="mod">
          <ac:chgData name="Francisco Romero Guillén" userId="S::francisco.romero@cesurformacion.com::a06b3b3a-33d0-47b2-bfb2-021b0dbe239b" providerId="AD" clId="Web-{877D076F-9555-7155-9C76-38C0668CED6E}" dt="2020-11-03T18:20:26.169" v="389" actId="20577"/>
          <ac:spMkLst>
            <pc:docMk/>
            <pc:sldMk cId="303517362" sldId="43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877D076F-9555-7155-9C76-38C0668CED6E}" dt="2020-11-03T18:19:47.324" v="362" actId="20577"/>
          <ac:spMkLst>
            <pc:docMk/>
            <pc:sldMk cId="303517362" sldId="438"/>
            <ac:spMk id="3" creationId="{28891515-D8A6-40EA-A283-26F278729CB3}"/>
          </ac:spMkLst>
        </pc:spChg>
        <pc:picChg chg="del">
          <ac:chgData name="Francisco Romero Guillén" userId="S::francisco.romero@cesurformacion.com::a06b3b3a-33d0-47b2-bfb2-021b0dbe239b" providerId="AD" clId="Web-{877D076F-9555-7155-9C76-38C0668CED6E}" dt="2020-11-03T18:19:27.074" v="358"/>
          <ac:picMkLst>
            <pc:docMk/>
            <pc:sldMk cId="303517362" sldId="438"/>
            <ac:picMk id="4" creationId="{AE67F52A-CA10-4574-9FAC-52E7099C3BA4}"/>
          </ac:picMkLst>
        </pc:picChg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18:22:52.938" v="505" actId="20577"/>
        <pc:sldMkLst>
          <pc:docMk/>
          <pc:sldMk cId="254777613" sldId="439"/>
        </pc:sldMkLst>
        <pc:spChg chg="mod">
          <ac:chgData name="Francisco Romero Guillén" userId="S::francisco.romero@cesurformacion.com::a06b3b3a-33d0-47b2-bfb2-021b0dbe239b" providerId="AD" clId="Web-{877D076F-9555-7155-9C76-38C0668CED6E}" dt="2020-11-03T18:20:53.170" v="427" actId="20577"/>
          <ac:spMkLst>
            <pc:docMk/>
            <pc:sldMk cId="254777613" sldId="43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877D076F-9555-7155-9C76-38C0668CED6E}" dt="2020-11-03T18:22:52.938" v="505" actId="20577"/>
          <ac:spMkLst>
            <pc:docMk/>
            <pc:sldMk cId="254777613" sldId="439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18:25:20.739" v="546" actId="20577"/>
        <pc:sldMkLst>
          <pc:docMk/>
          <pc:sldMk cId="2078083462" sldId="440"/>
        </pc:sldMkLst>
        <pc:spChg chg="mod">
          <ac:chgData name="Francisco Romero Guillén" userId="S::francisco.romero@cesurformacion.com::a06b3b3a-33d0-47b2-bfb2-021b0dbe239b" providerId="AD" clId="Web-{877D076F-9555-7155-9C76-38C0668CED6E}" dt="2020-11-03T18:25:20.739" v="546" actId="20577"/>
          <ac:spMkLst>
            <pc:docMk/>
            <pc:sldMk cId="2078083462" sldId="440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18:39:06.306" v="636" actId="20577"/>
        <pc:sldMkLst>
          <pc:docMk/>
          <pc:sldMk cId="1623986169" sldId="441"/>
        </pc:sldMkLst>
        <pc:spChg chg="mod">
          <ac:chgData name="Francisco Romero Guillén" userId="S::francisco.romero@cesurformacion.com::a06b3b3a-33d0-47b2-bfb2-021b0dbe239b" providerId="AD" clId="Web-{877D076F-9555-7155-9C76-38C0668CED6E}" dt="2020-11-03T18:39:06.306" v="636" actId="20577"/>
          <ac:spMkLst>
            <pc:docMk/>
            <pc:sldMk cId="1623986169" sldId="441"/>
            <ac:spMk id="3" creationId="{28891515-D8A6-40EA-A283-26F278729CB3}"/>
          </ac:spMkLst>
        </pc:spChg>
      </pc:sldChg>
      <pc:sldChg chg="addSp delSp modSp add replId">
        <pc:chgData name="Francisco Romero Guillén" userId="S::francisco.romero@cesurformacion.com::a06b3b3a-33d0-47b2-bfb2-021b0dbe239b" providerId="AD" clId="Web-{877D076F-9555-7155-9C76-38C0668CED6E}" dt="2020-11-03T18:52:06.418" v="813" actId="1076"/>
        <pc:sldMkLst>
          <pc:docMk/>
          <pc:sldMk cId="1950379411" sldId="442"/>
        </pc:sldMkLst>
        <pc:spChg chg="del">
          <ac:chgData name="Francisco Romero Guillén" userId="S::francisco.romero@cesurformacion.com::a06b3b3a-33d0-47b2-bfb2-021b0dbe239b" providerId="AD" clId="Web-{877D076F-9555-7155-9C76-38C0668CED6E}" dt="2020-11-03T18:51:50.902" v="808"/>
          <ac:spMkLst>
            <pc:docMk/>
            <pc:sldMk cId="1950379411" sldId="442"/>
            <ac:spMk id="3" creationId="{28891515-D8A6-40EA-A283-26F278729CB3}"/>
          </ac:spMkLst>
        </pc:spChg>
        <pc:picChg chg="add mod">
          <ac:chgData name="Francisco Romero Guillén" userId="S::francisco.romero@cesurformacion.com::a06b3b3a-33d0-47b2-bfb2-021b0dbe239b" providerId="AD" clId="Web-{877D076F-9555-7155-9C76-38C0668CED6E}" dt="2020-11-03T18:52:06.418" v="813" actId="1076"/>
          <ac:picMkLst>
            <pc:docMk/>
            <pc:sldMk cId="1950379411" sldId="442"/>
            <ac:picMk id="4" creationId="{4C27493B-9927-41C7-A503-E1FE9E60638B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877D076F-9555-7155-9C76-38C0668CED6E}" dt="2020-11-03T19:00:24.368" v="825" actId="1076"/>
        <pc:sldMkLst>
          <pc:docMk/>
          <pc:sldMk cId="130901445" sldId="443"/>
        </pc:sldMkLst>
        <pc:spChg chg="add mod">
          <ac:chgData name="Francisco Romero Guillén" userId="S::francisco.romero@cesurformacion.com::a06b3b3a-33d0-47b2-bfb2-021b0dbe239b" providerId="AD" clId="Web-{877D076F-9555-7155-9C76-38C0668CED6E}" dt="2020-11-03T18:59:14.085" v="820" actId="1076"/>
          <ac:spMkLst>
            <pc:docMk/>
            <pc:sldMk cId="130901445" sldId="443"/>
            <ac:spMk id="3" creationId="{7EB5AA68-CF01-4B24-A276-558AED8E27F5}"/>
          </ac:spMkLst>
        </pc:spChg>
        <pc:picChg chg="del">
          <ac:chgData name="Francisco Romero Guillén" userId="S::francisco.romero@cesurformacion.com::a06b3b3a-33d0-47b2-bfb2-021b0dbe239b" providerId="AD" clId="Web-{877D076F-9555-7155-9C76-38C0668CED6E}" dt="2020-11-03T18:52:17.622" v="815"/>
          <ac:picMkLst>
            <pc:docMk/>
            <pc:sldMk cId="130901445" sldId="443"/>
            <ac:picMk id="4" creationId="{4C27493B-9927-41C7-A503-E1FE9E60638B}"/>
          </ac:picMkLst>
        </pc:picChg>
        <pc:picChg chg="add mod">
          <ac:chgData name="Francisco Romero Guillén" userId="S::francisco.romero@cesurformacion.com::a06b3b3a-33d0-47b2-bfb2-021b0dbe239b" providerId="AD" clId="Web-{877D076F-9555-7155-9C76-38C0668CED6E}" dt="2020-11-03T19:00:24.368" v="825" actId="1076"/>
          <ac:picMkLst>
            <pc:docMk/>
            <pc:sldMk cId="130901445" sldId="443"/>
            <ac:picMk id="5" creationId="{749FA60F-21C4-4CA3-BC3C-D2DEE01EE0D6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877D076F-9555-7155-9C76-38C0668CED6E}" dt="2020-11-03T19:02:26.294" v="835" actId="1076"/>
        <pc:sldMkLst>
          <pc:docMk/>
          <pc:sldMk cId="1459378652" sldId="444"/>
        </pc:sldMkLst>
        <pc:spChg chg="del">
          <ac:chgData name="Francisco Romero Guillén" userId="S::francisco.romero@cesurformacion.com::a06b3b3a-33d0-47b2-bfb2-021b0dbe239b" providerId="AD" clId="Web-{877D076F-9555-7155-9C76-38C0668CED6E}" dt="2020-11-03T19:02:10.934" v="828"/>
          <ac:spMkLst>
            <pc:docMk/>
            <pc:sldMk cId="1459378652" sldId="444"/>
            <ac:spMk id="3" creationId="{7EB5AA68-CF01-4B24-A276-558AED8E27F5}"/>
          </ac:spMkLst>
        </pc:spChg>
        <pc:picChg chg="add mod">
          <ac:chgData name="Francisco Romero Guillén" userId="S::francisco.romero@cesurformacion.com::a06b3b3a-33d0-47b2-bfb2-021b0dbe239b" providerId="AD" clId="Web-{877D076F-9555-7155-9C76-38C0668CED6E}" dt="2020-11-03T19:02:26.294" v="835" actId="1076"/>
          <ac:picMkLst>
            <pc:docMk/>
            <pc:sldMk cId="1459378652" sldId="444"/>
            <ac:picMk id="4" creationId="{02249348-A847-4E67-BBD5-99BBC12D54FF}"/>
          </ac:picMkLst>
        </pc:picChg>
        <pc:picChg chg="del">
          <ac:chgData name="Francisco Romero Guillén" userId="S::francisco.romero@cesurformacion.com::a06b3b3a-33d0-47b2-bfb2-021b0dbe239b" providerId="AD" clId="Web-{877D076F-9555-7155-9C76-38C0668CED6E}" dt="2020-11-03T19:02:06.902" v="827"/>
          <ac:picMkLst>
            <pc:docMk/>
            <pc:sldMk cId="1459378652" sldId="444"/>
            <ac:picMk id="5" creationId="{749FA60F-21C4-4CA3-BC3C-D2DEE01EE0D6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877D076F-9555-7155-9C76-38C0668CED6E}" dt="2020-11-03T21:07:57.618" v="2066" actId="20577"/>
        <pc:sldMkLst>
          <pc:docMk/>
          <pc:sldMk cId="718327191" sldId="445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07:57.618" v="2066" actId="20577"/>
          <ac:spMkLst>
            <pc:docMk/>
            <pc:sldMk cId="718327191" sldId="445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21:09:55.418" v="2086" actId="20577"/>
        <pc:sldMkLst>
          <pc:docMk/>
          <pc:sldMk cId="1359662977" sldId="446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09:55.418" v="2086" actId="20577"/>
          <ac:spMkLst>
            <pc:docMk/>
            <pc:sldMk cId="1359662977" sldId="446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21:11:58.249" v="2117" actId="20577"/>
        <pc:sldMkLst>
          <pc:docMk/>
          <pc:sldMk cId="545343441" sldId="447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11:58.249" v="2117" actId="20577"/>
          <ac:spMkLst>
            <pc:docMk/>
            <pc:sldMk cId="545343441" sldId="447"/>
            <ac:spMk id="3" creationId="{28891515-D8A6-40EA-A283-26F278729CB3}"/>
          </ac:spMkLst>
        </pc:spChg>
      </pc:sldChg>
      <pc:sldChg chg="add replId">
        <pc:chgData name="Francisco Romero Guillén" userId="S::francisco.romero@cesurformacion.com::a06b3b3a-33d0-47b2-bfb2-021b0dbe239b" providerId="AD" clId="Web-{877D076F-9555-7155-9C76-38C0668CED6E}" dt="2020-11-03T21:12:02.202" v="2119"/>
        <pc:sldMkLst>
          <pc:docMk/>
          <pc:sldMk cId="883414408" sldId="448"/>
        </pc:sldMkLst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21:14:52.519" v="2148" actId="20577"/>
        <pc:sldMkLst>
          <pc:docMk/>
          <pc:sldMk cId="2927071979" sldId="449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14:52.519" v="2148" actId="20577"/>
          <ac:spMkLst>
            <pc:docMk/>
            <pc:sldMk cId="2927071979" sldId="449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21:17:29.664" v="2166" actId="20577"/>
        <pc:sldMkLst>
          <pc:docMk/>
          <pc:sldMk cId="1530282263" sldId="450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17:29.664" v="2166" actId="20577"/>
          <ac:spMkLst>
            <pc:docMk/>
            <pc:sldMk cId="1530282263" sldId="450"/>
            <ac:spMk id="3" creationId="{28891515-D8A6-40EA-A283-26F278729CB3}"/>
          </ac:spMkLst>
        </pc:spChg>
      </pc:sldChg>
      <pc:sldChg chg="modSp add replId">
        <pc:chgData name="Francisco Romero Guillén" userId="S::francisco.romero@cesurformacion.com::a06b3b3a-33d0-47b2-bfb2-021b0dbe239b" providerId="AD" clId="Web-{877D076F-9555-7155-9C76-38C0668CED6E}" dt="2020-11-03T21:24:53.519" v="2214" actId="20577"/>
        <pc:sldMkLst>
          <pc:docMk/>
          <pc:sldMk cId="3907056821" sldId="451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24:53.519" v="2214" actId="20577"/>
          <ac:spMkLst>
            <pc:docMk/>
            <pc:sldMk cId="3907056821" sldId="451"/>
            <ac:spMk id="3" creationId="{28891515-D8A6-40EA-A283-26F278729CB3}"/>
          </ac:spMkLst>
        </pc:spChg>
      </pc:sldChg>
      <pc:sldChg chg="add replId">
        <pc:chgData name="Francisco Romero Guillén" userId="S::francisco.romero@cesurformacion.com::a06b3b3a-33d0-47b2-bfb2-021b0dbe239b" providerId="AD" clId="Web-{877D076F-9555-7155-9C76-38C0668CED6E}" dt="2020-11-03T21:24:45.878" v="2197"/>
        <pc:sldMkLst>
          <pc:docMk/>
          <pc:sldMk cId="2632849849" sldId="452"/>
        </pc:sldMkLst>
      </pc:sldChg>
      <pc:sldChg chg="addSp delSp modSp add ord replId">
        <pc:chgData name="Francisco Romero Guillén" userId="S::francisco.romero@cesurformacion.com::a06b3b3a-33d0-47b2-bfb2-021b0dbe239b" providerId="AD" clId="Web-{877D076F-9555-7155-9C76-38C0668CED6E}" dt="2020-11-03T21:33:59.376" v="2514" actId="1076"/>
        <pc:sldMkLst>
          <pc:docMk/>
          <pc:sldMk cId="2303544910" sldId="453"/>
        </pc:sldMkLst>
        <pc:spChg chg="mod">
          <ac:chgData name="Francisco Romero Guillén" userId="S::francisco.romero@cesurformacion.com::a06b3b3a-33d0-47b2-bfb2-021b0dbe239b" providerId="AD" clId="Web-{877D076F-9555-7155-9C76-38C0668CED6E}" dt="2020-11-03T21:32:44.640" v="2476" actId="20577"/>
          <ac:spMkLst>
            <pc:docMk/>
            <pc:sldMk cId="2303544910" sldId="453"/>
            <ac:spMk id="3" creationId="{28891515-D8A6-40EA-A283-26F278729CB3}"/>
          </ac:spMkLst>
        </pc:spChg>
        <pc:spChg chg="add del">
          <ac:chgData name="Francisco Romero Guillén" userId="S::francisco.romero@cesurformacion.com::a06b3b3a-33d0-47b2-bfb2-021b0dbe239b" providerId="AD" clId="Web-{877D076F-9555-7155-9C76-38C0668CED6E}" dt="2020-11-03T21:32:14.936" v="2437"/>
          <ac:spMkLst>
            <pc:docMk/>
            <pc:sldMk cId="2303544910" sldId="453"/>
            <ac:spMk id="4" creationId="{27CE7E8F-2F21-47A3-AB64-5A075644D7EB}"/>
          </ac:spMkLst>
        </pc:spChg>
        <pc:spChg chg="add mod">
          <ac:chgData name="Francisco Romero Guillén" userId="S::francisco.romero@cesurformacion.com::a06b3b3a-33d0-47b2-bfb2-021b0dbe239b" providerId="AD" clId="Web-{877D076F-9555-7155-9C76-38C0668CED6E}" dt="2020-11-03T21:33:59.376" v="2514" actId="1076"/>
          <ac:spMkLst>
            <pc:docMk/>
            <pc:sldMk cId="2303544910" sldId="453"/>
            <ac:spMk id="6" creationId="{74DCA4CC-000D-4E4B-8815-D88EBA7F7053}"/>
          </ac:spMkLst>
        </pc:spChg>
        <pc:graphicFrameChg chg="add mod modGraphic">
          <ac:chgData name="Francisco Romero Guillén" userId="S::francisco.romero@cesurformacion.com::a06b3b3a-33d0-47b2-bfb2-021b0dbe239b" providerId="AD" clId="Web-{877D076F-9555-7155-9C76-38C0668CED6E}" dt="2020-11-03T21:32:35.843" v="2474" actId="1076"/>
          <ac:graphicFrameMkLst>
            <pc:docMk/>
            <pc:sldMk cId="2303544910" sldId="453"/>
            <ac:graphicFrameMk id="5" creationId="{7BDF6C89-1EEA-416B-99AB-8134434F0D01}"/>
          </ac:graphicFrameMkLst>
        </pc:graphicFrameChg>
      </pc:sldChg>
      <pc:sldChg chg="addSp delSp modSp add mod replId modClrScheme delDesignElem chgLayout">
        <pc:chgData name="Francisco Romero Guillén" userId="S::francisco.romero@cesurformacion.com::a06b3b3a-33d0-47b2-bfb2-021b0dbe239b" providerId="AD" clId="Web-{877D076F-9555-7155-9C76-38C0668CED6E}" dt="2020-11-03T21:54:46.486" v="2619" actId="1076"/>
        <pc:sldMkLst>
          <pc:docMk/>
          <pc:sldMk cId="900423802" sldId="454"/>
        </pc:sldMkLst>
        <pc:spChg chg="del mod ord">
          <ac:chgData name="Francisco Romero Guillén" userId="S::francisco.romero@cesurformacion.com::a06b3b3a-33d0-47b2-bfb2-021b0dbe239b" providerId="AD" clId="Web-{877D076F-9555-7155-9C76-38C0668CED6E}" dt="2020-11-03T21:48:25.477" v="2613"/>
          <ac:spMkLst>
            <pc:docMk/>
            <pc:sldMk cId="900423802" sldId="454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877D076F-9555-7155-9C76-38C0668CED6E}" dt="2020-11-03T21:48:25.477" v="2612"/>
          <ac:spMkLst>
            <pc:docMk/>
            <pc:sldMk cId="900423802" sldId="454"/>
            <ac:spMk id="3" creationId="{E23DD044-236D-442C-9830-5444F2801EA5}"/>
          </ac:spMkLst>
        </pc:spChg>
        <pc:spChg chg="del">
          <ac:chgData name="Francisco Romero Guillén" userId="S::francisco.romero@cesurformacion.com::a06b3b3a-33d0-47b2-bfb2-021b0dbe239b" providerId="AD" clId="Web-{877D076F-9555-7155-9C76-38C0668CED6E}" dt="2020-11-03T21:48:17.445" v="2611"/>
          <ac:spMkLst>
            <pc:docMk/>
            <pc:sldMk cId="900423802" sldId="454"/>
            <ac:spMk id="12" creationId="{53B021B3-DE93-4AB7-8A18-CF5F1CED88B8}"/>
          </ac:spMkLst>
        </pc:spChg>
        <pc:spChg chg="del">
          <ac:chgData name="Francisco Romero Guillén" userId="S::francisco.romero@cesurformacion.com::a06b3b3a-33d0-47b2-bfb2-021b0dbe239b" providerId="AD" clId="Web-{877D076F-9555-7155-9C76-38C0668CED6E}" dt="2020-11-03T21:48:17.445" v="2611"/>
          <ac:spMkLst>
            <pc:docMk/>
            <pc:sldMk cId="900423802" sldId="454"/>
            <ac:spMk id="14" creationId="{52D502E5-F6B4-4D58-B4AE-FC466FF15EE8}"/>
          </ac:spMkLst>
        </pc:spChg>
        <pc:spChg chg="del">
          <ac:chgData name="Francisco Romero Guillén" userId="S::francisco.romero@cesurformacion.com::a06b3b3a-33d0-47b2-bfb2-021b0dbe239b" providerId="AD" clId="Web-{877D076F-9555-7155-9C76-38C0668CED6E}" dt="2020-11-03T21:48:17.445" v="2611"/>
          <ac:spMkLst>
            <pc:docMk/>
            <pc:sldMk cId="900423802" sldId="454"/>
            <ac:spMk id="16" creationId="{9DECDBF4-02B6-4BB4-B65B-B8107AD6A9E8}"/>
          </ac:spMkLst>
        </pc:spChg>
        <pc:picChg chg="add mod">
          <ac:chgData name="Francisco Romero Guillén" userId="S::francisco.romero@cesurformacion.com::a06b3b3a-33d0-47b2-bfb2-021b0dbe239b" providerId="AD" clId="Web-{877D076F-9555-7155-9C76-38C0668CED6E}" dt="2020-11-03T21:54:46.486" v="2619" actId="1076"/>
          <ac:picMkLst>
            <pc:docMk/>
            <pc:sldMk cId="900423802" sldId="454"/>
            <ac:picMk id="4" creationId="{5D3D549B-01E9-4BF2-8C34-6C848B1D6E99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B5E80A02-9292-FD68-804E-56ED878FACA0}"/>
    <pc:docChg chg="addSld delSld modSld sldOrd">
      <pc:chgData name="Francisco Romero Guillén" userId="S::francisco.romero@cesurformacion.com::a06b3b3a-33d0-47b2-bfb2-021b0dbe239b" providerId="AD" clId="Web-{B5E80A02-9292-FD68-804E-56ED878FACA0}" dt="2020-10-30T16:19:48.372" v="1791" actId="20577"/>
      <pc:docMkLst>
        <pc:docMk/>
      </pc:docMkLst>
      <pc:sldChg chg="modSp">
        <pc:chgData name="Francisco Romero Guillén" userId="S::francisco.romero@cesurformacion.com::a06b3b3a-33d0-47b2-bfb2-021b0dbe239b" providerId="AD" clId="Web-{B5E80A02-9292-FD68-804E-56ED878FACA0}" dt="2020-10-30T15:24:10.785" v="35" actId="20577"/>
        <pc:sldMkLst>
          <pc:docMk/>
          <pc:sldMk cId="2406273178" sldId="256"/>
        </pc:sldMkLst>
        <pc:spChg chg="mod">
          <ac:chgData name="Francisco Romero Guillén" userId="S::francisco.romero@cesurformacion.com::a06b3b3a-33d0-47b2-bfb2-021b0dbe239b" providerId="AD" clId="Web-{B5E80A02-9292-FD68-804E-56ED878FACA0}" dt="2020-10-30T15:24:10.785" v="35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Romero Guillén" userId="S::francisco.romero@cesurformacion.com::a06b3b3a-33d0-47b2-bfb2-021b0dbe239b" providerId="AD" clId="Web-{B5E80A02-9292-FD68-804E-56ED878FACA0}" dt="2020-10-30T15:22:35.689" v="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Francisco Romero Guillén" userId="S::francisco.romero@cesurformacion.com::a06b3b3a-33d0-47b2-bfb2-021b0dbe239b" providerId="AD" clId="Web-{B5E80A02-9292-FD68-804E-56ED878FACA0}" dt="2020-10-30T15:32:56.765" v="236" actId="20577"/>
        <pc:sldMkLst>
          <pc:docMk/>
          <pc:sldMk cId="1829607738" sldId="257"/>
        </pc:sldMkLst>
        <pc:spChg chg="mod">
          <ac:chgData name="Francisco Romero Guillén" userId="S::francisco.romero@cesurformacion.com::a06b3b3a-33d0-47b2-bfb2-021b0dbe239b" providerId="AD" clId="Web-{B5E80A02-9292-FD68-804E-56ED878FACA0}" dt="2020-10-30T15:32:56.765" v="236" actId="20577"/>
          <ac:spMkLst>
            <pc:docMk/>
            <pc:sldMk cId="1829607738" sldId="257"/>
            <ac:spMk id="3" creationId="{060906EA-F557-4745-A91D-34577D5966CA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109" v="248"/>
        <pc:sldMkLst>
          <pc:docMk/>
          <pc:sldMk cId="2249529559" sldId="259"/>
        </pc:sldMkLst>
      </pc:sldChg>
      <pc:sldChg chg="modSp">
        <pc:chgData name="Francisco Romero Guillén" userId="S::francisco.romero@cesurformacion.com::a06b3b3a-33d0-47b2-bfb2-021b0dbe239b" providerId="AD" clId="Web-{B5E80A02-9292-FD68-804E-56ED878FACA0}" dt="2020-10-30T15:43:54.482" v="314" actId="20577"/>
        <pc:sldMkLst>
          <pc:docMk/>
          <pc:sldMk cId="3241260337" sldId="326"/>
        </pc:sldMkLst>
        <pc:spChg chg="mod">
          <ac:chgData name="Francisco Romero Guillén" userId="S::francisco.romero@cesurformacion.com::a06b3b3a-33d0-47b2-bfb2-021b0dbe239b" providerId="AD" clId="Web-{B5E80A02-9292-FD68-804E-56ED878FACA0}" dt="2020-10-30T15:43:54.482" v="314" actId="20577"/>
          <ac:spMkLst>
            <pc:docMk/>
            <pc:sldMk cId="3241260337" sldId="326"/>
            <ac:spMk id="2" creationId="{712C78DB-49C1-4C7F-9D22-3534F1B06599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91"/>
        <pc:sldMkLst>
          <pc:docMk/>
          <pc:sldMk cId="465947555" sldId="328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85"/>
        <pc:sldMkLst>
          <pc:docMk/>
          <pc:sldMk cId="3325376528" sldId="329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7"/>
        <pc:sldMkLst>
          <pc:docMk/>
          <pc:sldMk cId="4106936965" sldId="331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59" v="299"/>
        <pc:sldMkLst>
          <pc:docMk/>
          <pc:sldMk cId="2190342891" sldId="339"/>
        </pc:sldMkLst>
      </pc:sldChg>
      <pc:sldChg chg="modSp">
        <pc:chgData name="Francisco Romero Guillén" userId="S::francisco.romero@cesurformacion.com::a06b3b3a-33d0-47b2-bfb2-021b0dbe239b" providerId="AD" clId="Web-{B5E80A02-9292-FD68-804E-56ED878FACA0}" dt="2020-10-30T15:46:10.282" v="377" actId="20577"/>
        <pc:sldMkLst>
          <pc:docMk/>
          <pc:sldMk cId="2325782606" sldId="368"/>
        </pc:sldMkLst>
        <pc:spChg chg="mod">
          <ac:chgData name="Francisco Romero Guillén" userId="S::francisco.romero@cesurformacion.com::a06b3b3a-33d0-47b2-bfb2-021b0dbe239b" providerId="AD" clId="Web-{B5E80A02-9292-FD68-804E-56ED878FACA0}" dt="2020-10-30T15:44:30.920" v="332" actId="20577"/>
          <ac:spMkLst>
            <pc:docMk/>
            <pc:sldMk cId="2325782606" sldId="36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B5E80A02-9292-FD68-804E-56ED878FACA0}" dt="2020-10-30T15:46:10.282" v="377" actId="20577"/>
          <ac:spMkLst>
            <pc:docMk/>
            <pc:sldMk cId="2325782606" sldId="368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093" v="247"/>
        <pc:sldMkLst>
          <pc:docMk/>
          <pc:sldMk cId="697086771" sldId="369"/>
        </pc:sldMkLst>
      </pc:sldChg>
      <pc:sldChg chg="addSp delSp modSp add replId">
        <pc:chgData name="Francisco Romero Guillén" userId="S::francisco.romero@cesurformacion.com::a06b3b3a-33d0-47b2-bfb2-021b0dbe239b" providerId="AD" clId="Web-{B5E80A02-9292-FD68-804E-56ED878FACA0}" dt="2020-10-30T16:06:46.809" v="1243" actId="1076"/>
        <pc:sldMkLst>
          <pc:docMk/>
          <pc:sldMk cId="2966992006" sldId="369"/>
        </pc:sldMkLst>
        <pc:spChg chg="mod">
          <ac:chgData name="Francisco Romero Guillén" userId="S::francisco.romero@cesurformacion.com::a06b3b3a-33d0-47b2-bfb2-021b0dbe239b" providerId="AD" clId="Web-{B5E80A02-9292-FD68-804E-56ED878FACA0}" dt="2020-10-30T16:02:12.725" v="1117" actId="20577"/>
          <ac:spMkLst>
            <pc:docMk/>
            <pc:sldMk cId="2966992006" sldId="369"/>
            <ac:spMk id="2" creationId="{23506C98-5FE7-4EA8-A4F1-8555D39C10BC}"/>
          </ac:spMkLst>
        </pc:spChg>
        <pc:spChg chg="del mod">
          <ac:chgData name="Francisco Romero Guillén" userId="S::francisco.romero@cesurformacion.com::a06b3b3a-33d0-47b2-bfb2-021b0dbe239b" providerId="AD" clId="Web-{B5E80A02-9292-FD68-804E-56ED878FACA0}" dt="2020-10-30T16:02:32.866" v="1168"/>
          <ac:spMkLst>
            <pc:docMk/>
            <pc:sldMk cId="2966992006" sldId="369"/>
            <ac:spMk id="3" creationId="{E23DD044-236D-442C-9830-5444F2801EA5}"/>
          </ac:spMkLst>
        </pc:spChg>
        <pc:spChg chg="add mod">
          <ac:chgData name="Francisco Romero Guillén" userId="S::francisco.romero@cesurformacion.com::a06b3b3a-33d0-47b2-bfb2-021b0dbe239b" providerId="AD" clId="Web-{B5E80A02-9292-FD68-804E-56ED878FACA0}" dt="2020-10-30T16:06:32.996" v="1240"/>
          <ac:spMkLst>
            <pc:docMk/>
            <pc:sldMk cId="2966992006" sldId="369"/>
            <ac:spMk id="22" creationId="{FE66E4E2-FB8F-46D7-B5B4-A49F3D3C9AA9}"/>
          </ac:spMkLst>
        </pc:spChg>
        <pc:spChg chg="add mod">
          <ac:chgData name="Francisco Romero Guillén" userId="S::francisco.romero@cesurformacion.com::a06b3b3a-33d0-47b2-bfb2-021b0dbe239b" providerId="AD" clId="Web-{B5E80A02-9292-FD68-804E-56ED878FACA0}" dt="2020-10-30T16:06:32.980" v="1239"/>
          <ac:spMkLst>
            <pc:docMk/>
            <pc:sldMk cId="2966992006" sldId="369"/>
            <ac:spMk id="23" creationId="{C0E99919-40C6-4939-A94D-697932CFFE63}"/>
          </ac:spMkLst>
        </pc:spChg>
        <pc:spChg chg="add mod">
          <ac:chgData name="Francisco Romero Guillén" userId="S::francisco.romero@cesurformacion.com::a06b3b3a-33d0-47b2-bfb2-021b0dbe239b" providerId="AD" clId="Web-{B5E80A02-9292-FD68-804E-56ED878FACA0}" dt="2020-10-30T16:06:41.262" v="1241" actId="1076"/>
          <ac:spMkLst>
            <pc:docMk/>
            <pc:sldMk cId="2966992006" sldId="369"/>
            <ac:spMk id="24" creationId="{C94EBC3D-0E0D-41B8-B839-1595F230C0D8}"/>
          </ac:spMkLst>
        </pc:spChg>
        <pc:grpChg chg="mod">
          <ac:chgData name="Francisco Romero Guillén" userId="S::francisco.romero@cesurformacion.com::a06b3b3a-33d0-47b2-bfb2-021b0dbe239b" providerId="AD" clId="Web-{B5E80A02-9292-FD68-804E-56ED878FACA0}" dt="2020-10-30T16:06:46.809" v="1243" actId="1076"/>
          <ac:grpSpMkLst>
            <pc:docMk/>
            <pc:sldMk cId="2966992006" sldId="369"/>
            <ac:grpSpMk id="11" creationId="{621D2622-0BEE-4B41-8BAB-3B3B749CEC6D}"/>
          </ac:grpSpMkLst>
        </pc:grpChg>
        <pc:graphicFrameChg chg="add del mod modGraphic">
          <ac:chgData name="Francisco Romero Guillén" userId="S::francisco.romero@cesurformacion.com::a06b3b3a-33d0-47b2-bfb2-021b0dbe239b" providerId="AD" clId="Web-{B5E80A02-9292-FD68-804E-56ED878FACA0}" dt="2020-10-30T16:03:49.992" v="1171"/>
          <ac:graphicFrameMkLst>
            <pc:docMk/>
            <pc:sldMk cId="2966992006" sldId="369"/>
            <ac:graphicFrameMk id="4" creationId="{34B08486-B103-4E0D-ADB5-E41C8F0F0D4D}"/>
          </ac:graphicFrameMkLst>
        </pc:graphicFrameChg>
      </pc:sldChg>
      <pc:sldChg chg="modSp add replId">
        <pc:chgData name="Francisco Romero Guillén" userId="S::francisco.romero@cesurformacion.com::a06b3b3a-33d0-47b2-bfb2-021b0dbe239b" providerId="AD" clId="Web-{B5E80A02-9292-FD68-804E-56ED878FACA0}" dt="2020-10-30T15:59:31.424" v="1092" actId="20577"/>
        <pc:sldMkLst>
          <pc:docMk/>
          <pc:sldMk cId="3116771778" sldId="370"/>
        </pc:sldMkLst>
        <pc:spChg chg="mod">
          <ac:chgData name="Francisco Romero Guillén" userId="S::francisco.romero@cesurformacion.com::a06b3b3a-33d0-47b2-bfb2-021b0dbe239b" providerId="AD" clId="Web-{B5E80A02-9292-FD68-804E-56ED878FACA0}" dt="2020-10-30T15:59:31.424" v="1092" actId="20577"/>
          <ac:spMkLst>
            <pc:docMk/>
            <pc:sldMk cId="3116771778" sldId="37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B5E80A02-9292-FD68-804E-56ED878FACA0}" dt="2020-10-30T15:51:23.289" v="845" actId="20577"/>
          <ac:spMkLst>
            <pc:docMk/>
            <pc:sldMk cId="3116771778" sldId="370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093" v="246"/>
        <pc:sldMkLst>
          <pc:docMk/>
          <pc:sldMk cId="3695930244" sldId="370"/>
        </pc:sldMkLst>
      </pc:sldChg>
      <pc:sldChg chg="modSp add replId">
        <pc:chgData name="Francisco Romero Guillén" userId="S::francisco.romero@cesurformacion.com::a06b3b3a-33d0-47b2-bfb2-021b0dbe239b" providerId="AD" clId="Web-{B5E80A02-9292-FD68-804E-56ED878FACA0}" dt="2020-10-30T15:59:35.112" v="1095" actId="20577"/>
        <pc:sldMkLst>
          <pc:docMk/>
          <pc:sldMk cId="640469152" sldId="371"/>
        </pc:sldMkLst>
        <pc:spChg chg="mod">
          <ac:chgData name="Francisco Romero Guillén" userId="S::francisco.romero@cesurformacion.com::a06b3b3a-33d0-47b2-bfb2-021b0dbe239b" providerId="AD" clId="Web-{B5E80A02-9292-FD68-804E-56ED878FACA0}" dt="2020-10-30T15:59:35.112" v="1095" actId="20577"/>
          <ac:spMkLst>
            <pc:docMk/>
            <pc:sldMk cId="640469152" sldId="371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B5E80A02-9292-FD68-804E-56ED878FACA0}" dt="2020-10-30T15:58:48.580" v="1085" actId="20577"/>
          <ac:spMkLst>
            <pc:docMk/>
            <pc:sldMk cId="640469152" sldId="371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109" v="252"/>
        <pc:sldMkLst>
          <pc:docMk/>
          <pc:sldMk cId="2220008396" sldId="371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16.109" v="249"/>
        <pc:sldMkLst>
          <pc:docMk/>
          <pc:sldMk cId="2231760115" sldId="372"/>
        </pc:sldMkLst>
      </pc:sldChg>
      <pc:sldChg chg="modSp add replId">
        <pc:chgData name="Francisco Romero Guillén" userId="S::francisco.romero@cesurformacion.com::a06b3b3a-33d0-47b2-bfb2-021b0dbe239b" providerId="AD" clId="Web-{B5E80A02-9292-FD68-804E-56ED878FACA0}" dt="2020-10-30T15:59:27.721" v="1090" actId="20577"/>
        <pc:sldMkLst>
          <pc:docMk/>
          <pc:sldMk cId="2730083883" sldId="372"/>
        </pc:sldMkLst>
        <pc:spChg chg="mod">
          <ac:chgData name="Francisco Romero Guillén" userId="S::francisco.romero@cesurformacion.com::a06b3b3a-33d0-47b2-bfb2-021b0dbe239b" providerId="AD" clId="Web-{B5E80A02-9292-FD68-804E-56ED878FACA0}" dt="2020-10-30T15:59:27.721" v="1090" actId="20577"/>
          <ac:spMkLst>
            <pc:docMk/>
            <pc:sldMk cId="2730083883" sldId="372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B5E80A02-9292-FD68-804E-56ED878FACA0}" dt="2020-10-30T15:54:33.105" v="948" actId="20577"/>
          <ac:spMkLst>
            <pc:docMk/>
            <pc:sldMk cId="2730083883" sldId="372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109" v="250"/>
        <pc:sldMkLst>
          <pc:docMk/>
          <pc:sldMk cId="486880838" sldId="373"/>
        </pc:sldMkLst>
      </pc:sldChg>
      <pc:sldChg chg="modSp add replId">
        <pc:chgData name="Francisco Romero Guillén" userId="S::francisco.romero@cesurformacion.com::a06b3b3a-33d0-47b2-bfb2-021b0dbe239b" providerId="AD" clId="Web-{B5E80A02-9292-FD68-804E-56ED878FACA0}" dt="2020-10-30T16:08:15.186" v="1266" actId="20577"/>
        <pc:sldMkLst>
          <pc:docMk/>
          <pc:sldMk cId="1985508728" sldId="373"/>
        </pc:sldMkLst>
        <pc:spChg chg="mod">
          <ac:chgData name="Francisco Romero Guillén" userId="S::francisco.romero@cesurformacion.com::a06b3b3a-33d0-47b2-bfb2-021b0dbe239b" providerId="AD" clId="Web-{B5E80A02-9292-FD68-804E-56ED878FACA0}" dt="2020-10-30T16:07:28.669" v="1259" actId="20577"/>
          <ac:spMkLst>
            <pc:docMk/>
            <pc:sldMk cId="1985508728" sldId="373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B5E80A02-9292-FD68-804E-56ED878FACA0}" dt="2020-10-30T16:08:15.186" v="1266" actId="20577"/>
          <ac:spMkLst>
            <pc:docMk/>
            <pc:sldMk cId="1985508728" sldId="373"/>
            <ac:spMk id="3" creationId="{E23DD044-236D-442C-9830-5444F2801EA5}"/>
          </ac:spMkLst>
        </pc:spChg>
      </pc:sldChg>
      <pc:sldChg chg="modSp add replId">
        <pc:chgData name="Francisco Romero Guillén" userId="S::francisco.romero@cesurformacion.com::a06b3b3a-33d0-47b2-bfb2-021b0dbe239b" providerId="AD" clId="Web-{B5E80A02-9292-FD68-804E-56ED878FACA0}" dt="2020-10-30T16:08:34.795" v="1271" actId="20577"/>
        <pc:sldMkLst>
          <pc:docMk/>
          <pc:sldMk cId="37355660" sldId="374"/>
        </pc:sldMkLst>
        <pc:spChg chg="mod">
          <ac:chgData name="Francisco Romero Guillén" userId="S::francisco.romero@cesurformacion.com::a06b3b3a-33d0-47b2-bfb2-021b0dbe239b" providerId="AD" clId="Web-{B5E80A02-9292-FD68-804E-56ED878FACA0}" dt="2020-10-30T16:08:34.795" v="1271" actId="20577"/>
          <ac:spMkLst>
            <pc:docMk/>
            <pc:sldMk cId="37355660" sldId="374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093" v="245"/>
        <pc:sldMkLst>
          <pc:docMk/>
          <pc:sldMk cId="504768238" sldId="374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16.093" v="244"/>
        <pc:sldMkLst>
          <pc:docMk/>
          <pc:sldMk cId="1832128678" sldId="375"/>
        </pc:sldMkLst>
      </pc:sldChg>
      <pc:sldChg chg="modSp add replId">
        <pc:chgData name="Francisco Romero Guillén" userId="S::francisco.romero@cesurformacion.com::a06b3b3a-33d0-47b2-bfb2-021b0dbe239b" providerId="AD" clId="Web-{B5E80A02-9292-FD68-804E-56ED878FACA0}" dt="2020-10-30T16:09:00.343" v="1275" actId="20577"/>
        <pc:sldMkLst>
          <pc:docMk/>
          <pc:sldMk cId="2615236970" sldId="375"/>
        </pc:sldMkLst>
        <pc:spChg chg="mod">
          <ac:chgData name="Francisco Romero Guillén" userId="S::francisco.romero@cesurformacion.com::a06b3b3a-33d0-47b2-bfb2-021b0dbe239b" providerId="AD" clId="Web-{B5E80A02-9292-FD68-804E-56ED878FACA0}" dt="2020-10-30T16:09:00.343" v="1275" actId="20577"/>
          <ac:spMkLst>
            <pc:docMk/>
            <pc:sldMk cId="2615236970" sldId="375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093" v="242"/>
        <pc:sldMkLst>
          <pc:docMk/>
          <pc:sldMk cId="1381815610" sldId="376"/>
        </pc:sldMkLst>
      </pc:sldChg>
      <pc:sldChg chg="modSp add replId">
        <pc:chgData name="Francisco Romero Guillén" userId="S::francisco.romero@cesurformacion.com::a06b3b3a-33d0-47b2-bfb2-021b0dbe239b" providerId="AD" clId="Web-{B5E80A02-9292-FD68-804E-56ED878FACA0}" dt="2020-10-30T16:15:56.196" v="1720" actId="20577"/>
        <pc:sldMkLst>
          <pc:docMk/>
          <pc:sldMk cId="2218466845" sldId="376"/>
        </pc:sldMkLst>
        <pc:spChg chg="mod">
          <ac:chgData name="Francisco Romero Guillén" userId="S::francisco.romero@cesurformacion.com::a06b3b3a-33d0-47b2-bfb2-021b0dbe239b" providerId="AD" clId="Web-{B5E80A02-9292-FD68-804E-56ED878FACA0}" dt="2020-10-30T16:12:13.597" v="1290" actId="20577"/>
          <ac:spMkLst>
            <pc:docMk/>
            <pc:sldMk cId="2218466845" sldId="376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B5E80A02-9292-FD68-804E-56ED878FACA0}" dt="2020-10-30T16:15:56.196" v="1720" actId="20577"/>
          <ac:spMkLst>
            <pc:docMk/>
            <pc:sldMk cId="2218466845" sldId="376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093" v="241"/>
        <pc:sldMkLst>
          <pc:docMk/>
          <pc:sldMk cId="2486956661" sldId="377"/>
        </pc:sldMkLst>
      </pc:sldChg>
      <pc:sldChg chg="modSp add replId">
        <pc:chgData name="Francisco Romero Guillén" userId="S::francisco.romero@cesurformacion.com::a06b3b3a-33d0-47b2-bfb2-021b0dbe239b" providerId="AD" clId="Web-{B5E80A02-9292-FD68-804E-56ED878FACA0}" dt="2020-10-30T16:19:48.372" v="1790" actId="20577"/>
        <pc:sldMkLst>
          <pc:docMk/>
          <pc:sldMk cId="2509676529" sldId="377"/>
        </pc:sldMkLst>
        <pc:spChg chg="mod">
          <ac:chgData name="Francisco Romero Guillén" userId="S::francisco.romero@cesurformacion.com::a06b3b3a-33d0-47b2-bfb2-021b0dbe239b" providerId="AD" clId="Web-{B5E80A02-9292-FD68-804E-56ED878FACA0}" dt="2020-10-30T16:16:49.400" v="1729" actId="20577"/>
          <ac:spMkLst>
            <pc:docMk/>
            <pc:sldMk cId="2509676529" sldId="377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B5E80A02-9292-FD68-804E-56ED878FACA0}" dt="2020-10-30T16:19:48.372" v="1790" actId="20577"/>
          <ac:spMkLst>
            <pc:docMk/>
            <pc:sldMk cId="2509676529" sldId="377"/>
            <ac:spMk id="3" creationId="{E23DD044-236D-442C-9830-5444F2801EA5}"/>
          </ac:spMkLst>
        </pc:spChg>
      </pc:sldChg>
      <pc:sldChg chg="modSp add ord replId">
        <pc:chgData name="Francisco Romero Guillén" userId="S::francisco.romero@cesurformacion.com::a06b3b3a-33d0-47b2-bfb2-021b0dbe239b" providerId="AD" clId="Web-{B5E80A02-9292-FD68-804E-56ED878FACA0}" dt="2020-10-30T16:18:49.324" v="1772"/>
        <pc:sldMkLst>
          <pc:docMk/>
          <pc:sldMk cId="314308533" sldId="378"/>
        </pc:sldMkLst>
        <pc:spChg chg="mod">
          <ac:chgData name="Francisco Romero Guillén" userId="S::francisco.romero@cesurformacion.com::a06b3b3a-33d0-47b2-bfb2-021b0dbe239b" providerId="AD" clId="Web-{B5E80A02-9292-FD68-804E-56ED878FACA0}" dt="2020-10-30T16:18:47.074" v="1771" actId="1076"/>
          <ac:spMkLst>
            <pc:docMk/>
            <pc:sldMk cId="314308533" sldId="378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B5E80A02-9292-FD68-804E-56ED878FACA0}" dt="2020-10-30T15:33:16.109" v="251"/>
        <pc:sldMkLst>
          <pc:docMk/>
          <pc:sldMk cId="2156093256" sldId="378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16.093" v="240"/>
        <pc:sldMkLst>
          <pc:docMk/>
          <pc:sldMk cId="2612055705" sldId="379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16.093" v="243"/>
        <pc:sldMkLst>
          <pc:docMk/>
          <pc:sldMk cId="1567175210" sldId="380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16.078" v="239"/>
        <pc:sldMkLst>
          <pc:docMk/>
          <pc:sldMk cId="404755466" sldId="381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16.078" v="238"/>
        <pc:sldMkLst>
          <pc:docMk/>
          <pc:sldMk cId="1768355753" sldId="382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84"/>
        <pc:sldMkLst>
          <pc:docMk/>
          <pc:sldMk cId="25674584" sldId="383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83"/>
        <pc:sldMkLst>
          <pc:docMk/>
          <pc:sldMk cId="1859590170" sldId="384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59" v="297"/>
        <pc:sldMkLst>
          <pc:docMk/>
          <pc:sldMk cId="2205497394" sldId="385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96"/>
        <pc:sldMkLst>
          <pc:docMk/>
          <pc:sldMk cId="1724928400" sldId="386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94"/>
        <pc:sldMkLst>
          <pc:docMk/>
          <pc:sldMk cId="604636263" sldId="387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92"/>
        <pc:sldMkLst>
          <pc:docMk/>
          <pc:sldMk cId="1253318735" sldId="388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59" v="298"/>
        <pc:sldMkLst>
          <pc:docMk/>
          <pc:sldMk cId="757455993" sldId="389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90"/>
        <pc:sldMkLst>
          <pc:docMk/>
          <pc:sldMk cId="3564036619" sldId="390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89"/>
        <pc:sldMkLst>
          <pc:docMk/>
          <pc:sldMk cId="4205582322" sldId="391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88"/>
        <pc:sldMkLst>
          <pc:docMk/>
          <pc:sldMk cId="3595975726" sldId="392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87"/>
        <pc:sldMkLst>
          <pc:docMk/>
          <pc:sldMk cId="3684333674" sldId="393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82"/>
        <pc:sldMkLst>
          <pc:docMk/>
          <pc:sldMk cId="4189953781" sldId="394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81"/>
        <pc:sldMkLst>
          <pc:docMk/>
          <pc:sldMk cId="2077570366" sldId="395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1"/>
        <pc:sldMkLst>
          <pc:docMk/>
          <pc:sldMk cId="268044493" sldId="396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0"/>
        <pc:sldMkLst>
          <pc:docMk/>
          <pc:sldMk cId="249473650" sldId="397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2"/>
        <pc:sldMkLst>
          <pc:docMk/>
          <pc:sldMk cId="2644283549" sldId="398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69"/>
        <pc:sldMkLst>
          <pc:docMk/>
          <pc:sldMk cId="2777433994" sldId="399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3"/>
        <pc:sldMkLst>
          <pc:docMk/>
          <pc:sldMk cId="3902495642" sldId="400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6"/>
        <pc:sldMkLst>
          <pc:docMk/>
          <pc:sldMk cId="56305726" sldId="401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2"/>
        <pc:sldMkLst>
          <pc:docMk/>
          <pc:sldMk cId="1532581127" sldId="402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1"/>
        <pc:sldMkLst>
          <pc:docMk/>
          <pc:sldMk cId="2836535829" sldId="403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0"/>
        <pc:sldMkLst>
          <pc:docMk/>
          <pc:sldMk cId="1108274356" sldId="404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59"/>
        <pc:sldMkLst>
          <pc:docMk/>
          <pc:sldMk cId="1880887300" sldId="405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8"/>
        <pc:sldMkLst>
          <pc:docMk/>
          <pc:sldMk cId="2368059913" sldId="406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58"/>
        <pc:sldMkLst>
          <pc:docMk/>
          <pc:sldMk cId="1158784943" sldId="407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57"/>
        <pc:sldMkLst>
          <pc:docMk/>
          <pc:sldMk cId="3342574370" sldId="408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95"/>
        <pc:sldMkLst>
          <pc:docMk/>
          <pc:sldMk cId="1138258337" sldId="409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93"/>
        <pc:sldMkLst>
          <pc:docMk/>
          <pc:sldMk cId="2817418184" sldId="410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4"/>
        <pc:sldMkLst>
          <pc:docMk/>
          <pc:sldMk cId="2857924742" sldId="411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44" v="286"/>
        <pc:sldMkLst>
          <pc:docMk/>
          <pc:sldMk cId="2271449855" sldId="412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297" v="254"/>
        <pc:sldMkLst>
          <pc:docMk/>
          <pc:sldMk cId="1368084807" sldId="413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297" v="253"/>
        <pc:sldMkLst>
          <pc:docMk/>
          <pc:sldMk cId="4179137336" sldId="414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6"/>
        <pc:sldMkLst>
          <pc:docMk/>
          <pc:sldMk cId="3694723051" sldId="415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9"/>
        <pc:sldMkLst>
          <pc:docMk/>
          <pc:sldMk cId="3471306701" sldId="416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8"/>
        <pc:sldMkLst>
          <pc:docMk/>
          <pc:sldMk cId="3012376725" sldId="417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4"/>
        <pc:sldMkLst>
          <pc:docMk/>
          <pc:sldMk cId="2569603269" sldId="418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80"/>
        <pc:sldMkLst>
          <pc:docMk/>
          <pc:sldMk cId="263048945" sldId="419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7"/>
        <pc:sldMkLst>
          <pc:docMk/>
          <pc:sldMk cId="2035782430" sldId="420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65"/>
        <pc:sldMkLst>
          <pc:docMk/>
          <pc:sldMk cId="711468765" sldId="421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5"/>
        <pc:sldMkLst>
          <pc:docMk/>
          <pc:sldMk cId="2657038175" sldId="422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56"/>
        <pc:sldMkLst>
          <pc:docMk/>
          <pc:sldMk cId="1982455150" sldId="423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13" v="255"/>
        <pc:sldMkLst>
          <pc:docMk/>
          <pc:sldMk cId="1833685974" sldId="424"/>
        </pc:sldMkLst>
      </pc:sldChg>
      <pc:sldChg chg="del">
        <pc:chgData name="Francisco Romero Guillén" userId="S::francisco.romero@cesurformacion.com::a06b3b3a-33d0-47b2-bfb2-021b0dbe239b" providerId="AD" clId="Web-{B5E80A02-9292-FD68-804E-56ED878FACA0}" dt="2020-10-30T15:33:35.328" v="273"/>
        <pc:sldMkLst>
          <pc:docMk/>
          <pc:sldMk cId="4107436441" sldId="425"/>
        </pc:sldMkLst>
      </pc:sldChg>
    </pc:docChg>
  </pc:docChgLst>
  <pc:docChgLst>
    <pc:chgData name="Francisco Romero Guillén" userId="S::francisco.romero@cesurformacion.com::a06b3b3a-33d0-47b2-bfb2-021b0dbe239b" providerId="AD" clId="Web-{A486CDDA-A734-D4A5-263B-521931432147}"/>
    <pc:docChg chg="addSld modSld sldOrd">
      <pc:chgData name="Francisco Romero Guillén" userId="S::francisco.romero@cesurformacion.com::a06b3b3a-33d0-47b2-bfb2-021b0dbe239b" providerId="AD" clId="Web-{A486CDDA-A734-D4A5-263B-521931432147}" dt="2021-01-24T19:13:38.823" v="100"/>
      <pc:docMkLst>
        <pc:docMk/>
      </pc:docMkLst>
      <pc:sldChg chg="modSp ord">
        <pc:chgData name="Francisco Romero Guillén" userId="S::francisco.romero@cesurformacion.com::a06b3b3a-33d0-47b2-bfb2-021b0dbe239b" providerId="AD" clId="Web-{A486CDDA-A734-D4A5-263B-521931432147}" dt="2021-01-24T19:13:38.823" v="100"/>
        <pc:sldMkLst>
          <pc:docMk/>
          <pc:sldMk cId="2338306526" sldId="395"/>
        </pc:sldMkLst>
        <pc:spChg chg="mod">
          <ac:chgData name="Francisco Romero Guillén" userId="S::francisco.romero@cesurformacion.com::a06b3b3a-33d0-47b2-bfb2-021b0dbe239b" providerId="AD" clId="Web-{A486CDDA-A734-D4A5-263B-521931432147}" dt="2021-01-24T17:39:48.691" v="7" actId="20577"/>
          <ac:spMkLst>
            <pc:docMk/>
            <pc:sldMk cId="2338306526" sldId="395"/>
            <ac:spMk id="2" creationId="{23506C98-5FE7-4EA8-A4F1-8555D39C10BC}"/>
          </ac:spMkLst>
        </pc:spChg>
      </pc:sldChg>
      <pc:sldChg chg="addSp delSp modSp add replId">
        <pc:chgData name="Francisco Romero Guillén" userId="S::francisco.romero@cesurformacion.com::a06b3b3a-33d0-47b2-bfb2-021b0dbe239b" providerId="AD" clId="Web-{A486CDDA-A734-D4A5-263B-521931432147}" dt="2021-01-24T19:05:51.498" v="39" actId="1076"/>
        <pc:sldMkLst>
          <pc:docMk/>
          <pc:sldMk cId="1715587357" sldId="399"/>
        </pc:sldMkLst>
        <pc:spChg chg="mod">
          <ac:chgData name="Francisco Romero Guillén" userId="S::francisco.romero@cesurformacion.com::a06b3b3a-33d0-47b2-bfb2-021b0dbe239b" providerId="AD" clId="Web-{A486CDDA-A734-D4A5-263B-521931432147}" dt="2021-01-24T19:03:57.949" v="32" actId="20577"/>
          <ac:spMkLst>
            <pc:docMk/>
            <pc:sldMk cId="1715587357" sldId="399"/>
            <ac:spMk id="2" creationId="{23506C98-5FE7-4EA8-A4F1-8555D39C10BC}"/>
          </ac:spMkLst>
        </pc:spChg>
        <pc:picChg chg="del">
          <ac:chgData name="Francisco Romero Guillén" userId="S::francisco.romero@cesurformacion.com::a06b3b3a-33d0-47b2-bfb2-021b0dbe239b" providerId="AD" clId="Web-{A486CDDA-A734-D4A5-263B-521931432147}" dt="2021-01-24T19:05:34.185" v="34"/>
          <ac:picMkLst>
            <pc:docMk/>
            <pc:sldMk cId="1715587357" sldId="399"/>
            <ac:picMk id="3" creationId="{D7AF8573-0C85-4CAF-AA55-29BB57B6C088}"/>
          </ac:picMkLst>
        </pc:picChg>
        <pc:picChg chg="del">
          <ac:chgData name="Francisco Romero Guillén" userId="S::francisco.romero@cesurformacion.com::a06b3b3a-33d0-47b2-bfb2-021b0dbe239b" providerId="AD" clId="Web-{A486CDDA-A734-D4A5-263B-521931432147}" dt="2021-01-24T19:05:34.185" v="33"/>
          <ac:picMkLst>
            <pc:docMk/>
            <pc:sldMk cId="1715587357" sldId="399"/>
            <ac:picMk id="4" creationId="{5383F4F0-E275-4A85-BDAA-7B3CF759B7C4}"/>
          </ac:picMkLst>
        </pc:picChg>
        <pc:picChg chg="add mod">
          <ac:chgData name="Francisco Romero Guillén" userId="S::francisco.romero@cesurformacion.com::a06b3b3a-33d0-47b2-bfb2-021b0dbe239b" providerId="AD" clId="Web-{A486CDDA-A734-D4A5-263B-521931432147}" dt="2021-01-24T19:05:51.498" v="39" actId="1076"/>
          <ac:picMkLst>
            <pc:docMk/>
            <pc:sldMk cId="1715587357" sldId="399"/>
            <ac:picMk id="5" creationId="{BC149DE6-38BB-4C8D-906B-3F50BCF894FD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486CDDA-A734-D4A5-263B-521931432147}" dt="2021-01-24T19:06:48.984" v="61" actId="14100"/>
        <pc:sldMkLst>
          <pc:docMk/>
          <pc:sldMk cId="3486090661" sldId="400"/>
        </pc:sldMkLst>
        <pc:spChg chg="mod">
          <ac:chgData name="Francisco Romero Guillén" userId="S::francisco.romero@cesurformacion.com::a06b3b3a-33d0-47b2-bfb2-021b0dbe239b" providerId="AD" clId="Web-{A486CDDA-A734-D4A5-263B-521931432147}" dt="2021-01-24T19:06:03.108" v="55" actId="20577"/>
          <ac:spMkLst>
            <pc:docMk/>
            <pc:sldMk cId="3486090661" sldId="400"/>
            <ac:spMk id="2" creationId="{23506C98-5FE7-4EA8-A4F1-8555D39C10BC}"/>
          </ac:spMkLst>
        </pc:spChg>
        <pc:picChg chg="del">
          <ac:chgData name="Francisco Romero Guillén" userId="S::francisco.romero@cesurformacion.com::a06b3b3a-33d0-47b2-bfb2-021b0dbe239b" providerId="AD" clId="Web-{A486CDDA-A734-D4A5-263B-521931432147}" dt="2021-01-24T19:06:30.437" v="56"/>
          <ac:picMkLst>
            <pc:docMk/>
            <pc:sldMk cId="3486090661" sldId="400"/>
            <ac:picMk id="3" creationId="{D7AF8573-0C85-4CAF-AA55-29BB57B6C088}"/>
          </ac:picMkLst>
        </pc:picChg>
        <pc:picChg chg="del">
          <ac:chgData name="Francisco Romero Guillén" userId="S::francisco.romero@cesurformacion.com::a06b3b3a-33d0-47b2-bfb2-021b0dbe239b" providerId="AD" clId="Web-{A486CDDA-A734-D4A5-263B-521931432147}" dt="2021-01-24T19:06:31.484" v="57"/>
          <ac:picMkLst>
            <pc:docMk/>
            <pc:sldMk cId="3486090661" sldId="400"/>
            <ac:picMk id="4" creationId="{5383F4F0-E275-4A85-BDAA-7B3CF759B7C4}"/>
          </ac:picMkLst>
        </pc:picChg>
        <pc:picChg chg="add mod">
          <ac:chgData name="Francisco Romero Guillén" userId="S::francisco.romero@cesurformacion.com::a06b3b3a-33d0-47b2-bfb2-021b0dbe239b" providerId="AD" clId="Web-{A486CDDA-A734-D4A5-263B-521931432147}" dt="2021-01-24T19:06:48.984" v="61" actId="14100"/>
          <ac:picMkLst>
            <pc:docMk/>
            <pc:sldMk cId="3486090661" sldId="400"/>
            <ac:picMk id="5" creationId="{282FBFEE-187E-4A70-AF7D-8F3BD4036296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486CDDA-A734-D4A5-263B-521931432147}" dt="2021-01-24T19:12:39.884" v="98" actId="1076"/>
        <pc:sldMkLst>
          <pc:docMk/>
          <pc:sldMk cId="2899393024" sldId="401"/>
        </pc:sldMkLst>
        <pc:spChg chg="mod">
          <ac:chgData name="Francisco Romero Guillén" userId="S::francisco.romero@cesurformacion.com::a06b3b3a-33d0-47b2-bfb2-021b0dbe239b" providerId="AD" clId="Web-{A486CDDA-A734-D4A5-263B-521931432147}" dt="2021-01-24T19:09:16.129" v="66" actId="20577"/>
          <ac:spMkLst>
            <pc:docMk/>
            <pc:sldMk cId="2899393024" sldId="401"/>
            <ac:spMk id="2" creationId="{23506C98-5FE7-4EA8-A4F1-8555D39C10BC}"/>
          </ac:spMkLst>
        </pc:spChg>
        <pc:spChg chg="add del mod">
          <ac:chgData name="Francisco Romero Guillén" userId="S::francisco.romero@cesurformacion.com::a06b3b3a-33d0-47b2-bfb2-021b0dbe239b" providerId="AD" clId="Web-{A486CDDA-A734-D4A5-263B-521931432147}" dt="2021-01-24T19:10:16.755" v="74"/>
          <ac:spMkLst>
            <pc:docMk/>
            <pc:sldMk cId="2899393024" sldId="401"/>
            <ac:spMk id="6" creationId="{E06B97D5-0AEE-4E70-900D-513462BB8202}"/>
          </ac:spMkLst>
        </pc:spChg>
        <pc:spChg chg="add del mod">
          <ac:chgData name="Francisco Romero Guillén" userId="S::francisco.romero@cesurformacion.com::a06b3b3a-33d0-47b2-bfb2-021b0dbe239b" providerId="AD" clId="Web-{A486CDDA-A734-D4A5-263B-521931432147}" dt="2021-01-24T19:10:30.115" v="79"/>
          <ac:spMkLst>
            <pc:docMk/>
            <pc:sldMk cId="2899393024" sldId="401"/>
            <ac:spMk id="7" creationId="{0D3C8DAC-B470-45E1-98FF-F6FB3FE32EBA}"/>
          </ac:spMkLst>
        </pc:spChg>
        <pc:spChg chg="add del mod">
          <ac:chgData name="Francisco Romero Guillén" userId="S::francisco.romero@cesurformacion.com::a06b3b3a-33d0-47b2-bfb2-021b0dbe239b" providerId="AD" clId="Web-{A486CDDA-A734-D4A5-263B-521931432147}" dt="2021-01-24T19:10:34.412" v="83"/>
          <ac:spMkLst>
            <pc:docMk/>
            <pc:sldMk cId="2899393024" sldId="401"/>
            <ac:spMk id="8" creationId="{2BB16D0F-2930-4507-8A7A-96A0008422F6}"/>
          </ac:spMkLst>
        </pc:spChg>
        <pc:picChg chg="del">
          <ac:chgData name="Francisco Romero Guillén" userId="S::francisco.romero@cesurformacion.com::a06b3b3a-33d0-47b2-bfb2-021b0dbe239b" providerId="AD" clId="Web-{A486CDDA-A734-D4A5-263B-521931432147}" dt="2021-01-24T19:09:21.504" v="68"/>
          <ac:picMkLst>
            <pc:docMk/>
            <pc:sldMk cId="2899393024" sldId="401"/>
            <ac:picMk id="3" creationId="{D7AF8573-0C85-4CAF-AA55-29BB57B6C088}"/>
          </ac:picMkLst>
        </pc:picChg>
        <pc:picChg chg="del">
          <ac:chgData name="Francisco Romero Guillén" userId="S::francisco.romero@cesurformacion.com::a06b3b3a-33d0-47b2-bfb2-021b0dbe239b" providerId="AD" clId="Web-{A486CDDA-A734-D4A5-263B-521931432147}" dt="2021-01-24T19:09:21.504" v="67"/>
          <ac:picMkLst>
            <pc:docMk/>
            <pc:sldMk cId="2899393024" sldId="401"/>
            <ac:picMk id="4" creationId="{5383F4F0-E275-4A85-BDAA-7B3CF759B7C4}"/>
          </ac:picMkLst>
        </pc:picChg>
        <pc:picChg chg="add del mod">
          <ac:chgData name="Francisco Romero Guillén" userId="S::francisco.romero@cesurformacion.com::a06b3b3a-33d0-47b2-bfb2-021b0dbe239b" providerId="AD" clId="Web-{A486CDDA-A734-D4A5-263B-521931432147}" dt="2021-01-24T19:12:12.539" v="90"/>
          <ac:picMkLst>
            <pc:docMk/>
            <pc:sldMk cId="2899393024" sldId="401"/>
            <ac:picMk id="5" creationId="{0A0FE0A8-216A-4906-AE49-BBA78F9B43B6}"/>
          </ac:picMkLst>
        </pc:picChg>
        <pc:picChg chg="add mod">
          <ac:chgData name="Francisco Romero Guillén" userId="S::francisco.romero@cesurformacion.com::a06b3b3a-33d0-47b2-bfb2-021b0dbe239b" providerId="AD" clId="Web-{A486CDDA-A734-D4A5-263B-521931432147}" dt="2021-01-24T19:10:59.600" v="89" actId="1076"/>
          <ac:picMkLst>
            <pc:docMk/>
            <pc:sldMk cId="2899393024" sldId="401"/>
            <ac:picMk id="9" creationId="{1840B809-4B32-460B-B55F-083B6B15CF55}"/>
          </ac:picMkLst>
        </pc:picChg>
        <pc:picChg chg="add mod">
          <ac:chgData name="Francisco Romero Guillén" userId="S::francisco.romero@cesurformacion.com::a06b3b3a-33d0-47b2-bfb2-021b0dbe239b" providerId="AD" clId="Web-{A486CDDA-A734-D4A5-263B-521931432147}" dt="2021-01-24T19:12:39.884" v="98" actId="1076"/>
          <ac:picMkLst>
            <pc:docMk/>
            <pc:sldMk cId="2899393024" sldId="401"/>
            <ac:picMk id="10" creationId="{3657EA4E-7AA4-4E69-B8D3-2107EF6500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jasperstudi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reporting-tools-comparison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7FB0966-05A3-4590-9318-6663F304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6" r="32857" b="12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19662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b="1" dirty="0">
                <a:cs typeface="Calibri Light"/>
              </a:rPr>
              <a:t>Confección de informes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000" dirty="0">
                <a:cs typeface="Calibri"/>
              </a:rPr>
              <a:t>Tema 4. Desarrollo de Interfaces</a:t>
            </a:r>
            <a:endParaRPr lang="en-US" sz="2000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F432E7-45CA-4EDB-8E6F-1702DB847DB5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E4466C-60DE-4C39-8CB6-92142382E749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E44EB84F-8B9F-419D-AA17-E3F2A05B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199EF4-4013-4BBE-BA20-B46D00DF5634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Funcionamiento JasperReports</a:t>
            </a:r>
            <a:endParaRPr lang="en-US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A9167047-65D8-4B0B-AF73-A058196E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2076"/>
            <a:ext cx="7264400" cy="408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3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cs typeface="Calibri Light"/>
              </a:rPr>
              <a:t>JasperSoft</a:t>
            </a:r>
            <a:endParaRPr lang="en-US" sz="4800" dirty="0">
              <a:cs typeface="Calibri Ligh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JasperSoft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3034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600"/>
              </a:spcAft>
            </a:pPr>
            <a:r>
              <a:rPr lang="en-US" sz="2600" dirty="0">
                <a:ea typeface="+mn-lt"/>
                <a:cs typeface="+mn-lt"/>
              </a:rPr>
              <a:t>Es  una  herramienta  que  tiene  una  versión  community  y,por  lo  tanto,de versión  libre  y  que  permite  la  generación  de  informes  en  formatos  PDF, </a:t>
            </a:r>
            <a:r>
              <a:rPr lang="en-US" sz="2600">
                <a:ea typeface="+mn-lt"/>
                <a:cs typeface="+mn-lt"/>
              </a:rPr>
              <a:t>HTML, XLS, CSV y XML.</a:t>
            </a:r>
            <a:endParaRPr lang="es-ES">
              <a:ea typeface="+mn-lt"/>
              <a:cs typeface="+mn-lt"/>
            </a:endParaRPr>
          </a:p>
          <a:p>
            <a:pPr>
              <a:spcAft>
                <a:spcPts val="1600"/>
              </a:spcAft>
            </a:pPr>
            <a:r>
              <a:rPr lang="en-US" sz="2600">
                <a:ea typeface="+mn-lt"/>
                <a:cs typeface="+mn-lt"/>
              </a:rPr>
              <a:t>Además, como ventaja podemos destacar que está </a:t>
            </a:r>
            <a:r>
              <a:rPr lang="en-US" sz="2600" dirty="0">
                <a:ea typeface="+mn-lt"/>
                <a:cs typeface="+mn-lt"/>
              </a:rPr>
              <a:t>escritacompletamente   en   Java   y,por   tanto, puede   ser   usada en aplicaciones web y, por supuesto, en aplicaciones Java.</a:t>
            </a:r>
            <a:endParaRPr lang="es-ES">
              <a:ea typeface="+mn-lt"/>
              <a:cs typeface="+mn-lt"/>
            </a:endParaRPr>
          </a:p>
          <a:p>
            <a:pPr>
              <a:spcAft>
                <a:spcPts val="1600"/>
              </a:spcAft>
            </a:pPr>
            <a:r>
              <a:rPr lang="en-US" sz="2600" dirty="0">
                <a:ea typeface="+mn-lt"/>
                <a:cs typeface="+mn-lt"/>
                <a:hlinkClick r:id="rId3"/>
              </a:rPr>
              <a:t>https://sourceforge.net/projects/jasperstudio/</a:t>
            </a:r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83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JasperSoft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2C9838FB-EA6F-4A78-AEDF-B2231642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1835709"/>
            <a:ext cx="5562600" cy="45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3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Origenes de datos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8189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600"/>
              </a:spcAft>
            </a:pPr>
            <a:r>
              <a:rPr lang="en-US" sz="2600">
                <a:ea typeface="+mn-lt"/>
                <a:cs typeface="+mn-lt"/>
              </a:rPr>
              <a:t>Uno de los primeros pasos para crear un informe siempre es identificar un origen de datos. </a:t>
            </a:r>
            <a:endParaRPr lang="es-ES">
              <a:ea typeface="+mn-lt"/>
              <a:cs typeface="+mn-lt"/>
            </a:endParaRP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Microsoft SQL Server</a:t>
            </a:r>
            <a:endParaRPr lang="es-ES">
              <a:ea typeface="+mn-lt"/>
              <a:cs typeface="+mn-lt"/>
            </a:endParaRP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Oracle</a:t>
            </a:r>
            <a:endParaRPr lang="es-ES">
              <a:ea typeface="+mn-lt"/>
              <a:cs typeface="+mn-lt"/>
            </a:endParaRP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MySQL</a:t>
            </a:r>
            <a:endParaRPr lang="es-ES">
              <a:ea typeface="+mn-lt"/>
              <a:cs typeface="+mn-lt"/>
            </a:endParaRP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XML</a:t>
            </a:r>
            <a:endParaRPr lang="es-ES">
              <a:ea typeface="+mn-lt"/>
              <a:cs typeface="+mn-lt"/>
            </a:endParaRP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Hojas </a:t>
            </a:r>
            <a:r>
              <a:rPr lang="en-US" sz="2600">
                <a:ea typeface="+mn-lt"/>
                <a:cs typeface="+mn-lt"/>
              </a:rPr>
              <a:t>de cálculo </a:t>
            </a:r>
            <a:endParaRPr lang="es-ES">
              <a:ea typeface="+mn-lt"/>
              <a:cs typeface="+mn-lt"/>
            </a:endParaRP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Bases de datos multidimensionales (OLAP).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03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Orígenes de datos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48C482-51CA-41F5-80EC-FD367613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68" y="1822801"/>
            <a:ext cx="5613399" cy="45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Orígenes de datos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3348BB3-7FAB-42EB-B604-CA17B1BF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67" y="1839964"/>
            <a:ext cx="4944533" cy="44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6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Orígenes de datos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75D8F8F-2AC8-4871-8474-82368259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825790"/>
            <a:ext cx="5528733" cy="45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Diseño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4" descr="Tabla&#10;&#10;Descripción generada automáticamente">
            <a:extLst>
              <a:ext uri="{FF2B5EF4-FFF2-40B4-BE49-F238E27FC236}">
                <a16:creationId xmlns:a16="http://schemas.microsoft.com/office/drawing/2014/main" id="{B950D97C-338B-4FF2-B063-B147FDBE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867" y="1908041"/>
            <a:ext cx="4690533" cy="43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Secciones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D4D21D3C-8A42-4769-84C7-1311BFDB48AB}"/>
              </a:ext>
            </a:extLst>
          </p:cNvPr>
          <p:cNvSpPr txBox="1"/>
          <p:nvPr/>
        </p:nvSpPr>
        <p:spPr>
          <a:xfrm>
            <a:off x="840532" y="2257860"/>
            <a:ext cx="10501861" cy="36728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2400" b="1" dirty="0">
                <a:latin typeface="Calibri"/>
                <a:cs typeface="Arial"/>
              </a:rPr>
              <a:t>Cabecera del informe:</a:t>
            </a:r>
            <a:r>
              <a:rPr lang="en-US" sz="2400" dirty="0">
                <a:latin typeface="Calibri"/>
                <a:cs typeface="Arial"/>
              </a:rPr>
              <a:t> Aparece una vez a comienzos de un informe. A menudo incluye el título del informe y la fecha en que se </a:t>
            </a:r>
            <a:r>
              <a:rPr lang="en-US" sz="2400">
                <a:latin typeface="Calibri"/>
                <a:cs typeface="Arial"/>
              </a:rPr>
              <a:t>produce.</a:t>
            </a:r>
            <a:endParaRPr lang="en-US" sz="2400">
              <a:latin typeface="Calibri"/>
              <a:cs typeface="Calibri"/>
            </a:endParaRPr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2400" b="1">
                <a:latin typeface="Calibri"/>
                <a:cs typeface="Calibri"/>
              </a:rPr>
              <a:t>Cabecera</a:t>
            </a:r>
            <a:r>
              <a:rPr lang="en-US" sz="2400" b="1" dirty="0">
                <a:ea typeface="+mn-lt"/>
                <a:cs typeface="+mn-lt"/>
              </a:rPr>
              <a:t> de página:</a:t>
            </a:r>
            <a:r>
              <a:rPr lang="en-US" sz="2400" dirty="0">
                <a:ea typeface="+mn-lt"/>
                <a:cs typeface="+mn-lt"/>
              </a:rPr>
              <a:t> Se utiliza para añadir información que aparecerá a la parte superior de cada página del informe. Se puede usar para escribir el encabezamiento de columna, el número de página o la fecha.</a:t>
            </a:r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Cabecera de grupo:</a:t>
            </a:r>
            <a:r>
              <a:rPr lang="en-US" sz="2400">
                <a:ea typeface="+mn-lt"/>
                <a:cs typeface="+mn-lt"/>
              </a:rPr>
              <a:t> Se usa para </a:t>
            </a:r>
            <a:r>
              <a:rPr lang="en-US" sz="2400" dirty="0">
                <a:ea typeface="+mn-lt"/>
                <a:cs typeface="+mn-lt"/>
              </a:rPr>
              <a:t>indicar donde empieza cada grupo. Normalmente incluye el valor del campo que se utiliza para la agrupación. Si tenéis múltiples niveles de agrupación, cada uno de estos niveles tendrá su </a:t>
            </a:r>
            <a:r>
              <a:rPr lang="en-US" sz="2400">
                <a:ea typeface="+mn-lt"/>
                <a:cs typeface="+mn-lt"/>
              </a:rPr>
              <a:t>propio grupo encabezado.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50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9A34E-DC18-4B27-9FF8-4266E2A3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Objetivos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06EA-F557-4745-A91D-34577D59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Introducción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 los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informes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Creación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informes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con Jasper Reports</a:t>
            </a:r>
          </a:p>
          <a:p>
            <a:r>
              <a:rPr lang="en-US" err="1">
                <a:solidFill>
                  <a:schemeClr val="bg1"/>
                </a:solidFill>
                <a:cs typeface="Calibri"/>
              </a:rPr>
              <a:t>Librerias</a:t>
            </a:r>
            <a:r>
              <a:rPr lang="en-US">
                <a:solidFill>
                  <a:schemeClr val="bg1"/>
                </a:solidFill>
                <a:cs typeface="Calibri"/>
              </a:rPr>
              <a:t> Java para acceso a Informes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3151DE-9E07-460C-A5D6-D30854261165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E6714D-0049-4272-90FD-2B627A045444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E25C76D2-8E34-45CE-B833-4E0561AD9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D66FA3-2C24-4373-92D2-625FE5D9810F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60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Secciones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D4D21D3C-8A42-4769-84C7-1311BFDB48AB}"/>
              </a:ext>
            </a:extLst>
          </p:cNvPr>
          <p:cNvSpPr txBox="1"/>
          <p:nvPr/>
        </p:nvSpPr>
        <p:spPr>
          <a:xfrm>
            <a:off x="840532" y="2257860"/>
            <a:ext cx="10501861" cy="3365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Detalle:</a:t>
            </a:r>
            <a:r>
              <a:rPr lang="en-US" sz="2400">
                <a:ea typeface="+mn-lt"/>
                <a:cs typeface="+mn-lt"/>
              </a:rPr>
              <a:t> Es la sección más interna. Constituye el cuerpo del informe y se imprime una vez por registro (fila).Muestra los detalles de cada registro.  La  mayoría  de  los  datos  del  informe  aparecen  en  esta sección.</a:t>
            </a:r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Pie de página:</a:t>
            </a:r>
            <a:r>
              <a:rPr lang="en-US" sz="2400">
                <a:ea typeface="+mn-lt"/>
                <a:cs typeface="+mn-lt"/>
              </a:rPr>
              <a:t> Se usa para especificar la información que se quiere que aparezca a la parte inferior de cada página del informe, como el número de página o la fecha.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Pie   del   informe: </a:t>
            </a:r>
            <a:r>
              <a:rPr lang="en-US" sz="2400">
                <a:ea typeface="+mn-lt"/>
                <a:cs typeface="+mn-lt"/>
              </a:rPr>
              <a:t>Contiene   la  información  que  se   quiere  que aparezca de un  golpe en la  parte  final  del  informe  (por  ejemplo, totales  generales).</a:t>
            </a:r>
          </a:p>
        </p:txBody>
      </p:sp>
    </p:spTree>
    <p:extLst>
      <p:ext uri="{BB962C8B-B14F-4D97-AF65-F5344CB8AC3E}">
        <p14:creationId xmlns:p14="http://schemas.microsoft.com/office/powerpoint/2010/main" val="189702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Consultas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5D832E6-71E9-4E81-B6DD-D3182BFB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33" y="1880527"/>
            <a:ext cx="4588933" cy="44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Paletas de elementos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930372C-C060-43F1-823D-62272AA6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67" y="2367215"/>
            <a:ext cx="2743200" cy="3241169"/>
          </a:xfrm>
          <a:prstGeom prst="rect">
            <a:avLst/>
          </a:prstGeom>
        </p:spPr>
      </p:pic>
      <p:pic>
        <p:nvPicPr>
          <p:cNvPr id="5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D666739-3744-4EDA-A835-9D637C327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2866146"/>
            <a:ext cx="2743200" cy="20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Estructura del Informe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8E0B162-CE49-4CA4-A0B4-65F903F3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1964414"/>
            <a:ext cx="3869266" cy="40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4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Parámetros de la consulta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11627A4-67DE-47D2-A75F-AB0C64AA1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33" y="1840694"/>
            <a:ext cx="4555066" cy="4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4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Informes con agrupamiento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0FC8928-F33D-47C4-AE99-3120A725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67" y="1785214"/>
            <a:ext cx="4741333" cy="46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65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Parámetros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D4D21D3C-8A42-4769-84C7-1311BFDB48AB}"/>
              </a:ext>
            </a:extLst>
          </p:cNvPr>
          <p:cNvSpPr txBox="1"/>
          <p:nvPr/>
        </p:nvSpPr>
        <p:spPr>
          <a:xfrm>
            <a:off x="840532" y="2257860"/>
            <a:ext cx="10501861" cy="1697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Los parámetros dentro de un informe permiten la comunicación entre el entorno, el usuario y el documento o informe.</a:t>
            </a:r>
            <a:endParaRPr lang="es-ES">
              <a:ea typeface="+mn-lt"/>
              <a:cs typeface="+mn-lt"/>
            </a:endParaRPr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Un parámetro puede tener un valor por defecto y será evaluado en el momento de compilar el informe.</a:t>
            </a:r>
            <a:endParaRPr lang="es-ES">
              <a:ea typeface="+mn-lt"/>
              <a:cs typeface="+mn-lt"/>
            </a:endParaRPr>
          </a:p>
        </p:txBody>
      </p:sp>
      <p:pic>
        <p:nvPicPr>
          <p:cNvPr id="3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DFD3E62-A9E1-4162-9562-BFDA110E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38" y="3994778"/>
            <a:ext cx="2743200" cy="2127903"/>
          </a:xfrm>
          <a:prstGeom prst="rect">
            <a:avLst/>
          </a:prstGeom>
        </p:spPr>
      </p:pic>
      <p:pic>
        <p:nvPicPr>
          <p:cNvPr id="4" name="Imagen 5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361E8055-66CE-4EA0-BE4B-A7EB728C1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948" y="4214915"/>
            <a:ext cx="2743200" cy="13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1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cs typeface="Calibri Light"/>
              </a:rPr>
              <a:t>Acceso desde Java</a:t>
            </a:r>
            <a:endParaRPr lang="es-E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Dependencias POM.xml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F1EF3F70-2595-40F5-B352-7D572549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18" y="2209820"/>
            <a:ext cx="7203687" cy="36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43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Archivo JRXML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6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A6B2D0DC-6604-496C-8594-53CF4987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07" y="1804608"/>
            <a:ext cx="5958468" cy="46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cs typeface="Calibri Light"/>
              </a:rPr>
              <a:t>Introducción</a:t>
            </a:r>
            <a:r>
              <a:rPr lang="en-US" sz="4800" dirty="0">
                <a:cs typeface="Calibri Light"/>
              </a:rPr>
              <a:t> a los </a:t>
            </a:r>
            <a:r>
              <a:rPr lang="en-US" sz="4800" dirty="0" err="1">
                <a:cs typeface="Calibri Light"/>
              </a:rPr>
              <a:t>informes</a:t>
            </a:r>
            <a:endParaRPr lang="es-ES" dirty="0" err="1">
              <a:cs typeface="Calibri Light" panose="020F0302020204030204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Dependencias POM.xml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2AA9309-4990-4F31-86ED-B56D43A6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34" y="2734157"/>
            <a:ext cx="6747933" cy="26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6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JasperFillManager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4B98FA-AFE1-49B9-9DA8-6CD10E43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113636"/>
            <a:ext cx="10557932" cy="36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JRPdfExporter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569110F4-DD82-4419-BC81-4F1376A2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200226"/>
            <a:ext cx="10507133" cy="29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65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Cargar un informe</a:t>
            </a:r>
            <a:endParaRPr lang="en-US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9" name="Imagen 9" descr="Texto&#10;&#10;Descripción generada automáticamente">
            <a:extLst>
              <a:ext uri="{FF2B5EF4-FFF2-40B4-BE49-F238E27FC236}">
                <a16:creationId xmlns:a16="http://schemas.microsoft.com/office/drawing/2014/main" id="{1840B809-4B32-460B-B55F-083B6B15C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1" y="2166220"/>
            <a:ext cx="10905066" cy="1416427"/>
          </a:xfrm>
          <a:prstGeom prst="rect">
            <a:avLst/>
          </a:prstGeom>
        </p:spPr>
      </p:pic>
      <p:pic>
        <p:nvPicPr>
          <p:cNvPr id="10" name="Imagen 1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657EA4E-7AA4-4E69-B8D3-2107EF65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096337"/>
            <a:ext cx="10701867" cy="14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93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Clase para la conexión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82FBFEE-187E-4A70-AF7D-8F3BD403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0563"/>
            <a:ext cx="10507133" cy="3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>
                <a:cs typeface="Calibri Light"/>
              </a:rPr>
              <a:t>Visualización</a:t>
            </a:r>
            <a:r>
              <a:rPr lang="en-US" dirty="0">
                <a:cs typeface="Calibri Light"/>
              </a:rPr>
              <a:t> del </a:t>
            </a:r>
            <a:r>
              <a:rPr lang="en-US" dirty="0" err="1">
                <a:cs typeface="Calibri Light"/>
              </a:rPr>
              <a:t>informe</a:t>
            </a:r>
            <a:r>
              <a:rPr lang="en-US" dirty="0">
                <a:cs typeface="Calibri Light"/>
              </a:rPr>
              <a:t> con Swing</a:t>
            </a:r>
            <a:endParaRPr lang="es-E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D7AF8573-0C85-4CAF-AA55-29BB57B6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383367"/>
            <a:ext cx="10854266" cy="905933"/>
          </a:xfrm>
          <a:prstGeom prst="rect">
            <a:avLst/>
          </a:prstGeom>
        </p:spPr>
      </p:pic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383F4F0-E275-4A85-BDAA-7B3CF759B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399263"/>
            <a:ext cx="6104466" cy="19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06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cs typeface="Calibri Light"/>
              </a:rPr>
              <a:t>Ejercicio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práctico</a:t>
            </a:r>
            <a:endParaRPr lang="es-ES" dirty="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572B6B-74DB-458D-B5FD-A84D7A581031}"/>
              </a:ext>
            </a:extLst>
          </p:cNvPr>
          <p:cNvSpPr txBox="1"/>
          <p:nvPr/>
        </p:nvSpPr>
        <p:spPr>
          <a:xfrm>
            <a:off x="756425" y="1797205"/>
            <a:ext cx="1078646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>
                <a:ea typeface="+mn-lt"/>
                <a:cs typeface="+mn-lt"/>
              </a:rPr>
              <a:t>Mejorar la aplicación para la gestión de los desayunos creada en el tema </a:t>
            </a:r>
            <a:r>
              <a:rPr lang="es-ES" sz="2800" dirty="0">
                <a:ea typeface="+mn-lt"/>
                <a:cs typeface="+mn-lt"/>
              </a:rPr>
              <a:t>anterior, añadiendo la posibilidad de crear listados creados por </a:t>
            </a:r>
            <a:r>
              <a:rPr lang="es-ES" sz="2800" dirty="0" err="1">
                <a:ea typeface="+mn-lt"/>
                <a:cs typeface="+mn-lt"/>
              </a:rPr>
              <a:t>JasperReports</a:t>
            </a:r>
            <a:r>
              <a:rPr lang="es-ES" sz="2800" dirty="0">
                <a:ea typeface="+mn-lt"/>
                <a:cs typeface="+mn-lt"/>
              </a:rPr>
              <a:t>.</a:t>
            </a:r>
            <a:endParaRPr lang="es-ES" sz="2800" dirty="0">
              <a:cs typeface="Calibri"/>
            </a:endParaRP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ea typeface="+mn-lt"/>
                <a:cs typeface="+mn-lt"/>
              </a:rPr>
              <a:t>Las especificaciones son:</a:t>
            </a:r>
            <a:endParaRPr lang="es-E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Crear dos informes en </a:t>
            </a:r>
            <a:r>
              <a:rPr lang="es-ES" sz="2800" dirty="0" err="1">
                <a:ea typeface="+mn-lt"/>
                <a:cs typeface="+mn-lt"/>
              </a:rPr>
              <a:t>JasperReports</a:t>
            </a:r>
            <a:r>
              <a:rPr lang="es-ES" sz="2800" dirty="0">
                <a:ea typeface="+mn-lt"/>
                <a:cs typeface="+mn-lt"/>
              </a:rPr>
              <a:t> uno con la carta y otro con el listado de comandas para el día actual.</a:t>
            </a:r>
            <a:endParaRPr lang="es-ES" sz="2800" dirty="0" err="1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ea typeface="+mn-lt"/>
                <a:cs typeface="+mn-lt"/>
              </a:rPr>
              <a:t>Añadir dos botones al interfaz, uno que muestre el informe de la carta y otro que muestre el listado de comandas.</a:t>
            </a:r>
            <a:endParaRPr lang="es-ES" sz="2800" dirty="0">
              <a:cs typeface="Calibri" panose="020F0502020204030204"/>
            </a:endParaRPr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58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>
                <a:cs typeface="Calibri Light"/>
              </a:rPr>
              <a:t>Informes</a:t>
            </a:r>
            <a:endParaRPr lang="es-E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3137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6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Los </a:t>
            </a:r>
            <a:r>
              <a:rPr lang="en-US" sz="2800" dirty="0" err="1">
                <a:ea typeface="+mn-lt"/>
                <a:cs typeface="+mn-lt"/>
              </a:rPr>
              <a:t>informes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proporcionan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información</a:t>
            </a:r>
            <a:r>
              <a:rPr lang="en-US" sz="2800" dirty="0">
                <a:ea typeface="+mn-lt"/>
                <a:cs typeface="+mn-lt"/>
              </a:rPr>
              <a:t> en un </a:t>
            </a:r>
            <a:r>
              <a:rPr lang="en-US" sz="2800" dirty="0" err="1">
                <a:ea typeface="+mn-lt"/>
                <a:cs typeface="+mn-lt"/>
              </a:rPr>
              <a:t>formato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cualquier</a:t>
            </a:r>
            <a:r>
              <a:rPr lang="en-US" sz="2800" dirty="0">
                <a:ea typeface="+mn-lt"/>
                <a:cs typeface="+mn-lt"/>
              </a:rPr>
              <a:t> persona </a:t>
            </a:r>
            <a:r>
              <a:rPr lang="en-US" sz="2800" dirty="0" err="1">
                <a:ea typeface="+mn-lt"/>
                <a:cs typeface="+mn-lt"/>
              </a:rPr>
              <a:t>puede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entender</a:t>
            </a:r>
            <a:r>
              <a:rPr lang="en-US" sz="2800" dirty="0">
                <a:ea typeface="+mn-lt"/>
                <a:cs typeface="+mn-lt"/>
              </a:rPr>
              <a:t> y, </a:t>
            </a:r>
            <a:r>
              <a:rPr lang="en-US" sz="2800" dirty="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mayoría</a:t>
            </a:r>
            <a:r>
              <a:rPr lang="en-US" sz="2800" dirty="0">
                <a:ea typeface="+mn-lt"/>
                <a:cs typeface="+mn-lt"/>
              </a:rPr>
              <a:t> de los </a:t>
            </a:r>
            <a:r>
              <a:rPr lang="en-US" sz="2800" dirty="0" err="1">
                <a:ea typeface="+mn-lt"/>
                <a:cs typeface="+mn-lt"/>
              </a:rPr>
              <a:t>informes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están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diseñados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impresión</a:t>
            </a:r>
            <a:r>
              <a:rPr lang="en-US" sz="2800" dirty="0">
                <a:ea typeface="+mn-lt"/>
                <a:cs typeface="+mn-lt"/>
              </a:rPr>
              <a:t>, dan a sus </a:t>
            </a:r>
            <a:r>
              <a:rPr lang="en-US" sz="2800" dirty="0" err="1">
                <a:ea typeface="+mn-lt"/>
                <a:cs typeface="+mn-lt"/>
              </a:rPr>
              <a:t>datos</a:t>
            </a:r>
            <a:r>
              <a:rPr lang="en-US" sz="2800" dirty="0">
                <a:ea typeface="+mn-lt"/>
                <a:cs typeface="+mn-lt"/>
              </a:rPr>
              <a:t> un </a:t>
            </a:r>
            <a:r>
              <a:rPr lang="en-US" sz="2800" dirty="0" err="1">
                <a:ea typeface="+mn-lt"/>
                <a:cs typeface="+mn-lt"/>
              </a:rPr>
              <a:t>elemento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portabilidad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spcAft>
                <a:spcPts val="16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La </a:t>
            </a:r>
            <a:r>
              <a:rPr lang="en-US" sz="2800" err="1">
                <a:ea typeface="+mn-lt"/>
                <a:cs typeface="+mn-lt"/>
              </a:rPr>
              <a:t>construcción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informes</a:t>
            </a:r>
            <a:r>
              <a:rPr lang="en-US" sz="2800" dirty="0">
                <a:ea typeface="+mn-lt"/>
                <a:cs typeface="+mn-lt"/>
              </a:rPr>
              <a:t> es, sin </a:t>
            </a:r>
            <a:r>
              <a:rPr lang="en-US" sz="2800" err="1">
                <a:ea typeface="+mn-lt"/>
                <a:cs typeface="+mn-lt"/>
              </a:rPr>
              <a:t>duda</a:t>
            </a:r>
            <a:r>
              <a:rPr lang="en-US" sz="2800" dirty="0">
                <a:ea typeface="+mn-lt"/>
                <a:cs typeface="+mn-lt"/>
              </a:rPr>
              <a:t>, un </a:t>
            </a:r>
            <a:r>
              <a:rPr lang="en-US" sz="2800" err="1">
                <a:ea typeface="+mn-lt"/>
                <a:cs typeface="+mn-lt"/>
              </a:rPr>
              <a:t>proyecto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más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complejo</a:t>
            </a:r>
            <a:r>
              <a:rPr lang="en-US" sz="2800" dirty="0">
                <a:ea typeface="+mn-lt"/>
                <a:cs typeface="+mn-lt"/>
              </a:rPr>
              <a:t> que la </a:t>
            </a:r>
            <a:r>
              <a:rPr lang="en-US" sz="2800" err="1">
                <a:ea typeface="+mn-lt"/>
                <a:cs typeface="+mn-lt"/>
              </a:rPr>
              <a:t>creación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consultas</a:t>
            </a:r>
            <a:r>
              <a:rPr lang="en-US" sz="2800" dirty="0">
                <a:ea typeface="+mn-lt"/>
                <a:cs typeface="+mn-lt"/>
              </a:rPr>
              <a:t> o </a:t>
            </a:r>
            <a:r>
              <a:rPr lang="en-US" sz="2800" err="1">
                <a:ea typeface="+mn-lt"/>
                <a:cs typeface="+mn-lt"/>
              </a:rPr>
              <a:t>formularios</a:t>
            </a:r>
            <a:r>
              <a:rPr lang="en-US" sz="2800" dirty="0">
                <a:ea typeface="+mn-lt"/>
                <a:cs typeface="+mn-lt"/>
              </a:rPr>
              <a:t>. La </a:t>
            </a:r>
            <a:r>
              <a:rPr lang="en-US" sz="2800" err="1">
                <a:ea typeface="+mn-lt"/>
                <a:cs typeface="+mn-lt"/>
              </a:rPr>
              <a:t>creación</a:t>
            </a:r>
            <a:r>
              <a:rPr lang="en-US" sz="2800" dirty="0">
                <a:ea typeface="+mn-lt"/>
                <a:cs typeface="+mn-lt"/>
              </a:rPr>
              <a:t> de un </a:t>
            </a:r>
            <a:r>
              <a:rPr lang="en-US" sz="2800" err="1">
                <a:ea typeface="+mn-lt"/>
                <a:cs typeface="+mn-lt"/>
              </a:rPr>
              <a:t>informe</a:t>
            </a:r>
            <a:r>
              <a:rPr lang="en-US" sz="2800" dirty="0">
                <a:ea typeface="+mn-lt"/>
                <a:cs typeface="+mn-lt"/>
              </a:rPr>
              <a:t> es una </a:t>
            </a:r>
            <a:r>
              <a:rPr lang="en-US" sz="2800" err="1">
                <a:ea typeface="+mn-lt"/>
                <a:cs typeface="+mn-lt"/>
              </a:rPr>
              <a:t>tarea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requiere</a:t>
            </a:r>
            <a:r>
              <a:rPr lang="en-US" sz="2800" dirty="0">
                <a:ea typeface="+mn-lt"/>
                <a:cs typeface="+mn-lt"/>
              </a:rPr>
              <a:t> un poco de </a:t>
            </a:r>
            <a:r>
              <a:rPr lang="en-US" sz="2800" err="1">
                <a:ea typeface="+mn-lt"/>
                <a:cs typeface="+mn-lt"/>
              </a:rPr>
              <a:t>planificación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578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>
                <a:cs typeface="Calibri Light"/>
              </a:rPr>
              <a:t>Informes</a:t>
            </a:r>
            <a:endParaRPr lang="es-E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4983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dirty="0">
                <a:ea typeface="+mn-lt"/>
                <a:cs typeface="+mn-lt"/>
              </a:rPr>
              <a:t>Un  </a:t>
            </a:r>
            <a:r>
              <a:rPr lang="en-US" sz="2800" dirty="0" err="1">
                <a:ea typeface="+mn-lt"/>
                <a:cs typeface="+mn-lt"/>
              </a:rPr>
              <a:t>informe</a:t>
            </a:r>
            <a:r>
              <a:rPr lang="en-US" sz="2800" dirty="0">
                <a:ea typeface="+mn-lt"/>
                <a:cs typeface="+mn-lt"/>
              </a:rPr>
              <a:t>  </a:t>
            </a:r>
            <a:r>
              <a:rPr lang="en-US" sz="2800" dirty="0" err="1">
                <a:ea typeface="+mn-lt"/>
                <a:cs typeface="+mn-lt"/>
              </a:rPr>
              <a:t>tiene</a:t>
            </a:r>
            <a:r>
              <a:rPr lang="en-US" sz="2800" dirty="0">
                <a:ea typeface="+mn-lt"/>
                <a:cs typeface="+mn-lt"/>
              </a:rPr>
              <a:t>  que </a:t>
            </a:r>
            <a:r>
              <a:rPr lang="en-US" sz="2800" dirty="0" err="1">
                <a:ea typeface="+mn-lt"/>
                <a:cs typeface="+mn-lt"/>
              </a:rPr>
              <a:t>permitir</a:t>
            </a:r>
            <a:r>
              <a:rPr lang="en-US" sz="2800" dirty="0">
                <a:ea typeface="+mn-lt"/>
                <a:cs typeface="+mn-lt"/>
              </a:rPr>
              <a:t>  </a:t>
            </a:r>
            <a:r>
              <a:rPr lang="en-US" sz="2800" dirty="0" err="1">
                <a:ea typeface="+mn-lt"/>
                <a:cs typeface="+mn-lt"/>
              </a:rPr>
              <a:t>ver</a:t>
            </a:r>
            <a:r>
              <a:rPr lang="en-US" sz="2800" dirty="0">
                <a:ea typeface="+mn-lt"/>
                <a:cs typeface="+mn-lt"/>
              </a:rPr>
              <a:t>  los  </a:t>
            </a:r>
            <a:r>
              <a:rPr lang="en-US" sz="2800" dirty="0" err="1">
                <a:ea typeface="+mn-lt"/>
                <a:cs typeface="+mn-lt"/>
              </a:rPr>
              <a:t>detalles</a:t>
            </a:r>
            <a:r>
              <a:rPr lang="en-US" sz="2800" dirty="0">
                <a:ea typeface="+mn-lt"/>
                <a:cs typeface="+mn-lt"/>
              </a:rPr>
              <a:t>  </a:t>
            </a:r>
            <a:r>
              <a:rPr lang="en-US" sz="2800" dirty="0" err="1">
                <a:ea typeface="+mn-lt"/>
                <a:cs typeface="+mn-lt"/>
              </a:rPr>
              <a:t>importantes</a:t>
            </a:r>
            <a:r>
              <a:rPr lang="en-US" sz="2800" dirty="0">
                <a:ea typeface="+mn-lt"/>
                <a:cs typeface="+mn-lt"/>
              </a:rPr>
              <a:t>  a </a:t>
            </a:r>
            <a:r>
              <a:rPr lang="en-US" sz="2800" dirty="0" err="1">
                <a:ea typeface="+mn-lt"/>
                <a:cs typeface="+mn-lt"/>
              </a:rPr>
              <a:t>primera</a:t>
            </a:r>
            <a:r>
              <a:rPr lang="en-US" sz="2800" dirty="0">
                <a:ea typeface="+mn-lt"/>
                <a:cs typeface="+mn-lt"/>
              </a:rPr>
              <a:t> vista:</a:t>
            </a:r>
          </a:p>
          <a:p>
            <a:pPr marL="914400" lvl="1" indent="-457200">
              <a:spcAft>
                <a:spcPts val="1600"/>
              </a:spcAft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Agrupaciones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 marL="914400" lvl="1" indent="-457200">
              <a:spcAft>
                <a:spcPts val="1600"/>
              </a:spcAft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Cálculos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agrupados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totales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subtotales</a:t>
            </a:r>
            <a:r>
              <a:rPr lang="en-US" sz="2800" dirty="0">
                <a:ea typeface="+mn-lt"/>
                <a:cs typeface="+mn-lt"/>
              </a:rPr>
              <a:t>, medias y </a:t>
            </a:r>
            <a:r>
              <a:rPr lang="en-US" sz="2800" dirty="0" err="1">
                <a:ea typeface="+mn-lt"/>
                <a:cs typeface="+mn-lt"/>
              </a:rPr>
              <a:t>otros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 marL="914400" lvl="1" indent="-457200">
              <a:spcAft>
                <a:spcPts val="1600"/>
              </a:spcAft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Resúmenes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 marL="914400" lvl="1" indent="-457200">
              <a:spcAft>
                <a:spcPts val="16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Datos cruzados.</a:t>
            </a:r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308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>
                <a:cs typeface="Calibri Light"/>
              </a:rPr>
              <a:t>Informes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incrustados</a:t>
            </a:r>
            <a:endParaRPr lang="es-E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2021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600"/>
              </a:spcAft>
            </a:pPr>
            <a:r>
              <a:rPr lang="en-US" sz="2800" dirty="0">
                <a:ea typeface="+mn-lt"/>
                <a:cs typeface="+mn-lt"/>
              </a:rPr>
              <a:t>Un </a:t>
            </a:r>
            <a:r>
              <a:rPr lang="en-US" sz="2800" dirty="0" err="1">
                <a:ea typeface="+mn-lt"/>
                <a:cs typeface="+mn-lt"/>
              </a:rPr>
              <a:t>informe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incrustado</a:t>
            </a:r>
            <a:r>
              <a:rPr lang="en-US" sz="2800" dirty="0">
                <a:ea typeface="+mn-lt"/>
                <a:cs typeface="+mn-lt"/>
              </a:rPr>
              <a:t> es un </a:t>
            </a:r>
            <a:r>
              <a:rPr lang="en-US" sz="2800" dirty="0" err="1">
                <a:ea typeface="+mn-lt"/>
                <a:cs typeface="+mn-lt"/>
              </a:rPr>
              <a:t>informe</a:t>
            </a:r>
            <a:r>
              <a:rPr lang="en-US" sz="2800" dirty="0">
                <a:ea typeface="+mn-lt"/>
                <a:cs typeface="+mn-lt"/>
              </a:rPr>
              <a:t> que se ha </a:t>
            </a:r>
            <a:r>
              <a:rPr lang="en-US" sz="2800" dirty="0" err="1">
                <a:ea typeface="+mn-lt"/>
                <a:cs typeface="+mn-lt"/>
              </a:rPr>
              <a:t>importado</a:t>
            </a:r>
            <a:r>
              <a:rPr lang="en-US" sz="2800" dirty="0">
                <a:ea typeface="+mn-lt"/>
                <a:cs typeface="+mn-lt"/>
              </a:rPr>
              <a:t> a un </a:t>
            </a:r>
            <a:r>
              <a:rPr lang="en-US" sz="2800" dirty="0" err="1">
                <a:ea typeface="+mn-lt"/>
                <a:cs typeface="+mn-lt"/>
              </a:rPr>
              <a:t>proyecto</a:t>
            </a:r>
            <a:r>
              <a:rPr lang="en-US" sz="2800" dirty="0">
                <a:ea typeface="+mn-lt"/>
                <a:cs typeface="+mn-lt"/>
              </a:rPr>
              <a:t> del IDE o que se ha </a:t>
            </a:r>
            <a:r>
              <a:rPr lang="en-US" sz="2800" dirty="0" err="1">
                <a:ea typeface="+mn-lt"/>
                <a:cs typeface="+mn-lt"/>
              </a:rPr>
              <a:t>creado</a:t>
            </a:r>
            <a:r>
              <a:rPr lang="en-US" sz="2800" dirty="0">
                <a:ea typeface="+mn-lt"/>
                <a:cs typeface="+mn-lt"/>
              </a:rPr>
              <a:t> dentro del IDE. </a:t>
            </a:r>
            <a:endParaRPr lang="es-ES" dirty="0">
              <a:ea typeface="+mn-lt"/>
              <a:cs typeface="+mn-lt"/>
            </a:endParaRPr>
          </a:p>
          <a:p>
            <a:pPr>
              <a:spcAft>
                <a:spcPts val="1600"/>
              </a:spcAft>
            </a:pPr>
            <a:r>
              <a:rPr lang="en-US" sz="2800" dirty="0" err="1">
                <a:ea typeface="+mn-lt"/>
                <a:cs typeface="+mn-lt"/>
              </a:rPr>
              <a:t>Cuando</a:t>
            </a:r>
            <a:r>
              <a:rPr lang="en-US" sz="2800" dirty="0">
                <a:ea typeface="+mn-lt"/>
                <a:cs typeface="+mn-lt"/>
              </a:rPr>
              <a:t> un </a:t>
            </a:r>
            <a:r>
              <a:rPr lang="en-US" sz="2800" dirty="0" err="1">
                <a:ea typeface="+mn-lt"/>
                <a:cs typeface="+mn-lt"/>
              </a:rPr>
              <a:t>informe</a:t>
            </a:r>
            <a:r>
              <a:rPr lang="en-US" sz="2800" dirty="0">
                <a:ea typeface="+mn-lt"/>
                <a:cs typeface="+mn-lt"/>
              </a:rPr>
              <a:t> se </a:t>
            </a:r>
            <a:r>
              <a:rPr lang="en-US" sz="2800" dirty="0" err="1">
                <a:ea typeface="+mn-lt"/>
                <a:cs typeface="+mn-lt"/>
              </a:rPr>
              <a:t>incrusta</a:t>
            </a:r>
            <a:r>
              <a:rPr lang="en-US" sz="2800" dirty="0">
                <a:ea typeface="+mn-lt"/>
                <a:cs typeface="+mn-lt"/>
              </a:rPr>
              <a:t> en el </a:t>
            </a:r>
            <a:r>
              <a:rPr lang="en-US" sz="2800" dirty="0" err="1">
                <a:ea typeface="+mn-lt"/>
                <a:cs typeface="+mn-lt"/>
              </a:rPr>
              <a:t>proyecto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automáticamente</a:t>
            </a:r>
            <a:r>
              <a:rPr lang="en-US" sz="2800" dirty="0">
                <a:ea typeface="+mn-lt"/>
                <a:cs typeface="+mn-lt"/>
              </a:rPr>
              <a:t> se genera una </a:t>
            </a:r>
            <a:r>
              <a:rPr lang="en-US" sz="2800" dirty="0" err="1">
                <a:ea typeface="+mn-lt"/>
                <a:cs typeface="+mn-lt"/>
              </a:rPr>
              <a:t>clase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contenedora</a:t>
            </a:r>
            <a:r>
              <a:rPr lang="en-US" sz="2800" dirty="0">
                <a:ea typeface="+mn-lt"/>
                <a:cs typeface="+mn-lt"/>
              </a:rPr>
              <a:t> para el </a:t>
            </a:r>
            <a:r>
              <a:rPr lang="en-US" sz="2800" dirty="0" err="1">
                <a:ea typeface="+mn-lt"/>
                <a:cs typeface="+mn-lt"/>
              </a:rPr>
              <a:t>informe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01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>
                <a:cs typeface="Calibri Light"/>
              </a:rPr>
              <a:t>Informes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incrustados</a:t>
            </a:r>
            <a:endParaRPr lang="es-E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C781E08-CB21-4D31-A96F-C097C834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1915804"/>
            <a:ext cx="6299200" cy="44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1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>
                <a:cs typeface="Calibri Light"/>
              </a:rPr>
              <a:t>Informes</a:t>
            </a:r>
            <a:r>
              <a:rPr lang="en-US">
                <a:cs typeface="Calibri Light"/>
              </a:rPr>
              <a:t> no </a:t>
            </a:r>
            <a:r>
              <a:rPr lang="en-US" dirty="0">
                <a:cs typeface="Calibri Light"/>
              </a:rPr>
              <a:t>incrustados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600"/>
              </a:spcAft>
            </a:pPr>
            <a:r>
              <a:rPr lang="en-US" sz="2600">
                <a:ea typeface="+mn-lt"/>
                <a:cs typeface="+mn-lt"/>
              </a:rPr>
              <a:t>Un informe no incrustado es un informe externo al proyecto del IDE.</a:t>
            </a:r>
            <a:endParaRPr lang="es-ES">
              <a:ea typeface="+mn-lt"/>
              <a:cs typeface="+mn-lt"/>
            </a:endParaRPr>
          </a:p>
          <a:p>
            <a:pPr>
              <a:spcAft>
                <a:spcPts val="1600"/>
              </a:spcAft>
            </a:pPr>
            <a:r>
              <a:rPr lang="en-US" sz="2600">
                <a:ea typeface="+mn-lt"/>
                <a:cs typeface="+mn-lt"/>
              </a:rPr>
              <a:t>Hay </a:t>
            </a:r>
            <a:r>
              <a:rPr lang="en-US" sz="2600" dirty="0">
                <a:ea typeface="+mn-lt"/>
                <a:cs typeface="+mn-lt"/>
              </a:rPr>
              <a:t>muchas maneras de acceder al informe para cargarlo en un modelo de objetos a fin de habilitar la interacción mediante programación, pero el informe siempre será externo al proyecto del IDE.</a:t>
            </a:r>
          </a:p>
          <a:p>
            <a:pPr marL="457200" indent="-457200">
              <a:spcAft>
                <a:spcPts val="1600"/>
              </a:spcAft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El informe puede estar en una unidad de disco externo.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600"/>
              </a:spcAft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El informe puede estar disponiblecomo servicio web de informes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25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Herramientas gráficas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AD14A65-1AF4-46E2-99E5-69E27BD9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80685"/>
            <a:ext cx="2743200" cy="2319963"/>
          </a:xfrm>
          <a:prstGeom prst="rect">
            <a:avLst/>
          </a:prstGeom>
        </p:spPr>
      </p:pic>
      <p:pic>
        <p:nvPicPr>
          <p:cNvPr id="6" name="Imagen 6" descr="Logotipo, Icono, nombre de la empresa&#10;&#10;Descripción generada automáticamente">
            <a:extLst>
              <a:ext uri="{FF2B5EF4-FFF2-40B4-BE49-F238E27FC236}">
                <a16:creationId xmlns:a16="http://schemas.microsoft.com/office/drawing/2014/main" id="{D1794800-50CA-4A03-B008-C17E5E9B91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36" t="18461" r="16975" b="23077"/>
          <a:stretch/>
        </p:blipFill>
        <p:spPr>
          <a:xfrm>
            <a:off x="4622799" y="2851573"/>
            <a:ext cx="2683935" cy="1470232"/>
          </a:xfrm>
          <a:prstGeom prst="rect">
            <a:avLst/>
          </a:prstGeom>
        </p:spPr>
      </p:pic>
      <p:pic>
        <p:nvPicPr>
          <p:cNvPr id="7" name="Imagen 7" descr="Logotipo&#10;&#10;Descripción generada automáticamente">
            <a:extLst>
              <a:ext uri="{FF2B5EF4-FFF2-40B4-BE49-F238E27FC236}">
                <a16:creationId xmlns:a16="http://schemas.microsoft.com/office/drawing/2014/main" id="{EC5F319C-2BCF-476D-B928-3CBB44578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466" y="2800391"/>
            <a:ext cx="3479800" cy="144348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8E59C41-F582-4A19-A565-7764AE8F4569}"/>
              </a:ext>
            </a:extLst>
          </p:cNvPr>
          <p:cNvSpPr txBox="1"/>
          <p:nvPr/>
        </p:nvSpPr>
        <p:spPr>
          <a:xfrm>
            <a:off x="2988733" y="5325533"/>
            <a:ext cx="66209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6"/>
              </a:rPr>
              <a:t>https://www.baeldung.com/java-reporting-tools-comparison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32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700123960FD944B68716EAC67F1103" ma:contentTypeVersion="6" ma:contentTypeDescription="Crear nuevo documento." ma:contentTypeScope="" ma:versionID="1c5cc27cf84773407bac4da6097235ba">
  <xsd:schema xmlns:xsd="http://www.w3.org/2001/XMLSchema" xmlns:xs="http://www.w3.org/2001/XMLSchema" xmlns:p="http://schemas.microsoft.com/office/2006/metadata/properties" xmlns:ns2="87c1bdb6-51b7-4f42-bc4e-b812409e4c8d" xmlns:ns3="6193dd2a-65c1-4fc7-b2be-837d749a1fad" targetNamespace="http://schemas.microsoft.com/office/2006/metadata/properties" ma:root="true" ma:fieldsID="9943390388df3618fe8b29e7d77fffb1" ns2:_="" ns3:_="">
    <xsd:import namespace="87c1bdb6-51b7-4f42-bc4e-b812409e4c8d"/>
    <xsd:import namespace="6193dd2a-65c1-4fc7-b2be-837d749a1f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1bdb6-51b7-4f42-bc4e-b812409e4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3dd2a-65c1-4fc7-b2be-837d749a1fa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F34C01-EC7B-4D2E-9F34-B87FCFA00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c1bdb6-51b7-4f42-bc4e-b812409e4c8d"/>
    <ds:schemaRef ds:uri="6193dd2a-65c1-4fc7-b2be-837d749a1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F7C495-D09A-49BC-AF28-1F5B44D99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0F9D88-76B5-4BAF-BD7D-64C72E1366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36</Slides>
  <Notes>0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Confección de informes</vt:lpstr>
      <vt:lpstr>Objetivos</vt:lpstr>
      <vt:lpstr>Introducción a los informes</vt:lpstr>
      <vt:lpstr>Informes</vt:lpstr>
      <vt:lpstr>Informes</vt:lpstr>
      <vt:lpstr>Informes incrustados</vt:lpstr>
      <vt:lpstr>Informes incrustados</vt:lpstr>
      <vt:lpstr>Informes no incrustados</vt:lpstr>
      <vt:lpstr>Herramientas gráficas</vt:lpstr>
      <vt:lpstr>Funcionamiento JasperReports</vt:lpstr>
      <vt:lpstr>JasperSoft</vt:lpstr>
      <vt:lpstr>JasperSoft</vt:lpstr>
      <vt:lpstr>JasperSoft</vt:lpstr>
      <vt:lpstr>Origenes de datos</vt:lpstr>
      <vt:lpstr>Orígenes de datos</vt:lpstr>
      <vt:lpstr>Orígenes de datos</vt:lpstr>
      <vt:lpstr>Orígenes de datos</vt:lpstr>
      <vt:lpstr>Diseño</vt:lpstr>
      <vt:lpstr>Secciones</vt:lpstr>
      <vt:lpstr>Secciones</vt:lpstr>
      <vt:lpstr>Consultas</vt:lpstr>
      <vt:lpstr>Paletas de elementos</vt:lpstr>
      <vt:lpstr>Estructura del Informe</vt:lpstr>
      <vt:lpstr>Parámetros de la consulta</vt:lpstr>
      <vt:lpstr>Informes con agrupamiento</vt:lpstr>
      <vt:lpstr>Parámetros</vt:lpstr>
      <vt:lpstr>Acceso desde Java</vt:lpstr>
      <vt:lpstr>Dependencias POM.xml</vt:lpstr>
      <vt:lpstr>Archivo JRXML</vt:lpstr>
      <vt:lpstr>Dependencias POM.xml</vt:lpstr>
      <vt:lpstr>JasperFillManager</vt:lpstr>
      <vt:lpstr>JRPdfExporter</vt:lpstr>
      <vt:lpstr>Cargar un informe</vt:lpstr>
      <vt:lpstr>Clase para la conexión</vt:lpstr>
      <vt:lpstr>Visualización del informe con Swing</vt:lpstr>
      <vt:lpstr>Ejercicio práctico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1874</cp:revision>
  <dcterms:created xsi:type="dcterms:W3CDTF">2020-09-26T09:29:45Z</dcterms:created>
  <dcterms:modified xsi:type="dcterms:W3CDTF">2023-02-05T17:09:21Z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0x0101006E700123960FD944B68716EAC67F1103</vt:lpwstr>
  </property>
</Properties>
</file>