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326" r:id="rId7"/>
    <p:sldId id="369" r:id="rId8"/>
    <p:sldId id="368" r:id="rId9"/>
    <p:sldId id="370" r:id="rId10"/>
    <p:sldId id="371" r:id="rId11"/>
    <p:sldId id="372" r:id="rId12"/>
    <p:sldId id="378" r:id="rId13"/>
    <p:sldId id="383" r:id="rId14"/>
    <p:sldId id="385" r:id="rId15"/>
    <p:sldId id="384" r:id="rId16"/>
    <p:sldId id="386" r:id="rId17"/>
    <p:sldId id="387" r:id="rId18"/>
    <p:sldId id="388" r:id="rId19"/>
    <p:sldId id="389" r:id="rId20"/>
    <p:sldId id="390" r:id="rId21"/>
    <p:sldId id="392" r:id="rId22"/>
    <p:sldId id="394" r:id="rId23"/>
    <p:sldId id="395" r:id="rId24"/>
    <p:sldId id="375" r:id="rId25"/>
    <p:sldId id="376" r:id="rId26"/>
    <p:sldId id="377" r:id="rId27"/>
    <p:sldId id="379" r:id="rId28"/>
    <p:sldId id="374" r:id="rId29"/>
    <p:sldId id="373" r:id="rId30"/>
    <p:sldId id="380" r:id="rId31"/>
    <p:sldId id="382" r:id="rId32"/>
    <p:sldId id="381" r:id="rId33"/>
    <p:sldId id="396" r:id="rId34"/>
    <p:sldId id="397" r:id="rId35"/>
    <p:sldId id="398" r:id="rId36"/>
    <p:sldId id="399" r:id="rId37"/>
    <p:sldId id="400" r:id="rId38"/>
    <p:sldId id="401" r:id="rId3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0E2F5-A8FC-73C4-79D9-421089576F9C}" v="2" dt="2020-10-07T09:28:02.435"/>
    <p1510:client id="{04B997E5-59C1-B1CA-9FE4-C9BCF1EC872D}" v="29" dt="2021-01-29T20:22:38.874"/>
    <p1510:client id="{0FE64D52-87E1-F4D6-03F4-A692BBDE3D85}" v="1583" dt="2021-01-29T19:41:30.987"/>
    <p1510:client id="{133F061B-AB05-6473-8DB5-4887F7188203}" v="13" dt="2020-11-21T16:22:11.252"/>
    <p1510:client id="{16826B93-FDAB-8EDA-3286-4C2EA0DE614E}" v="64" dt="2020-10-30T15:12:03.892"/>
    <p1510:client id="{1F1A25F7-ACA9-6BF4-AA03-DC0A2F851A6C}" v="360" dt="2020-10-25T22:17:36.515"/>
    <p1510:client id="{20D9FDA8-A2DF-8695-D141-481BA065F611}" v="24" dt="2020-11-11T10:07:15.293"/>
    <p1510:client id="{225920D7-8273-1CD2-25D8-24E7C3820A3A}" v="811" dt="2020-11-03T16:00:23.911"/>
    <p1510:client id="{2DA36B39-68CA-8F7D-6D1A-0BA2BE51FF97}" v="1159" dt="2020-10-15T15:41:15.194"/>
    <p1510:client id="{30AF14A8-8E31-EDF9-1D16-0A974D953218}" v="3609" dt="2020-10-02T16:03:43.393"/>
    <p1510:client id="{32255F3B-D824-7197-EC96-28BA4B0C87DB}" v="7" dt="2020-10-18T20:46:07.477"/>
    <p1510:client id="{402967D3-D285-D60D-E272-C31F37528EE8}" v="289" dt="2020-10-06T16:16:36.895"/>
    <p1510:client id="{4ED7B87F-6D66-7579-477B-3CC183FC181E}" v="374" dt="2020-10-05T20:55:54.746"/>
    <p1510:client id="{582D4CE7-5402-32FB-3118-B82853E059A6}" v="1682" dt="2020-09-27T15:42:09.979"/>
    <p1510:client id="{6D7EBBA1-B8AF-CFDF-8184-6E615103F0E1}" v="2655" dt="2020-10-10T17:14:47.275"/>
    <p1510:client id="{6F92946A-6EA9-6E1E-5496-2C333123F72F}" v="10" dt="2020-09-30T06:19:42.554"/>
    <p1510:client id="{6F96F138-BAFF-7394-D34B-CC9BCCBBD39A}" v="38" dt="2020-10-26T21:40:25.385"/>
    <p1510:client id="{7F73513E-C4C1-6A88-1F5C-0865985A6592}" v="41" dt="2022-01-09T19:04:18.482"/>
    <p1510:client id="{8558657C-311F-5A4A-A72D-2F854A30B0E7}" v="346" dt="2020-10-22T21:32:52.258"/>
    <p1510:client id="{877D076F-9555-7155-9C76-38C0668CED6E}" v="2627" dt="2020-11-03T21:54:46.486"/>
    <p1510:client id="{96A48E0E-CCE2-9958-ED4B-840B89A888AE}" v="139" dt="2020-10-26T10:26:21.282"/>
    <p1510:client id="{A354767F-CB9E-0D9D-0F74-03226E525283}" v="1301" dt="2021-01-07T19:30:44.205"/>
    <p1510:client id="{A486CDDA-A734-D4A5-263B-521931432147}" v="165" dt="2021-01-24T19:13:38.823"/>
    <p1510:client id="{AC3106AA-59E2-4AA0-945D-8FBB3F8D7DE3}" v="107" dt="2020-10-06T15:29:31.528"/>
    <p1510:client id="{AD786EFC-0DCA-EEBE-619C-3C9803118F07}" v="115" dt="2021-01-29T23:35:27.443"/>
    <p1510:client id="{B24C7E9D-1F6F-45A2-093E-0F2F2BD91B43}" v="206" dt="2020-09-28T16:04:16.597"/>
    <p1510:client id="{B5E80A02-9292-FD68-804E-56ED878FACA0}" v="1815" dt="2020-10-30T16:19:48.372"/>
    <p1510:client id="{BD488AE8-00BE-8E8A-1802-5877B4434209}" v="366" dt="2020-10-13T16:00:09.019"/>
    <p1510:client id="{C07FB8CD-DBB4-2C4F-43E4-EEEED5C34C4B}" v="3539" dt="2020-11-01T21:46:04.994"/>
    <p1510:client id="{C2CAC0BE-4CEE-1C39-90CC-746FA3229678}" v="8" dt="2020-10-15T16:12:23.249"/>
    <p1510:client id="{DBE8FD37-385E-EF9B-0BCA-BC7ED300441D}" v="1048" dt="2021-01-29T17:55:04.077"/>
    <p1510:client id="{DC18CF46-7082-4E90-B657-4E5C43B7F39B}" v="3108" dt="2020-09-26T21:57:39.453"/>
    <p1510:client id="{EF13CAE9-B944-B57F-989D-6869F86ECDD5}" v="1" dt="2023-01-08T18:33:42.197"/>
    <p1510:client id="{F2213016-4655-43C1-82DA-E1DC9A291CEA}" v="3" dt="2023-02-23T18:25:03.685"/>
    <p1510:client id="{FE589333-A1F6-7018-D956-428FD03938E6}" v="554" dt="2021-02-07T20:39:35.5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Romero Guillén" userId="S::francisco.romero@cesurformacion.com::a06b3b3a-33d0-47b2-bfb2-021b0dbe239b" providerId="AD" clId="Web-{7F73513E-C4C1-6A88-1F5C-0865985A6592}"/>
    <pc:docChg chg="modSld">
      <pc:chgData name="Francisco Romero Guillén" userId="S::francisco.romero@cesurformacion.com::a06b3b3a-33d0-47b2-bfb2-021b0dbe239b" providerId="AD" clId="Web-{7F73513E-C4C1-6A88-1F5C-0865985A6592}" dt="2022-01-09T19:04:18.154" v="23" actId="20577"/>
      <pc:docMkLst>
        <pc:docMk/>
      </pc:docMkLst>
      <pc:sldChg chg="modSp">
        <pc:chgData name="Francisco Romero Guillén" userId="S::francisco.romero@cesurformacion.com::a06b3b3a-33d0-47b2-bfb2-021b0dbe239b" providerId="AD" clId="Web-{7F73513E-C4C1-6A88-1F5C-0865985A6592}" dt="2022-01-09T19:04:18.154" v="23" actId="20577"/>
        <pc:sldMkLst>
          <pc:docMk/>
          <pc:sldMk cId="1410695200" sldId="401"/>
        </pc:sldMkLst>
        <pc:spChg chg="mod">
          <ac:chgData name="Francisco Romero Guillén" userId="S::francisco.romero@cesurformacion.com::a06b3b3a-33d0-47b2-bfb2-021b0dbe239b" providerId="AD" clId="Web-{7F73513E-C4C1-6A88-1F5C-0865985A6592}" dt="2022-01-09T19:04:18.154" v="23" actId="20577"/>
          <ac:spMkLst>
            <pc:docMk/>
            <pc:sldMk cId="1410695200" sldId="401"/>
            <ac:spMk id="6" creationId="{67572B6B-74DB-458D-B5FD-A84D7A581031}"/>
          </ac:spMkLst>
        </pc:spChg>
      </pc:sldChg>
    </pc:docChg>
  </pc:docChgLst>
  <pc:docChgLst>
    <pc:chgData name="Luis Gutiérrez Chamizo" userId="S::luis.s124110@cesurformacion.com::285a47bb-ce1b-4703-9461-5e9e3340ca5e" providerId="AD" clId="Web-{F2213016-4655-43C1-82DA-E1DC9A291CEA}"/>
    <pc:docChg chg="modSld">
      <pc:chgData name="Luis Gutiérrez Chamizo" userId="S::luis.s124110@cesurformacion.com::285a47bb-ce1b-4703-9461-5e9e3340ca5e" providerId="AD" clId="Web-{F2213016-4655-43C1-82DA-E1DC9A291CEA}" dt="2023-02-23T18:25:02.435" v="1" actId="20577"/>
      <pc:docMkLst>
        <pc:docMk/>
      </pc:docMkLst>
      <pc:sldChg chg="modSp">
        <pc:chgData name="Luis Gutiérrez Chamizo" userId="S::luis.s124110@cesurformacion.com::285a47bb-ce1b-4703-9461-5e9e3340ca5e" providerId="AD" clId="Web-{F2213016-4655-43C1-82DA-E1DC9A291CEA}" dt="2023-02-23T18:25:02.435" v="1" actId="20577"/>
        <pc:sldMkLst>
          <pc:docMk/>
          <pc:sldMk cId="2406273178" sldId="256"/>
        </pc:sldMkLst>
        <pc:spChg chg="mod">
          <ac:chgData name="Luis Gutiérrez Chamizo" userId="S::luis.s124110@cesurformacion.com::285a47bb-ce1b-4703-9461-5e9e3340ca5e" providerId="AD" clId="Web-{F2213016-4655-43C1-82DA-E1DC9A291CEA}" dt="2023-02-23T18:25:02.435" v="1" actId="20577"/>
          <ac:spMkLst>
            <pc:docMk/>
            <pc:sldMk cId="2406273178" sldId="256"/>
            <ac:spMk id="2" creationId="{00000000-0000-0000-0000-000000000000}"/>
          </ac:spMkLst>
        </pc:spChg>
      </pc:sldChg>
    </pc:docChg>
  </pc:docChgLst>
  <pc:docChgLst>
    <pc:chgData name="Francisco Romero Guillén" userId="S::francisco.romero@cesurformacion.com::a06b3b3a-33d0-47b2-bfb2-021b0dbe239b" providerId="AD" clId="Web-{DBE8FD37-385E-EF9B-0BCA-BC7ED300441D}"/>
    <pc:docChg chg="addSld delSld modSld sldOrd">
      <pc:chgData name="Francisco Romero Guillén" userId="S::francisco.romero@cesurformacion.com::a06b3b3a-33d0-47b2-bfb2-021b0dbe239b" providerId="AD" clId="Web-{DBE8FD37-385E-EF9B-0BCA-BC7ED300441D}" dt="2021-01-29T17:55:04.077" v="550" actId="1076"/>
      <pc:docMkLst>
        <pc:docMk/>
      </pc:docMkLst>
      <pc:sldChg chg="modSp">
        <pc:chgData name="Francisco Romero Guillén" userId="S::francisco.romero@cesurformacion.com::a06b3b3a-33d0-47b2-bfb2-021b0dbe239b" providerId="AD" clId="Web-{DBE8FD37-385E-EF9B-0BCA-BC7ED300441D}" dt="2021-01-29T17:41:31.534" v="100" actId="20577"/>
        <pc:sldMkLst>
          <pc:docMk/>
          <pc:sldMk cId="2406273178" sldId="256"/>
        </pc:sldMkLst>
        <pc:spChg chg="mod">
          <ac:chgData name="Francisco Romero Guillén" userId="S::francisco.romero@cesurformacion.com::a06b3b3a-33d0-47b2-bfb2-021b0dbe239b" providerId="AD" clId="Web-{DBE8FD37-385E-EF9B-0BCA-BC7ED300441D}" dt="2021-01-29T17:41:24.175" v="90" actId="20577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Francisco Romero Guillén" userId="S::francisco.romero@cesurformacion.com::a06b3b3a-33d0-47b2-bfb2-021b0dbe239b" providerId="AD" clId="Web-{DBE8FD37-385E-EF9B-0BCA-BC7ED300441D}" dt="2021-01-29T17:41:31.534" v="100" actId="20577"/>
          <ac:spMkLst>
            <pc:docMk/>
            <pc:sldMk cId="2406273178" sldId="256"/>
            <ac:spMk id="3" creationId="{00000000-0000-0000-0000-000000000000}"/>
          </ac:spMkLst>
        </pc:spChg>
      </pc:sldChg>
      <pc:sldChg chg="modSp">
        <pc:chgData name="Francisco Romero Guillén" userId="S::francisco.romero@cesurformacion.com::a06b3b3a-33d0-47b2-bfb2-021b0dbe239b" providerId="AD" clId="Web-{DBE8FD37-385E-EF9B-0BCA-BC7ED300441D}" dt="2021-01-29T17:52:54.263" v="497" actId="20577"/>
        <pc:sldMkLst>
          <pc:docMk/>
          <pc:sldMk cId="1829607738" sldId="257"/>
        </pc:sldMkLst>
        <pc:spChg chg="mod">
          <ac:chgData name="Francisco Romero Guillén" userId="S::francisco.romero@cesurformacion.com::a06b3b3a-33d0-47b2-bfb2-021b0dbe239b" providerId="AD" clId="Web-{DBE8FD37-385E-EF9B-0BCA-BC7ED300441D}" dt="2021-01-29T17:52:54.263" v="497" actId="20577"/>
          <ac:spMkLst>
            <pc:docMk/>
            <pc:sldMk cId="1829607738" sldId="257"/>
            <ac:spMk id="3" creationId="{060906EA-F557-4745-A91D-34577D5966CA}"/>
          </ac:spMkLst>
        </pc:spChg>
      </pc:sldChg>
      <pc:sldChg chg="modSp">
        <pc:chgData name="Francisco Romero Guillén" userId="S::francisco.romero@cesurformacion.com::a06b3b3a-33d0-47b2-bfb2-021b0dbe239b" providerId="AD" clId="Web-{DBE8FD37-385E-EF9B-0BCA-BC7ED300441D}" dt="2021-01-29T17:41:03.237" v="88" actId="20577"/>
        <pc:sldMkLst>
          <pc:docMk/>
          <pc:sldMk cId="3241260337" sldId="326"/>
        </pc:sldMkLst>
        <pc:spChg chg="mod">
          <ac:chgData name="Francisco Romero Guillén" userId="S::francisco.romero@cesurformacion.com::a06b3b3a-33d0-47b2-bfb2-021b0dbe239b" providerId="AD" clId="Web-{DBE8FD37-385E-EF9B-0BCA-BC7ED300441D}" dt="2021-01-29T17:41:03.237" v="88" actId="20577"/>
          <ac:spMkLst>
            <pc:docMk/>
            <pc:sldMk cId="3241260337" sldId="326"/>
            <ac:spMk id="2" creationId="{712C78DB-49C1-4C7F-9D22-3534F1B06599}"/>
          </ac:spMkLst>
        </pc:spChg>
      </pc:sldChg>
      <pc:sldChg chg="modSp">
        <pc:chgData name="Francisco Romero Guillén" userId="S::francisco.romero@cesurformacion.com::a06b3b3a-33d0-47b2-bfb2-021b0dbe239b" providerId="AD" clId="Web-{DBE8FD37-385E-EF9B-0BCA-BC7ED300441D}" dt="2021-01-29T17:46:04.835" v="344" actId="20577"/>
        <pc:sldMkLst>
          <pc:docMk/>
          <pc:sldMk cId="2325782606" sldId="368"/>
        </pc:sldMkLst>
        <pc:spChg chg="mod">
          <ac:chgData name="Francisco Romero Guillén" userId="S::francisco.romero@cesurformacion.com::a06b3b3a-33d0-47b2-bfb2-021b0dbe239b" providerId="AD" clId="Web-{DBE8FD37-385E-EF9B-0BCA-BC7ED300441D}" dt="2021-01-29T17:45:39.444" v="329" actId="20577"/>
          <ac:spMkLst>
            <pc:docMk/>
            <pc:sldMk cId="2325782606" sldId="368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DBE8FD37-385E-EF9B-0BCA-BC7ED300441D}" dt="2021-01-29T17:46:04.835" v="344" actId="20577"/>
          <ac:spMkLst>
            <pc:docMk/>
            <pc:sldMk cId="2325782606" sldId="368"/>
            <ac:spMk id="3" creationId="{E23DD044-236D-442C-9830-5444F2801EA5}"/>
          </ac:spMkLst>
        </pc:spChg>
      </pc:sldChg>
      <pc:sldChg chg="del">
        <pc:chgData name="Francisco Romero Guillén" userId="S::francisco.romero@cesurformacion.com::a06b3b3a-33d0-47b2-bfb2-021b0dbe239b" providerId="AD" clId="Web-{DBE8FD37-385E-EF9B-0BCA-BC7ED300441D}" dt="2021-01-29T17:42:21.613" v="132"/>
        <pc:sldMkLst>
          <pc:docMk/>
          <pc:sldMk cId="236018083" sldId="369"/>
        </pc:sldMkLst>
      </pc:sldChg>
      <pc:sldChg chg="modSp add ord replId">
        <pc:chgData name="Francisco Romero Guillén" userId="S::francisco.romero@cesurformacion.com::a06b3b3a-33d0-47b2-bfb2-021b0dbe239b" providerId="AD" clId="Web-{DBE8FD37-385E-EF9B-0BCA-BC7ED300441D}" dt="2021-01-29T17:45:02.490" v="302"/>
        <pc:sldMkLst>
          <pc:docMk/>
          <pc:sldMk cId="1368802328" sldId="369"/>
        </pc:sldMkLst>
        <pc:spChg chg="mod">
          <ac:chgData name="Francisco Romero Guillén" userId="S::francisco.romero@cesurformacion.com::a06b3b3a-33d0-47b2-bfb2-021b0dbe239b" providerId="AD" clId="Web-{DBE8FD37-385E-EF9B-0BCA-BC7ED300441D}" dt="2021-01-29T17:44:59.943" v="301" actId="20577"/>
          <ac:spMkLst>
            <pc:docMk/>
            <pc:sldMk cId="1368802328" sldId="369"/>
            <ac:spMk id="3" creationId="{E23DD044-236D-442C-9830-5444F2801EA5}"/>
          </ac:spMkLst>
        </pc:spChg>
      </pc:sldChg>
      <pc:sldChg chg="del">
        <pc:chgData name="Francisco Romero Guillén" userId="S::francisco.romero@cesurformacion.com::a06b3b3a-33d0-47b2-bfb2-021b0dbe239b" providerId="AD" clId="Web-{DBE8FD37-385E-EF9B-0BCA-BC7ED300441D}" dt="2021-01-29T17:42:21.613" v="133"/>
        <pc:sldMkLst>
          <pc:docMk/>
          <pc:sldMk cId="713083071" sldId="370"/>
        </pc:sldMkLst>
      </pc:sldChg>
      <pc:sldChg chg="modSp add replId">
        <pc:chgData name="Francisco Romero Guillén" userId="S::francisco.romero@cesurformacion.com::a06b3b3a-33d0-47b2-bfb2-021b0dbe239b" providerId="AD" clId="Web-{DBE8FD37-385E-EF9B-0BCA-BC7ED300441D}" dt="2021-01-29T17:48:02.118" v="384" actId="20577"/>
        <pc:sldMkLst>
          <pc:docMk/>
          <pc:sldMk cId="3915729368" sldId="370"/>
        </pc:sldMkLst>
        <pc:spChg chg="mod">
          <ac:chgData name="Francisco Romero Guillén" userId="S::francisco.romero@cesurformacion.com::a06b3b3a-33d0-47b2-bfb2-021b0dbe239b" providerId="AD" clId="Web-{DBE8FD37-385E-EF9B-0BCA-BC7ED300441D}" dt="2021-01-29T17:47:09.789" v="363" actId="20577"/>
          <ac:spMkLst>
            <pc:docMk/>
            <pc:sldMk cId="3915729368" sldId="370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DBE8FD37-385E-EF9B-0BCA-BC7ED300441D}" dt="2021-01-29T17:48:02.118" v="384" actId="20577"/>
          <ac:spMkLst>
            <pc:docMk/>
            <pc:sldMk cId="3915729368" sldId="370"/>
            <ac:spMk id="3" creationId="{E23DD044-236D-442C-9830-5444F2801EA5}"/>
          </ac:spMkLst>
        </pc:spChg>
      </pc:sldChg>
      <pc:sldChg chg="modSp add replId">
        <pc:chgData name="Francisco Romero Guillén" userId="S::francisco.romero@cesurformacion.com::a06b3b3a-33d0-47b2-bfb2-021b0dbe239b" providerId="AD" clId="Web-{DBE8FD37-385E-EF9B-0BCA-BC7ED300441D}" dt="2021-01-29T17:49:48.151" v="413" actId="20577"/>
        <pc:sldMkLst>
          <pc:docMk/>
          <pc:sldMk cId="1903170966" sldId="371"/>
        </pc:sldMkLst>
        <pc:spChg chg="mod">
          <ac:chgData name="Francisco Romero Guillén" userId="S::francisco.romero@cesurformacion.com::a06b3b3a-33d0-47b2-bfb2-021b0dbe239b" providerId="AD" clId="Web-{DBE8FD37-385E-EF9B-0BCA-BC7ED300441D}" dt="2021-01-29T17:49:48.151" v="413" actId="20577"/>
          <ac:spMkLst>
            <pc:docMk/>
            <pc:sldMk cId="1903170966" sldId="371"/>
            <ac:spMk id="3" creationId="{E23DD044-236D-442C-9830-5444F2801EA5}"/>
          </ac:spMkLst>
        </pc:spChg>
      </pc:sldChg>
      <pc:sldChg chg="del">
        <pc:chgData name="Francisco Romero Guillén" userId="S::francisco.romero@cesurformacion.com::a06b3b3a-33d0-47b2-bfb2-021b0dbe239b" providerId="AD" clId="Web-{DBE8FD37-385E-EF9B-0BCA-BC7ED300441D}" dt="2021-01-29T17:42:21.613" v="131"/>
        <pc:sldMkLst>
          <pc:docMk/>
          <pc:sldMk cId="2217417248" sldId="371"/>
        </pc:sldMkLst>
      </pc:sldChg>
      <pc:sldChg chg="modSp add replId">
        <pc:chgData name="Francisco Romero Guillén" userId="S::francisco.romero@cesurformacion.com::a06b3b3a-33d0-47b2-bfb2-021b0dbe239b" providerId="AD" clId="Web-{DBE8FD37-385E-EF9B-0BCA-BC7ED300441D}" dt="2021-01-29T17:52:03.074" v="489" actId="20577"/>
        <pc:sldMkLst>
          <pc:docMk/>
          <pc:sldMk cId="1054937232" sldId="372"/>
        </pc:sldMkLst>
        <pc:spChg chg="mod">
          <ac:chgData name="Francisco Romero Guillén" userId="S::francisco.romero@cesurformacion.com::a06b3b3a-33d0-47b2-bfb2-021b0dbe239b" providerId="AD" clId="Web-{DBE8FD37-385E-EF9B-0BCA-BC7ED300441D}" dt="2021-01-29T17:52:03.074" v="489" actId="20577"/>
          <ac:spMkLst>
            <pc:docMk/>
            <pc:sldMk cId="1054937232" sldId="372"/>
            <ac:spMk id="3" creationId="{E23DD044-236D-442C-9830-5444F2801EA5}"/>
          </ac:spMkLst>
        </pc:spChg>
      </pc:sldChg>
      <pc:sldChg chg="del">
        <pc:chgData name="Francisco Romero Guillén" userId="S::francisco.romero@cesurformacion.com::a06b3b3a-33d0-47b2-bfb2-021b0dbe239b" providerId="AD" clId="Web-{DBE8FD37-385E-EF9B-0BCA-BC7ED300441D}" dt="2021-01-29T17:42:21.598" v="130"/>
        <pc:sldMkLst>
          <pc:docMk/>
          <pc:sldMk cId="2433253706" sldId="372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98" v="129"/>
        <pc:sldMkLst>
          <pc:docMk/>
          <pc:sldMk cId="3389932608" sldId="373"/>
        </pc:sldMkLst>
      </pc:sldChg>
      <pc:sldChg chg="addSp delSp modSp add replId">
        <pc:chgData name="Francisco Romero Guillén" userId="S::francisco.romero@cesurformacion.com::a06b3b3a-33d0-47b2-bfb2-021b0dbe239b" providerId="AD" clId="Web-{DBE8FD37-385E-EF9B-0BCA-BC7ED300441D}" dt="2021-01-29T17:55:04.077" v="550" actId="1076"/>
        <pc:sldMkLst>
          <pc:docMk/>
          <pc:sldMk cId="4292203268" sldId="373"/>
        </pc:sldMkLst>
        <pc:spChg chg="mod">
          <ac:chgData name="Francisco Romero Guillén" userId="S::francisco.romero@cesurformacion.com::a06b3b3a-33d0-47b2-bfb2-021b0dbe239b" providerId="AD" clId="Web-{DBE8FD37-385E-EF9B-0BCA-BC7ED300441D}" dt="2021-01-29T17:54:46.936" v="542" actId="20577"/>
          <ac:spMkLst>
            <pc:docMk/>
            <pc:sldMk cId="4292203268" sldId="373"/>
            <ac:spMk id="2" creationId="{23506C98-5FE7-4EA8-A4F1-8555D39C10BC}"/>
          </ac:spMkLst>
        </pc:spChg>
        <pc:spChg chg="del">
          <ac:chgData name="Francisco Romero Guillén" userId="S::francisco.romero@cesurformacion.com::a06b3b3a-33d0-47b2-bfb2-021b0dbe239b" providerId="AD" clId="Web-{DBE8FD37-385E-EF9B-0BCA-BC7ED300441D}" dt="2021-01-29T17:54:50.639" v="543"/>
          <ac:spMkLst>
            <pc:docMk/>
            <pc:sldMk cId="4292203268" sldId="373"/>
            <ac:spMk id="3" creationId="{E23DD044-236D-442C-9830-5444F2801EA5}"/>
          </ac:spMkLst>
        </pc:spChg>
        <pc:picChg chg="add mod">
          <ac:chgData name="Francisco Romero Guillén" userId="S::francisco.romero@cesurformacion.com::a06b3b3a-33d0-47b2-bfb2-021b0dbe239b" providerId="AD" clId="Web-{DBE8FD37-385E-EF9B-0BCA-BC7ED300441D}" dt="2021-01-29T17:55:04.077" v="550" actId="1076"/>
          <ac:picMkLst>
            <pc:docMk/>
            <pc:sldMk cId="4292203268" sldId="373"/>
            <ac:picMk id="4" creationId="{98837FB3-3755-450A-830D-38139ED9FF60}"/>
          </ac:picMkLst>
        </pc:picChg>
      </pc:sldChg>
      <pc:sldChg chg="modSp add ord replId">
        <pc:chgData name="Francisco Romero Guillén" userId="S::francisco.romero@cesurformacion.com::a06b3b3a-33d0-47b2-bfb2-021b0dbe239b" providerId="AD" clId="Web-{DBE8FD37-385E-EF9B-0BCA-BC7ED300441D}" dt="2021-01-29T17:53:25.169" v="523" actId="20577"/>
        <pc:sldMkLst>
          <pc:docMk/>
          <pc:sldMk cId="2868384200" sldId="374"/>
        </pc:sldMkLst>
        <pc:spChg chg="mod">
          <ac:chgData name="Francisco Romero Guillén" userId="S::francisco.romero@cesurformacion.com::a06b3b3a-33d0-47b2-bfb2-021b0dbe239b" providerId="AD" clId="Web-{DBE8FD37-385E-EF9B-0BCA-BC7ED300441D}" dt="2021-01-29T17:53:25.169" v="523" actId="20577"/>
          <ac:spMkLst>
            <pc:docMk/>
            <pc:sldMk cId="2868384200" sldId="374"/>
            <ac:spMk id="2" creationId="{712C78DB-49C1-4C7F-9D22-3534F1B06599}"/>
          </ac:spMkLst>
        </pc:spChg>
      </pc:sldChg>
      <pc:sldChg chg="del">
        <pc:chgData name="Francisco Romero Guillén" userId="S::francisco.romero@cesurformacion.com::a06b3b3a-33d0-47b2-bfb2-021b0dbe239b" providerId="AD" clId="Web-{DBE8FD37-385E-EF9B-0BCA-BC7ED300441D}" dt="2021-01-29T17:42:21.598" v="128"/>
        <pc:sldMkLst>
          <pc:docMk/>
          <pc:sldMk cId="3483233914" sldId="374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98" v="124"/>
        <pc:sldMkLst>
          <pc:docMk/>
          <pc:sldMk cId="1711035507" sldId="375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98" v="127"/>
        <pc:sldMkLst>
          <pc:docMk/>
          <pc:sldMk cId="3133564622" sldId="376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98" v="125"/>
        <pc:sldMkLst>
          <pc:docMk/>
          <pc:sldMk cId="3315934346" sldId="377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98" v="123"/>
        <pc:sldMkLst>
          <pc:docMk/>
          <pc:sldMk cId="3096089053" sldId="378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98" v="126"/>
        <pc:sldMkLst>
          <pc:docMk/>
          <pc:sldMk cId="833830450" sldId="379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98" v="122"/>
        <pc:sldMkLst>
          <pc:docMk/>
          <pc:sldMk cId="595664603" sldId="380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98" v="120"/>
        <pc:sldMkLst>
          <pc:docMk/>
          <pc:sldMk cId="3265969183" sldId="381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98" v="119"/>
        <pc:sldMkLst>
          <pc:docMk/>
          <pc:sldMk cId="1612503394" sldId="382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82" v="118"/>
        <pc:sldMkLst>
          <pc:docMk/>
          <pc:sldMk cId="1897020223" sldId="383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82" v="117"/>
        <pc:sldMkLst>
          <pc:docMk/>
          <pc:sldMk cId="4224236087" sldId="384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98" v="121"/>
        <pc:sldMkLst>
          <pc:docMk/>
          <pc:sldMk cId="30550170" sldId="385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82" v="116"/>
        <pc:sldMkLst>
          <pc:docMk/>
          <pc:sldMk cId="304544778" sldId="386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82" v="115"/>
        <pc:sldMkLst>
          <pc:docMk/>
          <pc:sldMk cId="2842784580" sldId="387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82" v="114"/>
        <pc:sldMkLst>
          <pc:docMk/>
          <pc:sldMk cId="1019845744" sldId="388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82" v="113"/>
        <pc:sldMkLst>
          <pc:docMk/>
          <pc:sldMk cId="2081365447" sldId="389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82" v="112"/>
        <pc:sldMkLst>
          <pc:docMk/>
          <pc:sldMk cId="2356810057" sldId="390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82" v="109"/>
        <pc:sldMkLst>
          <pc:docMk/>
          <pc:sldMk cId="1382931367" sldId="391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82" v="111"/>
        <pc:sldMkLst>
          <pc:docMk/>
          <pc:sldMk cId="4017409078" sldId="392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82" v="108"/>
        <pc:sldMkLst>
          <pc:docMk/>
          <pc:sldMk cId="3176063943" sldId="393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82" v="110"/>
        <pc:sldMkLst>
          <pc:docMk/>
          <pc:sldMk cId="2829743656" sldId="394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66" v="103"/>
        <pc:sldMkLst>
          <pc:docMk/>
          <pc:sldMk cId="2338306526" sldId="395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82" v="107"/>
        <pc:sldMkLst>
          <pc:docMk/>
          <pc:sldMk cId="2268992464" sldId="396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82" v="106"/>
        <pc:sldMkLst>
          <pc:docMk/>
          <pc:sldMk cId="1371665604" sldId="397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66" v="101"/>
        <pc:sldMkLst>
          <pc:docMk/>
          <pc:sldMk cId="2877239872" sldId="398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66" v="102"/>
        <pc:sldMkLst>
          <pc:docMk/>
          <pc:sldMk cId="1715587357" sldId="399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66" v="104"/>
        <pc:sldMkLst>
          <pc:docMk/>
          <pc:sldMk cId="3486090661" sldId="400"/>
        </pc:sldMkLst>
      </pc:sldChg>
      <pc:sldChg chg="del">
        <pc:chgData name="Francisco Romero Guillén" userId="S::francisco.romero@cesurformacion.com::a06b3b3a-33d0-47b2-bfb2-021b0dbe239b" providerId="AD" clId="Web-{DBE8FD37-385E-EF9B-0BCA-BC7ED300441D}" dt="2021-01-29T17:42:21.566" v="105"/>
        <pc:sldMkLst>
          <pc:docMk/>
          <pc:sldMk cId="2899393024" sldId="401"/>
        </pc:sldMkLst>
      </pc:sldChg>
    </pc:docChg>
  </pc:docChgLst>
  <pc:docChgLst>
    <pc:chgData name="Francisco Romero Guillén" userId="S::francisco.romero@cesurformacion.com::a06b3b3a-33d0-47b2-bfb2-021b0dbe239b" providerId="AD" clId="Web-{0FE64D52-87E1-F4D6-03F4-A692BBDE3D85}"/>
    <pc:docChg chg="addSld modSld sldOrd">
      <pc:chgData name="Francisco Romero Guillén" userId="S::francisco.romero@cesurformacion.com::a06b3b3a-33d0-47b2-bfb2-021b0dbe239b" providerId="AD" clId="Web-{0FE64D52-87E1-F4D6-03F4-A692BBDE3D85}" dt="2021-01-29T19:41:30.987" v="938"/>
      <pc:docMkLst>
        <pc:docMk/>
      </pc:docMkLst>
      <pc:sldChg chg="addSp modSp">
        <pc:chgData name="Francisco Romero Guillén" userId="S::francisco.romero@cesurformacion.com::a06b3b3a-33d0-47b2-bfb2-021b0dbe239b" providerId="AD" clId="Web-{0FE64D52-87E1-F4D6-03F4-A692BBDE3D85}" dt="2021-01-29T18:13:09.350" v="4" actId="1076"/>
        <pc:sldMkLst>
          <pc:docMk/>
          <pc:sldMk cId="4292203268" sldId="373"/>
        </pc:sldMkLst>
        <pc:spChg chg="add mod">
          <ac:chgData name="Francisco Romero Guillén" userId="S::francisco.romero@cesurformacion.com::a06b3b3a-33d0-47b2-bfb2-021b0dbe239b" providerId="AD" clId="Web-{0FE64D52-87E1-F4D6-03F4-A692BBDE3D85}" dt="2021-01-29T18:13:09.350" v="4" actId="1076"/>
          <ac:spMkLst>
            <pc:docMk/>
            <pc:sldMk cId="4292203268" sldId="373"/>
            <ac:spMk id="3" creationId="{0EDCBD59-ABF3-4F07-8F0B-741110926BCB}"/>
          </ac:spMkLst>
        </pc:spChg>
      </pc:sldChg>
      <pc:sldChg chg="addSp delSp modSp add replId">
        <pc:chgData name="Francisco Romero Guillén" userId="S::francisco.romero@cesurformacion.com::a06b3b3a-33d0-47b2-bfb2-021b0dbe239b" providerId="AD" clId="Web-{0FE64D52-87E1-F4D6-03F4-A692BBDE3D85}" dt="2021-01-29T18:20:27.461" v="24" actId="20577"/>
        <pc:sldMkLst>
          <pc:docMk/>
          <pc:sldMk cId="560433880" sldId="375"/>
        </pc:sldMkLst>
        <pc:spChg chg="mod">
          <ac:chgData name="Francisco Romero Guillén" userId="S::francisco.romero@cesurformacion.com::a06b3b3a-33d0-47b2-bfb2-021b0dbe239b" providerId="AD" clId="Web-{0FE64D52-87E1-F4D6-03F4-A692BBDE3D85}" dt="2021-01-29T18:20:27.461" v="24" actId="20577"/>
          <ac:spMkLst>
            <pc:docMk/>
            <pc:sldMk cId="560433880" sldId="375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0FE64D52-87E1-F4D6-03F4-A692BBDE3D85}" dt="2021-01-29T18:16:47.288" v="13" actId="20577"/>
          <ac:spMkLst>
            <pc:docMk/>
            <pc:sldMk cId="560433880" sldId="375"/>
            <ac:spMk id="3" creationId="{0EDCBD59-ABF3-4F07-8F0B-741110926BCB}"/>
          </ac:spMkLst>
        </pc:spChg>
        <pc:picChg chg="del">
          <ac:chgData name="Francisco Romero Guillén" userId="S::francisco.romero@cesurformacion.com::a06b3b3a-33d0-47b2-bfb2-021b0dbe239b" providerId="AD" clId="Web-{0FE64D52-87E1-F4D6-03F4-A692BBDE3D85}" dt="2021-01-29T18:16:42.756" v="11"/>
          <ac:picMkLst>
            <pc:docMk/>
            <pc:sldMk cId="560433880" sldId="375"/>
            <ac:picMk id="4" creationId="{98837FB3-3755-450A-830D-38139ED9FF60}"/>
          </ac:picMkLst>
        </pc:picChg>
        <pc:picChg chg="add mod">
          <ac:chgData name="Francisco Romero Guillén" userId="S::francisco.romero@cesurformacion.com::a06b3b3a-33d0-47b2-bfb2-021b0dbe239b" providerId="AD" clId="Web-{0FE64D52-87E1-F4D6-03F4-A692BBDE3D85}" dt="2021-01-29T18:18:08.669" v="19" actId="1076"/>
          <ac:picMkLst>
            <pc:docMk/>
            <pc:sldMk cId="560433880" sldId="375"/>
            <ac:picMk id="5" creationId="{C9C16537-FA6D-4E59-B129-309DB39EE143}"/>
          </ac:picMkLst>
        </pc:picChg>
      </pc:sldChg>
      <pc:sldChg chg="addSp delSp modSp add replId">
        <pc:chgData name="Francisco Romero Guillén" userId="S::francisco.romero@cesurformacion.com::a06b3b3a-33d0-47b2-bfb2-021b0dbe239b" providerId="AD" clId="Web-{0FE64D52-87E1-F4D6-03F4-A692BBDE3D85}" dt="2021-01-29T18:21:07.542" v="34" actId="1076"/>
        <pc:sldMkLst>
          <pc:docMk/>
          <pc:sldMk cId="1309166926" sldId="376"/>
        </pc:sldMkLst>
        <pc:spChg chg="mod">
          <ac:chgData name="Francisco Romero Guillén" userId="S::francisco.romero@cesurformacion.com::a06b3b3a-33d0-47b2-bfb2-021b0dbe239b" providerId="AD" clId="Web-{0FE64D52-87E1-F4D6-03F4-A692BBDE3D85}" dt="2021-01-29T18:20:32.414" v="27" actId="20577"/>
          <ac:spMkLst>
            <pc:docMk/>
            <pc:sldMk cId="1309166926" sldId="376"/>
            <ac:spMk id="2" creationId="{23506C98-5FE7-4EA8-A4F1-8555D39C10BC}"/>
          </ac:spMkLst>
        </pc:spChg>
        <pc:spChg chg="del">
          <ac:chgData name="Francisco Romero Guillén" userId="S::francisco.romero@cesurformacion.com::a06b3b3a-33d0-47b2-bfb2-021b0dbe239b" providerId="AD" clId="Web-{0FE64D52-87E1-F4D6-03F4-A692BBDE3D85}" dt="2021-01-29T18:20:36.274" v="28"/>
          <ac:spMkLst>
            <pc:docMk/>
            <pc:sldMk cId="1309166926" sldId="376"/>
            <ac:spMk id="3" creationId="{0EDCBD59-ABF3-4F07-8F0B-741110926BCB}"/>
          </ac:spMkLst>
        </pc:spChg>
        <pc:picChg chg="add mod">
          <ac:chgData name="Francisco Romero Guillén" userId="S::francisco.romero@cesurformacion.com::a06b3b3a-33d0-47b2-bfb2-021b0dbe239b" providerId="AD" clId="Web-{0FE64D52-87E1-F4D6-03F4-A692BBDE3D85}" dt="2021-01-29T18:21:07.542" v="34" actId="1076"/>
          <ac:picMkLst>
            <pc:docMk/>
            <pc:sldMk cId="1309166926" sldId="376"/>
            <ac:picMk id="4" creationId="{A1DD938D-319A-47B5-90E5-C35A29D3E077}"/>
          </ac:picMkLst>
        </pc:picChg>
        <pc:picChg chg="del">
          <ac:chgData name="Francisco Romero Guillén" userId="S::francisco.romero@cesurformacion.com::a06b3b3a-33d0-47b2-bfb2-021b0dbe239b" providerId="AD" clId="Web-{0FE64D52-87E1-F4D6-03F4-A692BBDE3D85}" dt="2021-01-29T18:20:37.883" v="29"/>
          <ac:picMkLst>
            <pc:docMk/>
            <pc:sldMk cId="1309166926" sldId="376"/>
            <ac:picMk id="5" creationId="{C9C16537-FA6D-4E59-B129-309DB39EE143}"/>
          </ac:picMkLst>
        </pc:picChg>
      </pc:sldChg>
      <pc:sldChg chg="addSp delSp modSp add replId">
        <pc:chgData name="Francisco Romero Guillén" userId="S::francisco.romero@cesurformacion.com::a06b3b3a-33d0-47b2-bfb2-021b0dbe239b" providerId="AD" clId="Web-{0FE64D52-87E1-F4D6-03F4-A692BBDE3D85}" dt="2021-01-29T18:26:26.894" v="55" actId="1076"/>
        <pc:sldMkLst>
          <pc:docMk/>
          <pc:sldMk cId="2657751611" sldId="377"/>
        </pc:sldMkLst>
        <pc:spChg chg="mod">
          <ac:chgData name="Francisco Romero Guillén" userId="S::francisco.romero@cesurformacion.com::a06b3b3a-33d0-47b2-bfb2-021b0dbe239b" providerId="AD" clId="Web-{0FE64D52-87E1-F4D6-03F4-A692BBDE3D85}" dt="2021-01-29T18:25:02.669" v="43" actId="20577"/>
          <ac:spMkLst>
            <pc:docMk/>
            <pc:sldMk cId="2657751611" sldId="377"/>
            <ac:spMk id="2" creationId="{23506C98-5FE7-4EA8-A4F1-8555D39C10BC}"/>
          </ac:spMkLst>
        </pc:spChg>
        <pc:picChg chg="add mod">
          <ac:chgData name="Francisco Romero Guillén" userId="S::francisco.romero@cesurformacion.com::a06b3b3a-33d0-47b2-bfb2-021b0dbe239b" providerId="AD" clId="Web-{0FE64D52-87E1-F4D6-03F4-A692BBDE3D85}" dt="2021-01-29T18:26:24.534" v="54" actId="1076"/>
          <ac:picMkLst>
            <pc:docMk/>
            <pc:sldMk cId="2657751611" sldId="377"/>
            <ac:picMk id="3" creationId="{0F638108-C0FC-46D5-A399-6B447BEF4649}"/>
          </ac:picMkLst>
        </pc:picChg>
        <pc:picChg chg="del">
          <ac:chgData name="Francisco Romero Guillén" userId="S::francisco.romero@cesurformacion.com::a06b3b3a-33d0-47b2-bfb2-021b0dbe239b" providerId="AD" clId="Web-{0FE64D52-87E1-F4D6-03F4-A692BBDE3D85}" dt="2021-01-29T18:25:04.622" v="44"/>
          <ac:picMkLst>
            <pc:docMk/>
            <pc:sldMk cId="2657751611" sldId="377"/>
            <ac:picMk id="4" creationId="{A1DD938D-319A-47B5-90E5-C35A29D3E077}"/>
          </ac:picMkLst>
        </pc:picChg>
        <pc:picChg chg="add mod">
          <ac:chgData name="Francisco Romero Guillén" userId="S::francisco.romero@cesurformacion.com::a06b3b3a-33d0-47b2-bfb2-021b0dbe239b" providerId="AD" clId="Web-{0FE64D52-87E1-F4D6-03F4-A692BBDE3D85}" dt="2021-01-29T18:26:26.894" v="55" actId="1076"/>
          <ac:picMkLst>
            <pc:docMk/>
            <pc:sldMk cId="2657751611" sldId="377"/>
            <ac:picMk id="5" creationId="{F5E4AD30-E68F-4D8E-9C89-1385F3134741}"/>
          </ac:picMkLst>
        </pc:picChg>
      </pc:sldChg>
      <pc:sldChg chg="modSp add ord replId">
        <pc:chgData name="Francisco Romero Guillén" userId="S::francisco.romero@cesurformacion.com::a06b3b3a-33d0-47b2-bfb2-021b0dbe239b" providerId="AD" clId="Web-{0FE64D52-87E1-F4D6-03F4-A692BBDE3D85}" dt="2021-01-29T18:24:58.856" v="40" actId="20577"/>
        <pc:sldMkLst>
          <pc:docMk/>
          <pc:sldMk cId="2111116508" sldId="378"/>
        </pc:sldMkLst>
        <pc:spChg chg="mod">
          <ac:chgData name="Francisco Romero Guillén" userId="S::francisco.romero@cesurformacion.com::a06b3b3a-33d0-47b2-bfb2-021b0dbe239b" providerId="AD" clId="Web-{0FE64D52-87E1-F4D6-03F4-A692BBDE3D85}" dt="2021-01-29T18:24:58.856" v="40" actId="20577"/>
          <ac:spMkLst>
            <pc:docMk/>
            <pc:sldMk cId="2111116508" sldId="378"/>
            <ac:spMk id="2" creationId="{712C78DB-49C1-4C7F-9D22-3534F1B06599}"/>
          </ac:spMkLst>
        </pc:spChg>
      </pc:sldChg>
      <pc:sldChg chg="add replId">
        <pc:chgData name="Francisco Romero Guillén" userId="S::francisco.romero@cesurformacion.com::a06b3b3a-33d0-47b2-bfb2-021b0dbe239b" providerId="AD" clId="Web-{0FE64D52-87E1-F4D6-03F4-A692BBDE3D85}" dt="2021-01-29T18:26:13.705" v="50"/>
        <pc:sldMkLst>
          <pc:docMk/>
          <pc:sldMk cId="2779336242" sldId="379"/>
        </pc:sldMkLst>
      </pc:sldChg>
      <pc:sldChg chg="addSp delSp modSp add replId">
        <pc:chgData name="Francisco Romero Guillén" userId="S::francisco.romero@cesurformacion.com::a06b3b3a-33d0-47b2-bfb2-021b0dbe239b" providerId="AD" clId="Web-{0FE64D52-87E1-F4D6-03F4-A692BBDE3D85}" dt="2021-01-29T18:36:04.375" v="300" actId="1076"/>
        <pc:sldMkLst>
          <pc:docMk/>
          <pc:sldMk cId="2923386677" sldId="380"/>
        </pc:sldMkLst>
        <pc:spChg chg="mod">
          <ac:chgData name="Francisco Romero Guillén" userId="S::francisco.romero@cesurformacion.com::a06b3b3a-33d0-47b2-bfb2-021b0dbe239b" providerId="AD" clId="Web-{0FE64D52-87E1-F4D6-03F4-A692BBDE3D85}" dt="2021-01-29T18:27:32.195" v="73" actId="20577"/>
          <ac:spMkLst>
            <pc:docMk/>
            <pc:sldMk cId="2923386677" sldId="380"/>
            <ac:spMk id="2" creationId="{23506C98-5FE7-4EA8-A4F1-8555D39C10BC}"/>
          </ac:spMkLst>
        </pc:spChg>
        <pc:spChg chg="del">
          <ac:chgData name="Francisco Romero Guillén" userId="S::francisco.romero@cesurformacion.com::a06b3b3a-33d0-47b2-bfb2-021b0dbe239b" providerId="AD" clId="Web-{0FE64D52-87E1-F4D6-03F4-A692BBDE3D85}" dt="2021-01-29T18:27:35.712" v="74"/>
          <ac:spMkLst>
            <pc:docMk/>
            <pc:sldMk cId="2923386677" sldId="380"/>
            <ac:spMk id="3" creationId="{0EDCBD59-ABF3-4F07-8F0B-741110926BCB}"/>
          </ac:spMkLst>
        </pc:spChg>
        <pc:spChg chg="add mod">
          <ac:chgData name="Francisco Romero Guillén" userId="S::francisco.romero@cesurformacion.com::a06b3b3a-33d0-47b2-bfb2-021b0dbe239b" providerId="AD" clId="Web-{0FE64D52-87E1-F4D6-03F4-A692BBDE3D85}" dt="2021-01-29T18:36:04.375" v="300" actId="1076"/>
          <ac:spMkLst>
            <pc:docMk/>
            <pc:sldMk cId="2923386677" sldId="380"/>
            <ac:spMk id="5" creationId="{38DFB21A-BC34-44C7-926C-D34EA9CCA7FF}"/>
          </ac:spMkLst>
        </pc:spChg>
        <pc:picChg chg="del">
          <ac:chgData name="Francisco Romero Guillén" userId="S::francisco.romero@cesurformacion.com::a06b3b3a-33d0-47b2-bfb2-021b0dbe239b" providerId="AD" clId="Web-{0FE64D52-87E1-F4D6-03F4-A692BBDE3D85}" dt="2021-01-29T18:27:37.024" v="75"/>
          <ac:picMkLst>
            <pc:docMk/>
            <pc:sldMk cId="2923386677" sldId="380"/>
            <ac:picMk id="4" creationId="{98837FB3-3755-450A-830D-38139ED9FF60}"/>
          </ac:picMkLst>
        </pc:picChg>
        <pc:picChg chg="add mod">
          <ac:chgData name="Francisco Romero Guillén" userId="S::francisco.romero@cesurformacion.com::a06b3b3a-33d0-47b2-bfb2-021b0dbe239b" providerId="AD" clId="Web-{0FE64D52-87E1-F4D6-03F4-A692BBDE3D85}" dt="2021-01-29T18:29:39.565" v="112" actId="1076"/>
          <ac:picMkLst>
            <pc:docMk/>
            <pc:sldMk cId="2923386677" sldId="380"/>
            <ac:picMk id="6" creationId="{11681956-C71D-4A04-B58A-7EC4FFF67947}"/>
          </ac:picMkLst>
        </pc:picChg>
      </pc:sldChg>
      <pc:sldChg chg="modSp add replId">
        <pc:chgData name="Francisco Romero Guillén" userId="S::francisco.romero@cesurformacion.com::a06b3b3a-33d0-47b2-bfb2-021b0dbe239b" providerId="AD" clId="Web-{0FE64D52-87E1-F4D6-03F4-A692BBDE3D85}" dt="2021-01-29T18:31:35.183" v="293" actId="20577"/>
        <pc:sldMkLst>
          <pc:docMk/>
          <pc:sldMk cId="1933999162" sldId="381"/>
        </pc:sldMkLst>
        <pc:spChg chg="mod">
          <ac:chgData name="Francisco Romero Guillén" userId="S::francisco.romero@cesurformacion.com::a06b3b3a-33d0-47b2-bfb2-021b0dbe239b" providerId="AD" clId="Web-{0FE64D52-87E1-F4D6-03F4-A692BBDE3D85}" dt="2021-01-29T18:31:35.183" v="293" actId="20577"/>
          <ac:spMkLst>
            <pc:docMk/>
            <pc:sldMk cId="1933999162" sldId="381"/>
            <ac:spMk id="5" creationId="{38DFB21A-BC34-44C7-926C-D34EA9CCA7FF}"/>
          </ac:spMkLst>
        </pc:spChg>
      </pc:sldChg>
      <pc:sldChg chg="modSp add ord replId">
        <pc:chgData name="Francisco Romero Guillén" userId="S::francisco.romero@cesurformacion.com::a06b3b3a-33d0-47b2-bfb2-021b0dbe239b" providerId="AD" clId="Web-{0FE64D52-87E1-F4D6-03F4-A692BBDE3D85}" dt="2021-01-29T19:41:30.987" v="938"/>
        <pc:sldMkLst>
          <pc:docMk/>
          <pc:sldMk cId="1238881746" sldId="382"/>
        </pc:sldMkLst>
        <pc:spChg chg="mod">
          <ac:chgData name="Francisco Romero Guillén" userId="S::francisco.romero@cesurformacion.com::a06b3b3a-33d0-47b2-bfb2-021b0dbe239b" providerId="AD" clId="Web-{0FE64D52-87E1-F4D6-03F4-A692BBDE3D85}" dt="2021-01-29T19:41:25.752" v="937" actId="20577"/>
          <ac:spMkLst>
            <pc:docMk/>
            <pc:sldMk cId="1238881746" sldId="382"/>
            <ac:spMk id="5" creationId="{38DFB21A-BC34-44C7-926C-D34EA9CCA7FF}"/>
          </ac:spMkLst>
        </pc:spChg>
      </pc:sldChg>
      <pc:sldChg chg="addSp modSp add ord replId">
        <pc:chgData name="Francisco Romero Guillén" userId="S::francisco.romero@cesurformacion.com::a06b3b3a-33d0-47b2-bfb2-021b0dbe239b" providerId="AD" clId="Web-{0FE64D52-87E1-F4D6-03F4-A692BBDE3D85}" dt="2021-01-29T19:06:14.463" v="375" actId="14100"/>
        <pc:sldMkLst>
          <pc:docMk/>
          <pc:sldMk cId="651103025" sldId="383"/>
        </pc:sldMkLst>
        <pc:spChg chg="mod">
          <ac:chgData name="Francisco Romero Guillén" userId="S::francisco.romero@cesurformacion.com::a06b3b3a-33d0-47b2-bfb2-021b0dbe239b" providerId="AD" clId="Web-{0FE64D52-87E1-F4D6-03F4-A692BBDE3D85}" dt="2021-01-29T19:04:38.566" v="349" actId="20577"/>
          <ac:spMkLst>
            <pc:docMk/>
            <pc:sldMk cId="651103025" sldId="383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0FE64D52-87E1-F4D6-03F4-A692BBDE3D85}" dt="2021-01-29T19:06:14.463" v="375" actId="14100"/>
          <ac:spMkLst>
            <pc:docMk/>
            <pc:sldMk cId="651103025" sldId="383"/>
            <ac:spMk id="5" creationId="{38DFB21A-BC34-44C7-926C-D34EA9CCA7FF}"/>
          </ac:spMkLst>
        </pc:spChg>
        <pc:picChg chg="add mod">
          <ac:chgData name="Francisco Romero Guillén" userId="S::francisco.romero@cesurformacion.com::a06b3b3a-33d0-47b2-bfb2-021b0dbe239b" providerId="AD" clId="Web-{0FE64D52-87E1-F4D6-03F4-A692BBDE3D85}" dt="2021-01-29T19:06:10.822" v="374" actId="1076"/>
          <ac:picMkLst>
            <pc:docMk/>
            <pc:sldMk cId="651103025" sldId="383"/>
            <ac:picMk id="3" creationId="{E907ADD9-04B5-4787-A87E-0C713A2055CE}"/>
          </ac:picMkLst>
        </pc:picChg>
      </pc:sldChg>
      <pc:sldChg chg="delSp modSp add replId">
        <pc:chgData name="Francisco Romero Guillén" userId="S::francisco.romero@cesurformacion.com::a06b3b3a-33d0-47b2-bfb2-021b0dbe239b" providerId="AD" clId="Web-{0FE64D52-87E1-F4D6-03F4-A692BBDE3D85}" dt="2021-01-29T19:14:09.856" v="467" actId="20577"/>
        <pc:sldMkLst>
          <pc:docMk/>
          <pc:sldMk cId="4141908849" sldId="384"/>
        </pc:sldMkLst>
        <pc:spChg chg="mod">
          <ac:chgData name="Francisco Romero Guillén" userId="S::francisco.romero@cesurformacion.com::a06b3b3a-33d0-47b2-bfb2-021b0dbe239b" providerId="AD" clId="Web-{0FE64D52-87E1-F4D6-03F4-A692BBDE3D85}" dt="2021-01-29T19:14:09.856" v="467" actId="20577"/>
          <ac:spMkLst>
            <pc:docMk/>
            <pc:sldMk cId="4141908849" sldId="384"/>
            <ac:spMk id="5" creationId="{38DFB21A-BC34-44C7-926C-D34EA9CCA7FF}"/>
          </ac:spMkLst>
        </pc:spChg>
        <pc:picChg chg="del">
          <ac:chgData name="Francisco Romero Guillén" userId="S::francisco.romero@cesurformacion.com::a06b3b3a-33d0-47b2-bfb2-021b0dbe239b" providerId="AD" clId="Web-{0FE64D52-87E1-F4D6-03F4-A692BBDE3D85}" dt="2021-01-29T19:06:45.934" v="377"/>
          <ac:picMkLst>
            <pc:docMk/>
            <pc:sldMk cId="4141908849" sldId="384"/>
            <ac:picMk id="3" creationId="{E907ADD9-04B5-4787-A87E-0C713A2055CE}"/>
          </ac:picMkLst>
        </pc:picChg>
      </pc:sldChg>
      <pc:sldChg chg="modSp add ord replId">
        <pc:chgData name="Francisco Romero Guillén" userId="S::francisco.romero@cesurformacion.com::a06b3b3a-33d0-47b2-bfb2-021b0dbe239b" providerId="AD" clId="Web-{0FE64D52-87E1-F4D6-03F4-A692BBDE3D85}" dt="2021-01-29T19:14:47.687" v="468"/>
        <pc:sldMkLst>
          <pc:docMk/>
          <pc:sldMk cId="488553359" sldId="385"/>
        </pc:sldMkLst>
        <pc:spChg chg="mod">
          <ac:chgData name="Francisco Romero Guillén" userId="S::francisco.romero@cesurformacion.com::a06b3b3a-33d0-47b2-bfb2-021b0dbe239b" providerId="AD" clId="Web-{0FE64D52-87E1-F4D6-03F4-A692BBDE3D85}" dt="2021-01-29T19:08:18.472" v="396" actId="20577"/>
          <ac:spMkLst>
            <pc:docMk/>
            <pc:sldMk cId="488553359" sldId="385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0FE64D52-87E1-F4D6-03F4-A692BBDE3D85}" dt="2021-01-29T19:09:51.432" v="435" actId="1076"/>
          <ac:spMkLst>
            <pc:docMk/>
            <pc:sldMk cId="488553359" sldId="385"/>
            <ac:spMk id="5" creationId="{38DFB21A-BC34-44C7-926C-D34EA9CCA7FF}"/>
          </ac:spMkLst>
        </pc:spChg>
      </pc:sldChg>
      <pc:sldChg chg="modSp add replId">
        <pc:chgData name="Francisco Romero Guillén" userId="S::francisco.romero@cesurformacion.com::a06b3b3a-33d0-47b2-bfb2-021b0dbe239b" providerId="AD" clId="Web-{0FE64D52-87E1-F4D6-03F4-A692BBDE3D85}" dt="2021-01-29T19:16:54.587" v="514" actId="20577"/>
        <pc:sldMkLst>
          <pc:docMk/>
          <pc:sldMk cId="3529189550" sldId="386"/>
        </pc:sldMkLst>
        <pc:spChg chg="mod">
          <ac:chgData name="Francisco Romero Guillén" userId="S::francisco.romero@cesurformacion.com::a06b3b3a-33d0-47b2-bfb2-021b0dbe239b" providerId="AD" clId="Web-{0FE64D52-87E1-F4D6-03F4-A692BBDE3D85}" dt="2021-01-29T19:15:00.016" v="479" actId="20577"/>
          <ac:spMkLst>
            <pc:docMk/>
            <pc:sldMk cId="3529189550" sldId="386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0FE64D52-87E1-F4D6-03F4-A692BBDE3D85}" dt="2021-01-29T19:16:54.587" v="514" actId="20577"/>
          <ac:spMkLst>
            <pc:docMk/>
            <pc:sldMk cId="3529189550" sldId="386"/>
            <ac:spMk id="5" creationId="{38DFB21A-BC34-44C7-926C-D34EA9CCA7FF}"/>
          </ac:spMkLst>
        </pc:spChg>
      </pc:sldChg>
      <pc:sldChg chg="modSp add replId">
        <pc:chgData name="Francisco Romero Guillén" userId="S::francisco.romero@cesurformacion.com::a06b3b3a-33d0-47b2-bfb2-021b0dbe239b" providerId="AD" clId="Web-{0FE64D52-87E1-F4D6-03F4-A692BBDE3D85}" dt="2021-01-29T19:20:43.415" v="600" actId="20577"/>
        <pc:sldMkLst>
          <pc:docMk/>
          <pc:sldMk cId="1985752423" sldId="387"/>
        </pc:sldMkLst>
        <pc:spChg chg="mod">
          <ac:chgData name="Francisco Romero Guillén" userId="S::francisco.romero@cesurformacion.com::a06b3b3a-33d0-47b2-bfb2-021b0dbe239b" providerId="AD" clId="Web-{0FE64D52-87E1-F4D6-03F4-A692BBDE3D85}" dt="2021-01-29T19:20:43.415" v="600" actId="20577"/>
          <ac:spMkLst>
            <pc:docMk/>
            <pc:sldMk cId="1985752423" sldId="387"/>
            <ac:spMk id="5" creationId="{38DFB21A-BC34-44C7-926C-D34EA9CCA7FF}"/>
          </ac:spMkLst>
        </pc:spChg>
      </pc:sldChg>
      <pc:sldChg chg="modSp add replId">
        <pc:chgData name="Francisco Romero Guillén" userId="S::francisco.romero@cesurformacion.com::a06b3b3a-33d0-47b2-bfb2-021b0dbe239b" providerId="AD" clId="Web-{0FE64D52-87E1-F4D6-03F4-A692BBDE3D85}" dt="2021-01-29T19:24:01.929" v="649" actId="20577"/>
        <pc:sldMkLst>
          <pc:docMk/>
          <pc:sldMk cId="2290596161" sldId="388"/>
        </pc:sldMkLst>
        <pc:spChg chg="mod">
          <ac:chgData name="Francisco Romero Guillén" userId="S::francisco.romero@cesurformacion.com::a06b3b3a-33d0-47b2-bfb2-021b0dbe239b" providerId="AD" clId="Web-{0FE64D52-87E1-F4D6-03F4-A692BBDE3D85}" dt="2021-01-29T19:21:37.763" v="603" actId="20577"/>
          <ac:spMkLst>
            <pc:docMk/>
            <pc:sldMk cId="2290596161" sldId="388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0FE64D52-87E1-F4D6-03F4-A692BBDE3D85}" dt="2021-01-29T19:24:01.929" v="649" actId="20577"/>
          <ac:spMkLst>
            <pc:docMk/>
            <pc:sldMk cId="2290596161" sldId="388"/>
            <ac:spMk id="5" creationId="{38DFB21A-BC34-44C7-926C-D34EA9CCA7FF}"/>
          </ac:spMkLst>
        </pc:spChg>
      </pc:sldChg>
      <pc:sldChg chg="modSp add replId">
        <pc:chgData name="Francisco Romero Guillén" userId="S::francisco.romero@cesurformacion.com::a06b3b3a-33d0-47b2-bfb2-021b0dbe239b" providerId="AD" clId="Web-{0FE64D52-87E1-F4D6-03F4-A692BBDE3D85}" dt="2021-01-29T19:26:24.251" v="681" actId="20577"/>
        <pc:sldMkLst>
          <pc:docMk/>
          <pc:sldMk cId="1298171904" sldId="389"/>
        </pc:sldMkLst>
        <pc:spChg chg="mod">
          <ac:chgData name="Francisco Romero Guillén" userId="S::francisco.romero@cesurformacion.com::a06b3b3a-33d0-47b2-bfb2-021b0dbe239b" providerId="AD" clId="Web-{0FE64D52-87E1-F4D6-03F4-A692BBDE3D85}" dt="2021-01-29T19:25:47.280" v="677" actId="20577"/>
          <ac:spMkLst>
            <pc:docMk/>
            <pc:sldMk cId="1298171904" sldId="389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0FE64D52-87E1-F4D6-03F4-A692BBDE3D85}" dt="2021-01-29T19:26:24.251" v="681" actId="20577"/>
          <ac:spMkLst>
            <pc:docMk/>
            <pc:sldMk cId="1298171904" sldId="389"/>
            <ac:spMk id="5" creationId="{38DFB21A-BC34-44C7-926C-D34EA9CCA7FF}"/>
          </ac:spMkLst>
        </pc:spChg>
      </pc:sldChg>
      <pc:sldChg chg="modSp add replId">
        <pc:chgData name="Francisco Romero Guillén" userId="S::francisco.romero@cesurformacion.com::a06b3b3a-33d0-47b2-bfb2-021b0dbe239b" providerId="AD" clId="Web-{0FE64D52-87E1-F4D6-03F4-A692BBDE3D85}" dt="2021-01-29T19:27:38.163" v="720" actId="20577"/>
        <pc:sldMkLst>
          <pc:docMk/>
          <pc:sldMk cId="588589652" sldId="390"/>
        </pc:sldMkLst>
        <pc:spChg chg="mod">
          <ac:chgData name="Francisco Romero Guillén" userId="S::francisco.romero@cesurformacion.com::a06b3b3a-33d0-47b2-bfb2-021b0dbe239b" providerId="AD" clId="Web-{0FE64D52-87E1-F4D6-03F4-A692BBDE3D85}" dt="2021-01-29T19:27:38.163" v="720" actId="20577"/>
          <ac:spMkLst>
            <pc:docMk/>
            <pc:sldMk cId="588589652" sldId="390"/>
            <ac:spMk id="5" creationId="{38DFB21A-BC34-44C7-926C-D34EA9CCA7FF}"/>
          </ac:spMkLst>
        </pc:spChg>
      </pc:sldChg>
      <pc:sldChg chg="add replId">
        <pc:chgData name="Francisco Romero Guillén" userId="S::francisco.romero@cesurformacion.com::a06b3b3a-33d0-47b2-bfb2-021b0dbe239b" providerId="AD" clId="Web-{0FE64D52-87E1-F4D6-03F4-A692BBDE3D85}" dt="2021-01-29T19:27:44.429" v="721"/>
        <pc:sldMkLst>
          <pc:docMk/>
          <pc:sldMk cId="2367968638" sldId="391"/>
        </pc:sldMkLst>
      </pc:sldChg>
      <pc:sldChg chg="modSp add replId">
        <pc:chgData name="Francisco Romero Guillén" userId="S::francisco.romero@cesurformacion.com::a06b3b3a-33d0-47b2-bfb2-021b0dbe239b" providerId="AD" clId="Web-{0FE64D52-87E1-F4D6-03F4-A692BBDE3D85}" dt="2021-01-29T19:30:32.128" v="749" actId="20577"/>
        <pc:sldMkLst>
          <pc:docMk/>
          <pc:sldMk cId="3646698229" sldId="392"/>
        </pc:sldMkLst>
        <pc:spChg chg="mod">
          <ac:chgData name="Francisco Romero Guillén" userId="S::francisco.romero@cesurformacion.com::a06b3b3a-33d0-47b2-bfb2-021b0dbe239b" providerId="AD" clId="Web-{0FE64D52-87E1-F4D6-03F4-A692BBDE3D85}" dt="2021-01-29T19:30:15.439" v="733" actId="20577"/>
          <ac:spMkLst>
            <pc:docMk/>
            <pc:sldMk cId="3646698229" sldId="392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0FE64D52-87E1-F4D6-03F4-A692BBDE3D85}" dt="2021-01-29T19:30:32.128" v="749" actId="20577"/>
          <ac:spMkLst>
            <pc:docMk/>
            <pc:sldMk cId="3646698229" sldId="392"/>
            <ac:spMk id="5" creationId="{38DFB21A-BC34-44C7-926C-D34EA9CCA7FF}"/>
          </ac:spMkLst>
        </pc:spChg>
      </pc:sldChg>
      <pc:sldChg chg="add replId">
        <pc:chgData name="Francisco Romero Guillén" userId="S::francisco.romero@cesurformacion.com::a06b3b3a-33d0-47b2-bfb2-021b0dbe239b" providerId="AD" clId="Web-{0FE64D52-87E1-F4D6-03F4-A692BBDE3D85}" dt="2021-01-29T19:30:39.191" v="750"/>
        <pc:sldMkLst>
          <pc:docMk/>
          <pc:sldMk cId="421722031" sldId="393"/>
        </pc:sldMkLst>
      </pc:sldChg>
      <pc:sldChg chg="modSp add replId">
        <pc:chgData name="Francisco Romero Guillén" userId="S::francisco.romero@cesurformacion.com::a06b3b3a-33d0-47b2-bfb2-021b0dbe239b" providerId="AD" clId="Web-{0FE64D52-87E1-F4D6-03F4-A692BBDE3D85}" dt="2021-01-29T19:33:46.173" v="821" actId="20577"/>
        <pc:sldMkLst>
          <pc:docMk/>
          <pc:sldMk cId="1162345055" sldId="394"/>
        </pc:sldMkLst>
        <pc:spChg chg="mod">
          <ac:chgData name="Francisco Romero Guillén" userId="S::francisco.romero@cesurformacion.com::a06b3b3a-33d0-47b2-bfb2-021b0dbe239b" providerId="AD" clId="Web-{0FE64D52-87E1-F4D6-03F4-A692BBDE3D85}" dt="2021-01-29T19:31:18.631" v="757" actId="20577"/>
          <ac:spMkLst>
            <pc:docMk/>
            <pc:sldMk cId="1162345055" sldId="394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0FE64D52-87E1-F4D6-03F4-A692BBDE3D85}" dt="2021-01-29T19:33:46.173" v="821" actId="20577"/>
          <ac:spMkLst>
            <pc:docMk/>
            <pc:sldMk cId="1162345055" sldId="394"/>
            <ac:spMk id="5" creationId="{38DFB21A-BC34-44C7-926C-D34EA9CCA7FF}"/>
          </ac:spMkLst>
        </pc:spChg>
      </pc:sldChg>
      <pc:sldChg chg="modSp add replId">
        <pc:chgData name="Francisco Romero Guillén" userId="S::francisco.romero@cesurformacion.com::a06b3b3a-33d0-47b2-bfb2-021b0dbe239b" providerId="AD" clId="Web-{0FE64D52-87E1-F4D6-03F4-A692BBDE3D85}" dt="2021-01-29T19:40:24.998" v="927" actId="20577"/>
        <pc:sldMkLst>
          <pc:docMk/>
          <pc:sldMk cId="1377909398" sldId="395"/>
        </pc:sldMkLst>
        <pc:spChg chg="mod">
          <ac:chgData name="Francisco Romero Guillén" userId="S::francisco.romero@cesurformacion.com::a06b3b3a-33d0-47b2-bfb2-021b0dbe239b" providerId="AD" clId="Web-{0FE64D52-87E1-F4D6-03F4-A692BBDE3D85}" dt="2021-01-29T19:37:38.455" v="830" actId="20577"/>
          <ac:spMkLst>
            <pc:docMk/>
            <pc:sldMk cId="1377909398" sldId="395"/>
            <ac:spMk id="2" creationId="{23506C98-5FE7-4EA8-A4F1-8555D39C10BC}"/>
          </ac:spMkLst>
        </pc:spChg>
        <pc:spChg chg="mod">
          <ac:chgData name="Francisco Romero Guillén" userId="S::francisco.romero@cesurformacion.com::a06b3b3a-33d0-47b2-bfb2-021b0dbe239b" providerId="AD" clId="Web-{0FE64D52-87E1-F4D6-03F4-A692BBDE3D85}" dt="2021-01-29T19:40:24.998" v="927" actId="20577"/>
          <ac:spMkLst>
            <pc:docMk/>
            <pc:sldMk cId="1377909398" sldId="395"/>
            <ac:spMk id="5" creationId="{38DFB21A-BC34-44C7-926C-D34EA9CCA7FF}"/>
          </ac:spMkLst>
        </pc:spChg>
      </pc:sldChg>
    </pc:docChg>
  </pc:docChgLst>
  <pc:docChgLst>
    <pc:chgData name="Francisco Romero Guillén" userId="S::francisco.romero@cesurformacion.com::a06b3b3a-33d0-47b2-bfb2-021b0dbe239b" providerId="AD" clId="Web-{AD786EFC-0DCA-EEBE-619C-3C9803118F07}"/>
    <pc:docChg chg="addSld delSld modSld">
      <pc:chgData name="Francisco Romero Guillén" userId="S::francisco.romero@cesurformacion.com::a06b3b3a-33d0-47b2-bfb2-021b0dbe239b" providerId="AD" clId="Web-{AD786EFC-0DCA-EEBE-619C-3C9803118F07}" dt="2021-01-29T23:35:27.443" v="86" actId="1076"/>
      <pc:docMkLst>
        <pc:docMk/>
      </pc:docMkLst>
      <pc:sldChg chg="addSp modSp add del">
        <pc:chgData name="Francisco Romero Guillén" userId="S::francisco.romero@cesurformacion.com::a06b3b3a-33d0-47b2-bfb2-021b0dbe239b" providerId="AD" clId="Web-{AD786EFC-0DCA-EEBE-619C-3C9803118F07}" dt="2021-01-29T21:22:20.823" v="13"/>
        <pc:sldMkLst>
          <pc:docMk/>
          <pc:sldMk cId="1933999162" sldId="381"/>
        </pc:sldMkLst>
        <pc:picChg chg="mod">
          <ac:chgData name="Francisco Romero Guillén" userId="S::francisco.romero@cesurformacion.com::a06b3b3a-33d0-47b2-bfb2-021b0dbe239b" providerId="AD" clId="Web-{AD786EFC-0DCA-EEBE-619C-3C9803118F07}" dt="2021-01-29T21:22:02.964" v="11" actId="1076"/>
          <ac:picMkLst>
            <pc:docMk/>
            <pc:sldMk cId="1933999162" sldId="381"/>
            <ac:picMk id="3" creationId="{BA6A6FE0-934D-43F5-B14D-7381C5939122}"/>
          </ac:picMkLst>
        </pc:picChg>
        <pc:picChg chg="mod">
          <ac:chgData name="Francisco Romero Guillén" userId="S::francisco.romero@cesurformacion.com::a06b3b3a-33d0-47b2-bfb2-021b0dbe239b" providerId="AD" clId="Web-{AD786EFC-0DCA-EEBE-619C-3C9803118F07}" dt="2021-01-29T21:22:01.729" v="10" actId="1076"/>
          <ac:picMkLst>
            <pc:docMk/>
            <pc:sldMk cId="1933999162" sldId="381"/>
            <ac:picMk id="4" creationId="{E5F5B79C-7D2F-40DF-AEB1-44F9FF516BF4}"/>
          </ac:picMkLst>
        </pc:picChg>
        <pc:picChg chg="add mod modCrop">
          <ac:chgData name="Francisco Romero Guillén" userId="S::francisco.romero@cesurformacion.com::a06b3b3a-33d0-47b2-bfb2-021b0dbe239b" providerId="AD" clId="Web-{AD786EFC-0DCA-EEBE-619C-3C9803118F07}" dt="2021-01-29T21:21:47.088" v="8"/>
          <ac:picMkLst>
            <pc:docMk/>
            <pc:sldMk cId="1933999162" sldId="381"/>
            <ac:picMk id="5" creationId="{9425CB89-A61A-4365-9BD5-B38A53B7C6F5}"/>
          </ac:picMkLst>
        </pc:picChg>
      </pc:sldChg>
      <pc:sldChg chg="addSp delSp modSp add replId">
        <pc:chgData name="Francisco Romero Guillén" userId="S::francisco.romero@cesurformacion.com::a06b3b3a-33d0-47b2-bfb2-021b0dbe239b" providerId="AD" clId="Web-{AD786EFC-0DCA-EEBE-619C-3C9803118F07}" dt="2021-01-29T21:29:14.350" v="52" actId="1076"/>
        <pc:sldMkLst>
          <pc:docMk/>
          <pc:sldMk cId="4027553119" sldId="396"/>
        </pc:sldMkLst>
        <pc:spChg chg="mod">
          <ac:chgData name="Francisco Romero Guillén" userId="S::francisco.romero@cesurformacion.com::a06b3b3a-33d0-47b2-bfb2-021b0dbe239b" providerId="AD" clId="Web-{AD786EFC-0DCA-EEBE-619C-3C9803118F07}" dt="2021-01-29T21:25:43.891" v="27" actId="20577"/>
          <ac:spMkLst>
            <pc:docMk/>
            <pc:sldMk cId="4027553119" sldId="396"/>
            <ac:spMk id="2" creationId="{23506C98-5FE7-4EA8-A4F1-8555D39C10BC}"/>
          </ac:spMkLst>
        </pc:spChg>
        <pc:picChg chg="del">
          <ac:chgData name="Francisco Romero Guillén" userId="S::francisco.romero@cesurformacion.com::a06b3b3a-33d0-47b2-bfb2-021b0dbe239b" providerId="AD" clId="Web-{AD786EFC-0DCA-EEBE-619C-3C9803118F07}" dt="2021-01-29T21:26:16.751" v="31"/>
          <ac:picMkLst>
            <pc:docMk/>
            <pc:sldMk cId="4027553119" sldId="396"/>
            <ac:picMk id="3" creationId="{BA6A6FE0-934D-43F5-B14D-7381C5939122}"/>
          </ac:picMkLst>
        </pc:picChg>
        <pc:picChg chg="del">
          <ac:chgData name="Francisco Romero Guillén" userId="S::francisco.romero@cesurformacion.com::a06b3b3a-33d0-47b2-bfb2-021b0dbe239b" providerId="AD" clId="Web-{AD786EFC-0DCA-EEBE-619C-3C9803118F07}" dt="2021-01-29T21:25:47.345" v="28"/>
          <ac:picMkLst>
            <pc:docMk/>
            <pc:sldMk cId="4027553119" sldId="396"/>
            <ac:picMk id="4" creationId="{E5F5B79C-7D2F-40DF-AEB1-44F9FF516BF4}"/>
          </ac:picMkLst>
        </pc:picChg>
        <pc:picChg chg="del">
          <ac:chgData name="Francisco Romero Guillén" userId="S::francisco.romero@cesurformacion.com::a06b3b3a-33d0-47b2-bfb2-021b0dbe239b" providerId="AD" clId="Web-{AD786EFC-0DCA-EEBE-619C-3C9803118F07}" dt="2021-01-29T21:27:21.566" v="36"/>
          <ac:picMkLst>
            <pc:docMk/>
            <pc:sldMk cId="4027553119" sldId="396"/>
            <ac:picMk id="5" creationId="{9425CB89-A61A-4365-9BD5-B38A53B7C6F5}"/>
          </ac:picMkLst>
        </pc:picChg>
        <pc:picChg chg="add mod">
          <ac:chgData name="Francisco Romero Guillén" userId="S::francisco.romero@cesurformacion.com::a06b3b3a-33d0-47b2-bfb2-021b0dbe239b" providerId="AD" clId="Web-{AD786EFC-0DCA-EEBE-619C-3C9803118F07}" dt="2021-01-29T21:26:26.861" v="35" actId="1076"/>
          <ac:picMkLst>
            <pc:docMk/>
            <pc:sldMk cId="4027553119" sldId="396"/>
            <ac:picMk id="6" creationId="{8D59FD4E-9703-4769-82D3-D77604FF2DD4}"/>
          </ac:picMkLst>
        </pc:picChg>
        <pc:picChg chg="add mod">
          <ac:chgData name="Francisco Romero Guillén" userId="S::francisco.romero@cesurformacion.com::a06b3b3a-33d0-47b2-bfb2-021b0dbe239b" providerId="AD" clId="Web-{AD786EFC-0DCA-EEBE-619C-3C9803118F07}" dt="2021-01-29T21:26:22.627" v="33" actId="1076"/>
          <ac:picMkLst>
            <pc:docMk/>
            <pc:sldMk cId="4027553119" sldId="396"/>
            <ac:picMk id="7" creationId="{AA8401B2-BCB2-4B2A-9430-2F6ADB5CF3AF}"/>
          </ac:picMkLst>
        </pc:picChg>
        <pc:picChg chg="add mod modCrop">
          <ac:chgData name="Francisco Romero Guillén" userId="S::francisco.romero@cesurformacion.com::a06b3b3a-33d0-47b2-bfb2-021b0dbe239b" providerId="AD" clId="Web-{AD786EFC-0DCA-EEBE-619C-3C9803118F07}" dt="2021-01-29T21:29:14.350" v="52" actId="1076"/>
          <ac:picMkLst>
            <pc:docMk/>
            <pc:sldMk cId="4027553119" sldId="396"/>
            <ac:picMk id="8" creationId="{86F0A740-7F5C-4FAB-A1AA-FB8568936D50}"/>
          </ac:picMkLst>
        </pc:picChg>
      </pc:sldChg>
      <pc:sldChg chg="addSp delSp modSp add replId">
        <pc:chgData name="Francisco Romero Guillén" userId="S::francisco.romero@cesurformacion.com::a06b3b3a-33d0-47b2-bfb2-021b0dbe239b" providerId="AD" clId="Web-{AD786EFC-0DCA-EEBE-619C-3C9803118F07}" dt="2021-01-29T23:30:49.216" v="62" actId="1076"/>
        <pc:sldMkLst>
          <pc:docMk/>
          <pc:sldMk cId="2042034036" sldId="397"/>
        </pc:sldMkLst>
        <pc:spChg chg="mod">
          <ac:chgData name="Francisco Romero Guillén" userId="S::francisco.romero@cesurformacion.com::a06b3b3a-33d0-47b2-bfb2-021b0dbe239b" providerId="AD" clId="Web-{AD786EFC-0DCA-EEBE-619C-3C9803118F07}" dt="2021-01-29T23:30:40.466" v="56" actId="20577"/>
          <ac:spMkLst>
            <pc:docMk/>
            <pc:sldMk cId="2042034036" sldId="397"/>
            <ac:spMk id="2" creationId="{23506C98-5FE7-4EA8-A4F1-8555D39C10BC}"/>
          </ac:spMkLst>
        </pc:spChg>
        <pc:picChg chg="add mod">
          <ac:chgData name="Francisco Romero Guillén" userId="S::francisco.romero@cesurformacion.com::a06b3b3a-33d0-47b2-bfb2-021b0dbe239b" providerId="AD" clId="Web-{AD786EFC-0DCA-EEBE-619C-3C9803118F07}" dt="2021-01-29T23:30:49.216" v="62" actId="1076"/>
          <ac:picMkLst>
            <pc:docMk/>
            <pc:sldMk cId="2042034036" sldId="397"/>
            <ac:picMk id="3" creationId="{97520BD4-510E-4393-B2AD-A1528BE4348E}"/>
          </ac:picMkLst>
        </pc:picChg>
        <pc:picChg chg="del">
          <ac:chgData name="Francisco Romero Guillén" userId="S::francisco.romero@cesurformacion.com::a06b3b3a-33d0-47b2-bfb2-021b0dbe239b" providerId="AD" clId="Web-{AD786EFC-0DCA-EEBE-619C-3C9803118F07}" dt="2021-01-29T23:30:42.966" v="58"/>
          <ac:picMkLst>
            <pc:docMk/>
            <pc:sldMk cId="2042034036" sldId="397"/>
            <ac:picMk id="6" creationId="{8D59FD4E-9703-4769-82D3-D77604FF2DD4}"/>
          </ac:picMkLst>
        </pc:picChg>
        <pc:picChg chg="del">
          <ac:chgData name="Francisco Romero Guillén" userId="S::francisco.romero@cesurformacion.com::a06b3b3a-33d0-47b2-bfb2-021b0dbe239b" providerId="AD" clId="Web-{AD786EFC-0DCA-EEBE-619C-3C9803118F07}" dt="2021-01-29T23:30:43.451" v="59"/>
          <ac:picMkLst>
            <pc:docMk/>
            <pc:sldMk cId="2042034036" sldId="397"/>
            <ac:picMk id="7" creationId="{AA8401B2-BCB2-4B2A-9430-2F6ADB5CF3AF}"/>
          </ac:picMkLst>
        </pc:picChg>
        <pc:picChg chg="del">
          <ac:chgData name="Francisco Romero Guillén" userId="S::francisco.romero@cesurformacion.com::a06b3b3a-33d0-47b2-bfb2-021b0dbe239b" providerId="AD" clId="Web-{AD786EFC-0DCA-EEBE-619C-3C9803118F07}" dt="2021-01-29T23:30:41.982" v="57"/>
          <ac:picMkLst>
            <pc:docMk/>
            <pc:sldMk cId="2042034036" sldId="397"/>
            <ac:picMk id="8" creationId="{86F0A740-7F5C-4FAB-A1AA-FB8568936D50}"/>
          </ac:picMkLst>
        </pc:picChg>
      </pc:sldChg>
      <pc:sldChg chg="addSp delSp modSp add replId">
        <pc:chgData name="Francisco Romero Guillén" userId="S::francisco.romero@cesurformacion.com::a06b3b3a-33d0-47b2-bfb2-021b0dbe239b" providerId="AD" clId="Web-{AD786EFC-0DCA-EEBE-619C-3C9803118F07}" dt="2021-01-29T23:32:11.156" v="67" actId="1076"/>
        <pc:sldMkLst>
          <pc:docMk/>
          <pc:sldMk cId="3848729750" sldId="398"/>
        </pc:sldMkLst>
        <pc:picChg chg="del">
          <ac:chgData name="Francisco Romero Guillén" userId="S::francisco.romero@cesurformacion.com::a06b3b3a-33d0-47b2-bfb2-021b0dbe239b" providerId="AD" clId="Web-{AD786EFC-0DCA-EEBE-619C-3C9803118F07}" dt="2021-01-29T23:31:02.607" v="64"/>
          <ac:picMkLst>
            <pc:docMk/>
            <pc:sldMk cId="3848729750" sldId="398"/>
            <ac:picMk id="3" creationId="{97520BD4-510E-4393-B2AD-A1528BE4348E}"/>
          </ac:picMkLst>
        </pc:picChg>
        <pc:picChg chg="add mod">
          <ac:chgData name="Francisco Romero Guillén" userId="S::francisco.romero@cesurformacion.com::a06b3b3a-33d0-47b2-bfb2-021b0dbe239b" providerId="AD" clId="Web-{AD786EFC-0DCA-EEBE-619C-3C9803118F07}" dt="2021-01-29T23:32:11.156" v="67" actId="1076"/>
          <ac:picMkLst>
            <pc:docMk/>
            <pc:sldMk cId="3848729750" sldId="398"/>
            <ac:picMk id="4" creationId="{CA081D88-914A-4554-82F2-349C2DE30654}"/>
          </ac:picMkLst>
        </pc:picChg>
      </pc:sldChg>
      <pc:sldChg chg="addSp delSp modSp add replId">
        <pc:chgData name="Francisco Romero Guillén" userId="S::francisco.romero@cesurformacion.com::a06b3b3a-33d0-47b2-bfb2-021b0dbe239b" providerId="AD" clId="Web-{AD786EFC-0DCA-EEBE-619C-3C9803118F07}" dt="2021-01-29T23:33:20.564" v="74" actId="1076"/>
        <pc:sldMkLst>
          <pc:docMk/>
          <pc:sldMk cId="779165972" sldId="399"/>
        </pc:sldMkLst>
        <pc:picChg chg="add mod">
          <ac:chgData name="Francisco Romero Guillén" userId="S::francisco.romero@cesurformacion.com::a06b3b3a-33d0-47b2-bfb2-021b0dbe239b" providerId="AD" clId="Web-{AD786EFC-0DCA-EEBE-619C-3C9803118F07}" dt="2021-01-29T23:33:20.564" v="74" actId="1076"/>
          <ac:picMkLst>
            <pc:docMk/>
            <pc:sldMk cId="779165972" sldId="399"/>
            <ac:picMk id="3" creationId="{FF33DBAF-CEA4-47EE-8F26-288D2317F273}"/>
          </ac:picMkLst>
        </pc:picChg>
        <pc:picChg chg="del">
          <ac:chgData name="Francisco Romero Guillén" userId="S::francisco.romero@cesurformacion.com::a06b3b3a-33d0-47b2-bfb2-021b0dbe239b" providerId="AD" clId="Web-{AD786EFC-0DCA-EEBE-619C-3C9803118F07}" dt="2021-01-29T23:33:11.001" v="69"/>
          <ac:picMkLst>
            <pc:docMk/>
            <pc:sldMk cId="779165972" sldId="399"/>
            <ac:picMk id="4" creationId="{CA081D88-914A-4554-82F2-349C2DE30654}"/>
          </ac:picMkLst>
        </pc:picChg>
      </pc:sldChg>
      <pc:sldChg chg="addSp delSp modSp add replId">
        <pc:chgData name="Francisco Romero Guillén" userId="S::francisco.romero@cesurformacion.com::a06b3b3a-33d0-47b2-bfb2-021b0dbe239b" providerId="AD" clId="Web-{AD786EFC-0DCA-EEBE-619C-3C9803118F07}" dt="2021-01-29T23:35:27.443" v="86" actId="1076"/>
        <pc:sldMkLst>
          <pc:docMk/>
          <pc:sldMk cId="3950475235" sldId="400"/>
        </pc:sldMkLst>
        <pc:picChg chg="del">
          <ac:chgData name="Francisco Romero Guillén" userId="S::francisco.romero@cesurformacion.com::a06b3b3a-33d0-47b2-bfb2-021b0dbe239b" providerId="AD" clId="Web-{AD786EFC-0DCA-EEBE-619C-3C9803118F07}" dt="2021-01-29T23:34:31.129" v="76"/>
          <ac:picMkLst>
            <pc:docMk/>
            <pc:sldMk cId="3950475235" sldId="400"/>
            <ac:picMk id="3" creationId="{FF33DBAF-CEA4-47EE-8F26-288D2317F273}"/>
          </ac:picMkLst>
        </pc:picChg>
        <pc:picChg chg="add mod">
          <ac:chgData name="Francisco Romero Guillén" userId="S::francisco.romero@cesurformacion.com::a06b3b3a-33d0-47b2-bfb2-021b0dbe239b" providerId="AD" clId="Web-{AD786EFC-0DCA-EEBE-619C-3C9803118F07}" dt="2021-01-29T23:34:36.660" v="79" actId="1076"/>
          <ac:picMkLst>
            <pc:docMk/>
            <pc:sldMk cId="3950475235" sldId="400"/>
            <ac:picMk id="4" creationId="{6AC1BE16-D8E1-40F2-A317-678CE763ACEF}"/>
          </ac:picMkLst>
        </pc:picChg>
        <pc:picChg chg="add del mod">
          <ac:chgData name="Francisco Romero Guillén" userId="S::francisco.romero@cesurformacion.com::a06b3b3a-33d0-47b2-bfb2-021b0dbe239b" providerId="AD" clId="Web-{AD786EFC-0DCA-EEBE-619C-3C9803118F07}" dt="2021-01-29T23:35:13.005" v="82"/>
          <ac:picMkLst>
            <pc:docMk/>
            <pc:sldMk cId="3950475235" sldId="400"/>
            <ac:picMk id="5" creationId="{F4816B92-4645-42D8-AB4E-56D2831B2E0D}"/>
          </ac:picMkLst>
        </pc:picChg>
        <pc:picChg chg="add mod">
          <ac:chgData name="Francisco Romero Guillén" userId="S::francisco.romero@cesurformacion.com::a06b3b3a-33d0-47b2-bfb2-021b0dbe239b" providerId="AD" clId="Web-{AD786EFC-0DCA-EEBE-619C-3C9803118F07}" dt="2021-01-29T23:35:27.443" v="86" actId="1076"/>
          <ac:picMkLst>
            <pc:docMk/>
            <pc:sldMk cId="3950475235" sldId="400"/>
            <ac:picMk id="6" creationId="{C879F7ED-4D3F-40E6-8066-12A6D69696B9}"/>
          </ac:picMkLst>
        </pc:picChg>
      </pc:sldChg>
    </pc:docChg>
  </pc:docChgLst>
  <pc:docChgLst>
    <pc:chgData name="Francisco Romero Guillén" userId="S::francisco.romero@cesurformacion.com::a06b3b3a-33d0-47b2-bfb2-021b0dbe239b" providerId="AD" clId="Web-{EF13CAE9-B944-B57F-989D-6869F86ECDD5}"/>
    <pc:docChg chg="delSld">
      <pc:chgData name="Francisco Romero Guillén" userId="S::francisco.romero@cesurformacion.com::a06b3b3a-33d0-47b2-bfb2-021b0dbe239b" providerId="AD" clId="Web-{EF13CAE9-B944-B57F-989D-6869F86ECDD5}" dt="2023-01-08T18:33:42.197" v="0"/>
      <pc:docMkLst>
        <pc:docMk/>
      </pc:docMkLst>
      <pc:sldChg chg="del">
        <pc:chgData name="Francisco Romero Guillén" userId="S::francisco.romero@cesurformacion.com::a06b3b3a-33d0-47b2-bfb2-021b0dbe239b" providerId="AD" clId="Web-{EF13CAE9-B944-B57F-989D-6869F86ECDD5}" dt="2023-01-08T18:33:42.197" v="0"/>
        <pc:sldMkLst>
          <pc:docMk/>
          <pc:sldMk cId="2367968638" sldId="391"/>
        </pc:sldMkLst>
      </pc:sldChg>
    </pc:docChg>
  </pc:docChgLst>
  <pc:docChgLst>
    <pc:chgData name="Francisco Romero Guillén" userId="S::francisco.romero@cesurformacion.com::a06b3b3a-33d0-47b2-bfb2-021b0dbe239b" providerId="AD" clId="Web-{04B997E5-59C1-B1CA-9FE4-C9BCF1EC872D}"/>
    <pc:docChg chg="modSld sldOrd">
      <pc:chgData name="Francisco Romero Guillén" userId="S::francisco.romero@cesurformacion.com::a06b3b3a-33d0-47b2-bfb2-021b0dbe239b" providerId="AD" clId="Web-{04B997E5-59C1-B1CA-9FE4-C9BCF1EC872D}" dt="2021-01-29T20:22:38.874" v="20" actId="1076"/>
      <pc:docMkLst>
        <pc:docMk/>
      </pc:docMkLst>
      <pc:sldChg chg="ord">
        <pc:chgData name="Francisco Romero Guillén" userId="S::francisco.romero@cesurformacion.com::a06b3b3a-33d0-47b2-bfb2-021b0dbe239b" providerId="AD" clId="Web-{04B997E5-59C1-B1CA-9FE4-C9BCF1EC872D}" dt="2021-01-29T20:20:11.077" v="3"/>
        <pc:sldMkLst>
          <pc:docMk/>
          <pc:sldMk cId="4292203268" sldId="373"/>
        </pc:sldMkLst>
      </pc:sldChg>
      <pc:sldChg chg="ord">
        <pc:chgData name="Francisco Romero Guillén" userId="S::francisco.romero@cesurformacion.com::a06b3b3a-33d0-47b2-bfb2-021b0dbe239b" providerId="AD" clId="Web-{04B997E5-59C1-B1CA-9FE4-C9BCF1EC872D}" dt="2021-01-29T20:20:11.077" v="4"/>
        <pc:sldMkLst>
          <pc:docMk/>
          <pc:sldMk cId="2868384200" sldId="374"/>
        </pc:sldMkLst>
      </pc:sldChg>
      <pc:sldChg chg="ord">
        <pc:chgData name="Francisco Romero Guillén" userId="S::francisco.romero@cesurformacion.com::a06b3b3a-33d0-47b2-bfb2-021b0dbe239b" providerId="AD" clId="Web-{04B997E5-59C1-B1CA-9FE4-C9BCF1EC872D}" dt="2021-01-29T20:20:11.077" v="2"/>
        <pc:sldMkLst>
          <pc:docMk/>
          <pc:sldMk cId="2923386677" sldId="380"/>
        </pc:sldMkLst>
      </pc:sldChg>
      <pc:sldChg chg="addSp delSp modSp ord">
        <pc:chgData name="Francisco Romero Guillén" userId="S::francisco.romero@cesurformacion.com::a06b3b3a-33d0-47b2-bfb2-021b0dbe239b" providerId="AD" clId="Web-{04B997E5-59C1-B1CA-9FE4-C9BCF1EC872D}" dt="2021-01-29T20:22:38.874" v="20" actId="1076"/>
        <pc:sldMkLst>
          <pc:docMk/>
          <pc:sldMk cId="1933999162" sldId="381"/>
        </pc:sldMkLst>
        <pc:spChg chg="mod">
          <ac:chgData name="Francisco Romero Guillén" userId="S::francisco.romero@cesurformacion.com::a06b3b3a-33d0-47b2-bfb2-021b0dbe239b" providerId="AD" clId="Web-{04B997E5-59C1-B1CA-9FE4-C9BCF1EC872D}" dt="2021-01-29T20:20:31.561" v="8" actId="20577"/>
          <ac:spMkLst>
            <pc:docMk/>
            <pc:sldMk cId="1933999162" sldId="381"/>
            <ac:spMk id="2" creationId="{23506C98-5FE7-4EA8-A4F1-8555D39C10BC}"/>
          </ac:spMkLst>
        </pc:spChg>
        <pc:spChg chg="del">
          <ac:chgData name="Francisco Romero Guillén" userId="S::francisco.romero@cesurformacion.com::a06b3b3a-33d0-47b2-bfb2-021b0dbe239b" providerId="AD" clId="Web-{04B997E5-59C1-B1CA-9FE4-C9BCF1EC872D}" dt="2021-01-29T20:20:33.983" v="9"/>
          <ac:spMkLst>
            <pc:docMk/>
            <pc:sldMk cId="1933999162" sldId="381"/>
            <ac:spMk id="5" creationId="{38DFB21A-BC34-44C7-926C-D34EA9CCA7FF}"/>
          </ac:spMkLst>
        </pc:spChg>
        <pc:picChg chg="add mod">
          <ac:chgData name="Francisco Romero Guillén" userId="S::francisco.romero@cesurformacion.com::a06b3b3a-33d0-47b2-bfb2-021b0dbe239b" providerId="AD" clId="Web-{04B997E5-59C1-B1CA-9FE4-C9BCF1EC872D}" dt="2021-01-29T20:22:35.858" v="19" actId="1076"/>
          <ac:picMkLst>
            <pc:docMk/>
            <pc:sldMk cId="1933999162" sldId="381"/>
            <ac:picMk id="3" creationId="{BA6A6FE0-934D-43F5-B14D-7381C5939122}"/>
          </ac:picMkLst>
        </pc:picChg>
        <pc:picChg chg="add mod">
          <ac:chgData name="Francisco Romero Guillén" userId="S::francisco.romero@cesurformacion.com::a06b3b3a-33d0-47b2-bfb2-021b0dbe239b" providerId="AD" clId="Web-{04B997E5-59C1-B1CA-9FE4-C9BCF1EC872D}" dt="2021-01-29T20:22:38.874" v="20" actId="1076"/>
          <ac:picMkLst>
            <pc:docMk/>
            <pc:sldMk cId="1933999162" sldId="381"/>
            <ac:picMk id="4" creationId="{E5F5B79C-7D2F-40DF-AEB1-44F9FF516BF4}"/>
          </ac:picMkLst>
        </pc:picChg>
      </pc:sldChg>
      <pc:sldChg chg="ord">
        <pc:chgData name="Francisco Romero Guillén" userId="S::francisco.romero@cesurformacion.com::a06b3b3a-33d0-47b2-bfb2-021b0dbe239b" providerId="AD" clId="Web-{04B997E5-59C1-B1CA-9FE4-C9BCF1EC872D}" dt="2021-01-29T20:20:11.077" v="1"/>
        <pc:sldMkLst>
          <pc:docMk/>
          <pc:sldMk cId="1238881746" sldId="382"/>
        </pc:sldMkLst>
      </pc:sldChg>
    </pc:docChg>
  </pc:docChgLst>
  <pc:docChgLst>
    <pc:chgData name="Francisco Romero Guillén" userId="S::francisco.romero@cesurformacion.com::a06b3b3a-33d0-47b2-bfb2-021b0dbe239b" providerId="AD" clId="Web-{FE589333-A1F6-7018-D956-428FD03938E6}"/>
    <pc:docChg chg="addSld delSld modSld">
      <pc:chgData name="Francisco Romero Guillén" userId="S::francisco.romero@cesurformacion.com::a06b3b3a-33d0-47b2-bfb2-021b0dbe239b" providerId="AD" clId="Web-{FE589333-A1F6-7018-D956-428FD03938E6}" dt="2021-02-07T20:39:35.560" v="283" actId="20577"/>
      <pc:docMkLst>
        <pc:docMk/>
      </pc:docMkLst>
      <pc:sldChg chg="del">
        <pc:chgData name="Francisco Romero Guillén" userId="S::francisco.romero@cesurformacion.com::a06b3b3a-33d0-47b2-bfb2-021b0dbe239b" providerId="AD" clId="Web-{FE589333-A1F6-7018-D956-428FD03938E6}" dt="2021-02-07T19:27:46.330" v="0"/>
        <pc:sldMkLst>
          <pc:docMk/>
          <pc:sldMk cId="421722031" sldId="393"/>
        </pc:sldMkLst>
      </pc:sldChg>
      <pc:sldChg chg="addSp delSp modSp">
        <pc:chgData name="Francisco Romero Guillén" userId="S::francisco.romero@cesurformacion.com::a06b3b3a-33d0-47b2-bfb2-021b0dbe239b" providerId="AD" clId="Web-{FE589333-A1F6-7018-D956-428FD03938E6}" dt="2021-02-07T19:30:08.740" v="4"/>
        <pc:sldMkLst>
          <pc:docMk/>
          <pc:sldMk cId="3950475235" sldId="400"/>
        </pc:sldMkLst>
        <pc:spChg chg="add del mod">
          <ac:chgData name="Francisco Romero Guillén" userId="S::francisco.romero@cesurformacion.com::a06b3b3a-33d0-47b2-bfb2-021b0dbe239b" providerId="AD" clId="Web-{FE589333-A1F6-7018-D956-428FD03938E6}" dt="2021-02-07T19:30:08.740" v="4"/>
          <ac:spMkLst>
            <pc:docMk/>
            <pc:sldMk cId="3950475235" sldId="400"/>
            <ac:spMk id="3" creationId="{67587389-5360-4CCA-B166-C3B809E285E4}"/>
          </ac:spMkLst>
        </pc:spChg>
      </pc:sldChg>
      <pc:sldChg chg="addSp delSp modSp add">
        <pc:chgData name="Francisco Romero Guillén" userId="S::francisco.romero@cesurformacion.com::a06b3b3a-33d0-47b2-bfb2-021b0dbe239b" providerId="AD" clId="Web-{FE589333-A1F6-7018-D956-428FD03938E6}" dt="2021-02-07T20:39:35.560" v="283" actId="20577"/>
        <pc:sldMkLst>
          <pc:docMk/>
          <pc:sldMk cId="1410695200" sldId="401"/>
        </pc:sldMkLst>
        <pc:spChg chg="mod">
          <ac:chgData name="Francisco Romero Guillén" userId="S::francisco.romero@cesurformacion.com::a06b3b3a-33d0-47b2-bfb2-021b0dbe239b" providerId="AD" clId="Web-{FE589333-A1F6-7018-D956-428FD03938E6}" dt="2021-02-07T20:39:35.560" v="283" actId="20577"/>
          <ac:spMkLst>
            <pc:docMk/>
            <pc:sldMk cId="1410695200" sldId="401"/>
            <ac:spMk id="6" creationId="{67572B6B-74DB-458D-B5FD-A84D7A581031}"/>
          </ac:spMkLst>
        </pc:spChg>
        <pc:picChg chg="del">
          <ac:chgData name="Francisco Romero Guillén" userId="S::francisco.romero@cesurformacion.com::a06b3b3a-33d0-47b2-bfb2-021b0dbe239b" providerId="AD" clId="Web-{FE589333-A1F6-7018-D956-428FD03938E6}" dt="2021-02-07T19:31:50.243" v="171"/>
          <ac:picMkLst>
            <pc:docMk/>
            <pc:sldMk cId="1410695200" sldId="401"/>
            <ac:picMk id="3" creationId="{867D5FD6-83CE-42BD-B1F1-44D97FFA7312}"/>
          </ac:picMkLst>
        </pc:picChg>
        <pc:picChg chg="add mod">
          <ac:chgData name="Francisco Romero Guillén" userId="S::francisco.romero@cesurformacion.com::a06b3b3a-33d0-47b2-bfb2-021b0dbe239b" providerId="AD" clId="Web-{FE589333-A1F6-7018-D956-428FD03938E6}" dt="2021-02-07T19:32:09.509" v="175" actId="1076"/>
          <ac:picMkLst>
            <pc:docMk/>
            <pc:sldMk cId="1410695200" sldId="401"/>
            <ac:picMk id="4" creationId="{C685CA58-E3A1-4E88-B2F4-000A6C597A0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23/02/2023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23/02/2023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23/02/2023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23/02/2023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23/02/2023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23/02/2023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23/02/2023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23/02/2023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23/02/2023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23/02/2023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23/02/2023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23/02/2023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E7FB0966-05A3-4590-9318-6663F30423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06" r="32857" b="126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7196620" cy="3204134"/>
          </a:xfrm>
        </p:spPr>
        <p:txBody>
          <a:bodyPr anchor="b">
            <a:normAutofit/>
          </a:bodyPr>
          <a:lstStyle/>
          <a:p>
            <a:pPr algn="l"/>
            <a:r>
              <a:rPr lang="es-ES" sz="4800" b="1" dirty="0">
                <a:ea typeface="+mj-lt"/>
                <a:cs typeface="+mj-lt"/>
              </a:rPr>
              <a:t>Documentación de aplicaciones 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313644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s-ES" sz="2000">
                <a:cs typeface="Calibri"/>
              </a:rPr>
              <a:t>Tema 5. Desarrollo de Interfaces</a:t>
            </a:r>
            <a:endParaRPr lang="en-US" sz="2000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F432E7-45CA-4EDB-8E6F-1702DB847DB5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1E4466C-60DE-4C39-8CB6-92142382E749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16">
              <a:extLst>
                <a:ext uri="{FF2B5EF4-FFF2-40B4-BE49-F238E27FC236}">
                  <a16:creationId xmlns:a16="http://schemas.microsoft.com/office/drawing/2014/main" id="{E44EB84F-8B9F-419D-AA17-E3F2A05B5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7199EF4-4013-4BBE-BA20-B46D00DF5634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Documentación en el desarrollo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38DFB21A-BC34-44C7-926C-D34EA9CCA7FF}"/>
              </a:ext>
            </a:extLst>
          </p:cNvPr>
          <p:cNvSpPr txBox="1"/>
          <p:nvPr/>
        </p:nvSpPr>
        <p:spPr>
          <a:xfrm>
            <a:off x="7120673" y="2016926"/>
            <a:ext cx="4001015" cy="39395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>
                <a:ea typeface="+mn-lt"/>
                <a:cs typeface="+mn-lt"/>
              </a:rPr>
              <a:t>Cada una de estas fases del ciclo de vida del software debe llevar asociado un documento. </a:t>
            </a:r>
            <a:endParaRPr lang="en-US" sz="2400">
              <a:cs typeface="Calibri" panose="020F0502020204030204"/>
            </a:endParaRPr>
          </a:p>
          <a:p>
            <a:pPr>
              <a:spcAft>
                <a:spcPts val="1200"/>
              </a:spcAft>
            </a:pPr>
            <a:r>
              <a:rPr lang="en-US" sz="2400">
                <a:ea typeface="+mn-lt"/>
                <a:cs typeface="+mn-lt"/>
              </a:rPr>
              <a:t>La documentación de los programas es un aspecto muy  importante no solo en el desarrollo de la aplicación sino también en el mantenimiento de esta.</a:t>
            </a:r>
            <a:endParaRPr lang="en-US" sz="2400">
              <a:cs typeface="Calibri"/>
            </a:endParaRPr>
          </a:p>
        </p:txBody>
      </p:sp>
      <p:pic>
        <p:nvPicPr>
          <p:cNvPr id="3" name="Imagen 3" descr="Diagrama&#10;&#10;Descripción generada automáticamente">
            <a:extLst>
              <a:ext uri="{FF2B5EF4-FFF2-40B4-BE49-F238E27FC236}">
                <a16:creationId xmlns:a16="http://schemas.microsoft.com/office/drawing/2014/main" id="{E907ADD9-04B5-4787-A87E-0C713A205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135" y="1978990"/>
            <a:ext cx="5791200" cy="388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03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Tipos de documentación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38DFB21A-BC34-44C7-926C-D34EA9CCA7FF}"/>
              </a:ext>
            </a:extLst>
          </p:cNvPr>
          <p:cNvSpPr txBox="1"/>
          <p:nvPr/>
        </p:nvSpPr>
        <p:spPr>
          <a:xfrm>
            <a:off x="968918" y="2416511"/>
            <a:ext cx="10143478" cy="32393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spcAft>
                <a:spcPts val="1500"/>
              </a:spcAft>
              <a:buFont typeface="Arial"/>
              <a:buChar char="•"/>
            </a:pPr>
            <a:r>
              <a:rPr lang="en-US" sz="3200" b="1">
                <a:ea typeface="+mn-lt"/>
                <a:cs typeface="+mn-lt"/>
              </a:rPr>
              <a:t>Interna</a:t>
            </a:r>
            <a:r>
              <a:rPr lang="en-US" sz="3200">
                <a:ea typeface="+mn-lt"/>
                <a:cs typeface="+mn-lt"/>
              </a:rPr>
              <a:t>: documentación que se crea en el mismo código, ya puede ser en forma de comentarios o de archivos de información dentro de la aplicación. </a:t>
            </a:r>
            <a:endParaRPr lang="es-ES" sz="3200">
              <a:cs typeface="Calibri"/>
            </a:endParaRPr>
          </a:p>
          <a:p>
            <a:pPr marL="457200" indent="-457200">
              <a:spcAft>
                <a:spcPts val="1500"/>
              </a:spcAft>
              <a:buFont typeface="Arial"/>
              <a:buChar char="•"/>
            </a:pPr>
            <a:r>
              <a:rPr lang="en-US" sz="3200" b="1">
                <a:ea typeface="+mn-lt"/>
                <a:cs typeface="+mn-lt"/>
              </a:rPr>
              <a:t>Externa</a:t>
            </a:r>
            <a:r>
              <a:rPr lang="en-US" sz="3200">
                <a:ea typeface="+mn-lt"/>
                <a:cs typeface="+mn-lt"/>
              </a:rPr>
              <a:t>: documentación que se escribe en manuales o libros, totalmente ajena a la aplicación en sí. Dentro de esta categoría también se encuentra la ayuda en línea.</a:t>
            </a:r>
          </a:p>
        </p:txBody>
      </p:sp>
    </p:spTree>
    <p:extLst>
      <p:ext uri="{BB962C8B-B14F-4D97-AF65-F5344CB8AC3E}">
        <p14:creationId xmlns:p14="http://schemas.microsoft.com/office/powerpoint/2010/main" val="488553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Documentación en el desarrollo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38DFB21A-BC34-44C7-926C-D34EA9CCA7FF}"/>
              </a:ext>
            </a:extLst>
          </p:cNvPr>
          <p:cNvSpPr txBox="1"/>
          <p:nvPr/>
        </p:nvSpPr>
        <p:spPr>
          <a:xfrm>
            <a:off x="1080430" y="2212072"/>
            <a:ext cx="1014347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>
                <a:ea typeface="+mn-lt"/>
                <a:cs typeface="+mn-lt"/>
              </a:rPr>
              <a:t>La documentación de la aplicación debe realizarse simultáneamente a la construcción de ésta y terminar justo antes de la entrega del programa al</a:t>
            </a:r>
            <a:endParaRPr lang="en-US" sz="3200" b="1">
              <a:cs typeface="Calibri"/>
            </a:endParaRPr>
          </a:p>
          <a:p>
            <a:pPr algn="ctr">
              <a:spcAft>
                <a:spcPts val="1200"/>
              </a:spcAft>
            </a:pPr>
            <a:r>
              <a:rPr lang="en-US" sz="3200" b="1">
                <a:ea typeface="+mn-lt"/>
                <a:cs typeface="+mn-lt"/>
              </a:rPr>
              <a:t>usuario final.</a:t>
            </a:r>
          </a:p>
          <a:p>
            <a:pPr algn="ctr"/>
            <a:r>
              <a:rPr lang="en-US" sz="3200">
                <a:ea typeface="+mn-lt"/>
                <a:cs typeface="+mn-lt"/>
              </a:rPr>
              <a:t>Una vez concluido el programa, los documentos que se entregan usualmente son:</a:t>
            </a:r>
            <a:r>
              <a:rPr lang="en-US" sz="3200" b="1">
                <a:ea typeface="+mn-lt"/>
                <a:cs typeface="+mn-lt"/>
              </a:rPr>
              <a:t> guía técnica, guía de uso y guía de instalación.</a:t>
            </a:r>
            <a:endParaRPr lang="en-US" sz="3200" b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41908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Guía técnica</a:t>
            </a:r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38DFB21A-BC34-44C7-926C-D34EA9CCA7FF}"/>
              </a:ext>
            </a:extLst>
          </p:cNvPr>
          <p:cNvSpPr txBox="1"/>
          <p:nvPr/>
        </p:nvSpPr>
        <p:spPr>
          <a:xfrm>
            <a:off x="968918" y="2416511"/>
            <a:ext cx="10143478" cy="39241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spcAft>
                <a:spcPts val="1500"/>
              </a:spcAft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En la guía o manual técnico, se reflejan el diseño del proyecto, la codificación de la aplicación y las pruebas realizadas para su correcto funcionamiento.</a:t>
            </a:r>
          </a:p>
          <a:p>
            <a:pPr marL="457200" indent="-457200">
              <a:spcAft>
                <a:spcPts val="1500"/>
              </a:spcAft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Generalmente, este documento está diseñado para personas con conocimientos de informática, generalmente programadores.</a:t>
            </a:r>
          </a:p>
          <a:p>
            <a:pPr marL="457200" indent="-457200">
              <a:spcAft>
                <a:spcPts val="1500"/>
              </a:spcAft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El principal objetivo es el de facilitar el desarrollo, corrección y futuro mantenimiento de la aplicación de una forma rápida y fácil.</a:t>
            </a:r>
          </a:p>
        </p:txBody>
      </p:sp>
    </p:spTree>
    <p:extLst>
      <p:ext uri="{BB962C8B-B14F-4D97-AF65-F5344CB8AC3E}">
        <p14:creationId xmlns:p14="http://schemas.microsoft.com/office/powerpoint/2010/main" val="3529189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Guía técnica</a:t>
            </a:r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38DFB21A-BC34-44C7-926C-D34EA9CCA7FF}"/>
              </a:ext>
            </a:extLst>
          </p:cNvPr>
          <p:cNvSpPr txBox="1"/>
          <p:nvPr/>
        </p:nvSpPr>
        <p:spPr>
          <a:xfrm>
            <a:off x="959625" y="2016926"/>
            <a:ext cx="10143478" cy="42011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900"/>
              </a:spcAft>
            </a:pPr>
            <a:r>
              <a:rPr lang="en-US" sz="2800" b="1">
                <a:ea typeface="+mn-lt"/>
                <a:cs typeface="+mn-lt"/>
              </a:rPr>
              <a:t>Cuaderno de carga</a:t>
            </a:r>
            <a:r>
              <a:rPr lang="en-US" sz="2800">
                <a:ea typeface="+mn-lt"/>
                <a:cs typeface="+mn-lt"/>
              </a:rPr>
              <a:t>: Es donde queda reflejada la solución o diseño de la aplicación y únicamente destinada a los programadores. Debe estar realizado de tal forma que permita dividir el trabajo en tareas.</a:t>
            </a:r>
            <a:endParaRPr lang="en-US">
              <a:cs typeface="Calibri" panose="020F0502020204030204"/>
            </a:endParaRPr>
          </a:p>
          <a:p>
            <a:pPr>
              <a:spcAft>
                <a:spcPts val="900"/>
              </a:spcAft>
            </a:pPr>
            <a:r>
              <a:rPr lang="en-US" sz="2800" b="1">
                <a:ea typeface="+mn-lt"/>
                <a:cs typeface="+mn-lt"/>
              </a:rPr>
              <a:t>Programa fuente</a:t>
            </a:r>
            <a:r>
              <a:rPr lang="en-US" sz="2800">
                <a:ea typeface="+mn-lt"/>
                <a:cs typeface="+mn-lt"/>
              </a:rPr>
              <a:t>: Es donde se incluye la codificación realizada por los programadores. Este documento puede tener, a su vez documentación para su mejor comprensión y es de ayuda para el mantenimiento o evolución de la aplicación.</a:t>
            </a:r>
            <a:endParaRPr lang="en-US">
              <a:ea typeface="+mn-lt"/>
              <a:cs typeface="+mn-lt"/>
            </a:endParaRPr>
          </a:p>
          <a:p>
            <a:pPr>
              <a:spcAft>
                <a:spcPts val="900"/>
              </a:spcAft>
            </a:pPr>
            <a:r>
              <a:rPr lang="en-US" sz="2800" b="1">
                <a:ea typeface="+mn-lt"/>
                <a:cs typeface="+mn-lt"/>
              </a:rPr>
              <a:t>Pruebas</a:t>
            </a:r>
            <a:r>
              <a:rPr lang="en-US" sz="2800">
                <a:ea typeface="+mn-lt"/>
                <a:cs typeface="+mn-lt"/>
              </a:rPr>
              <a:t>: documento que contiene el tipo de pruebas realizadas a lo largo de todo el proyecto y los resultados obtenidos.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5752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Guía de uso</a:t>
            </a:r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38DFB21A-BC34-44C7-926C-D34EA9CCA7FF}"/>
              </a:ext>
            </a:extLst>
          </p:cNvPr>
          <p:cNvSpPr txBox="1"/>
          <p:nvPr/>
        </p:nvSpPr>
        <p:spPr>
          <a:xfrm>
            <a:off x="959625" y="2016926"/>
            <a:ext cx="10143478" cy="39241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spcAft>
                <a:spcPts val="1500"/>
              </a:spcAft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Contiene la información necesaria para que los usuarios utilicen correctamente la aplicación.</a:t>
            </a:r>
            <a:endParaRPr lang="en-US" sz="3200">
              <a:cs typeface="Calibri" panose="020F0502020204030204"/>
            </a:endParaRPr>
          </a:p>
          <a:p>
            <a:pPr marL="457200" indent="-457200">
              <a:spcAft>
                <a:spcPts val="1500"/>
              </a:spcAft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Este documento se hace desde la guía técnica, pero sin tecnicismos y de forma que sea comprensible para el usuario que no sea experto en informática. </a:t>
            </a:r>
            <a:endParaRPr lang="en-US" sz="2000">
              <a:ea typeface="+mn-lt"/>
              <a:cs typeface="+mn-lt"/>
            </a:endParaRPr>
          </a:p>
          <a:p>
            <a:pPr marL="457200" indent="-457200">
              <a:spcAft>
                <a:spcPts val="1500"/>
              </a:spcAft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No debe hacer referencia a ningún apartado de la guía técnica</a:t>
            </a:r>
            <a:endParaRPr lang="en-US" sz="32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90596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Contenido de la guía de uso</a:t>
            </a:r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38DFB21A-BC34-44C7-926C-D34EA9CCA7FF}"/>
              </a:ext>
            </a:extLst>
          </p:cNvPr>
          <p:cNvSpPr txBox="1"/>
          <p:nvPr/>
        </p:nvSpPr>
        <p:spPr>
          <a:xfrm>
            <a:off x="959625" y="2016926"/>
            <a:ext cx="10143478" cy="35471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spcAft>
                <a:spcPts val="1300"/>
              </a:spcAft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página de portada.</a:t>
            </a:r>
            <a:endParaRPr lang="es-ES">
              <a:cs typeface="Calibri" panose="020F0502020204030204"/>
            </a:endParaRPr>
          </a:p>
          <a:p>
            <a:pPr marL="457200" indent="-457200">
              <a:spcAft>
                <a:spcPts val="1300"/>
              </a:spcAft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página de título.</a:t>
            </a:r>
            <a:endParaRPr lang="en-US">
              <a:ea typeface="+mn-lt"/>
              <a:cs typeface="+mn-lt"/>
            </a:endParaRPr>
          </a:p>
          <a:p>
            <a:pPr marL="457200" indent="-457200">
              <a:spcAft>
                <a:spcPts val="1300"/>
              </a:spcAft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página de derechos de autor.</a:t>
            </a:r>
            <a:endParaRPr lang="en-US">
              <a:ea typeface="+mn-lt"/>
              <a:cs typeface="+mn-lt"/>
            </a:endParaRPr>
          </a:p>
          <a:p>
            <a:pPr marL="457200" indent="-457200">
              <a:spcAft>
                <a:spcPts val="1300"/>
              </a:spcAft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prefacio, que contiene detalles de los documentos relacionados y la información sobre cómo navegar por la guía del usuario.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8171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Contenido de la guía de uso</a:t>
            </a:r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38DFB21A-BC34-44C7-926C-D34EA9CCA7FF}"/>
              </a:ext>
            </a:extLst>
          </p:cNvPr>
          <p:cNvSpPr txBox="1"/>
          <p:nvPr/>
        </p:nvSpPr>
        <p:spPr>
          <a:xfrm>
            <a:off x="959625" y="2016926"/>
            <a:ext cx="10143478" cy="46987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spcAft>
                <a:spcPts val="1300"/>
              </a:spcAft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Una guía sobre cómo utilizar al menos las principales funciones del sistema, es decir, sus funciones básicas.</a:t>
            </a:r>
            <a:endParaRPr lang="es-ES">
              <a:ea typeface="+mn-lt"/>
              <a:cs typeface="+mn-lt"/>
            </a:endParaRPr>
          </a:p>
          <a:p>
            <a:pPr marL="457200" indent="-457200">
              <a:spcAft>
                <a:spcPts val="1300"/>
              </a:spcAft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Una sección de solución de problemas que detalla los posibles errores o problemas que pueden surgir, junto con la forma de solucionarlos.</a:t>
            </a:r>
            <a:endParaRPr lang="en-US">
              <a:ea typeface="+mn-lt"/>
              <a:cs typeface="+mn-lt"/>
            </a:endParaRPr>
          </a:p>
          <a:p>
            <a:pPr marL="457200" indent="-457200">
              <a:spcAft>
                <a:spcPts val="1300"/>
              </a:spcAft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Una sección de preguntas frecuentes. (FAQ) </a:t>
            </a:r>
            <a:endParaRPr lang="en-US">
              <a:ea typeface="+mn-lt"/>
              <a:cs typeface="+mn-lt"/>
            </a:endParaRPr>
          </a:p>
          <a:p>
            <a:pPr marL="457200" indent="-457200">
              <a:spcAft>
                <a:spcPts val="1300"/>
              </a:spcAft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Un Glosario</a:t>
            </a:r>
            <a:endParaRPr lang="en-US">
              <a:cs typeface="Calibri" panose="020F0502020204030204"/>
            </a:endParaRPr>
          </a:p>
          <a:p>
            <a:pPr marL="457200" indent="-457200">
              <a:buFont typeface="Arial"/>
              <a:buChar char="•"/>
            </a:pP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8589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Guías rápidas</a:t>
            </a:r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38DFB21A-BC34-44C7-926C-D34EA9CCA7FF}"/>
              </a:ext>
            </a:extLst>
          </p:cNvPr>
          <p:cNvSpPr txBox="1"/>
          <p:nvPr/>
        </p:nvSpPr>
        <p:spPr>
          <a:xfrm>
            <a:off x="959625" y="2016926"/>
            <a:ext cx="10143478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+mn-lt"/>
                <a:cs typeface="+mn-lt"/>
              </a:rPr>
              <a:t>Es una particularización de los manuales de usuario, donde se incluye los aspectos más significativos para un usuario.</a:t>
            </a:r>
            <a:endParaRPr lang="en-US">
              <a:ea typeface="+mn-lt"/>
              <a:cs typeface="+mn-lt"/>
            </a:endParaRPr>
          </a:p>
          <a:p>
            <a:endParaRPr lang="en-US" sz="3200">
              <a:ea typeface="+mn-lt"/>
              <a:cs typeface="+mn-lt"/>
            </a:endParaRPr>
          </a:p>
          <a:p>
            <a:r>
              <a:rPr lang="en-US" sz="3200">
                <a:ea typeface="+mn-lt"/>
                <a:cs typeface="+mn-lt"/>
              </a:rPr>
              <a:t>A su vez se suelen subdividir en diferentes tipos de guías rápidas como la instalación rápida de la aplicación, el uso abreviado o corto de alguna sección, o los procedimientos de mantenimiento entre otros.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6698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Manual de instalación</a:t>
            </a:r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38DFB21A-BC34-44C7-926C-D34EA9CCA7FF}"/>
              </a:ext>
            </a:extLst>
          </p:cNvPr>
          <p:cNvSpPr txBox="1"/>
          <p:nvPr/>
        </p:nvSpPr>
        <p:spPr>
          <a:xfrm>
            <a:off x="959625" y="2016926"/>
            <a:ext cx="10143478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1600"/>
              </a:spcAft>
            </a:pPr>
            <a:r>
              <a:rPr lang="en-US" sz="3200">
                <a:ea typeface="+mn-lt"/>
                <a:cs typeface="+mn-lt"/>
              </a:rPr>
              <a:t>Es la guía que contiene la información necesaria para implementar dicha aplicación. Incluye:</a:t>
            </a:r>
            <a:endParaRPr lang="es-ES">
              <a:cs typeface="Calibri" panose="020F0502020204030204"/>
            </a:endParaRPr>
          </a:p>
          <a:p>
            <a:pPr marL="457200" indent="-457200">
              <a:spcAft>
                <a:spcPts val="1600"/>
              </a:spcAft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Las instrucciones para la instalación del software en un entorno particular.</a:t>
            </a:r>
            <a:endParaRPr lang="en-US">
              <a:cs typeface="Calibri" panose="020F0502020204030204"/>
            </a:endParaRPr>
          </a:p>
          <a:p>
            <a:pPr marL="457200" indent="-457200">
              <a:spcAft>
                <a:spcPts val="1600"/>
              </a:spcAft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Las normas para la utilización del mismo (seguridad, acceso de datos,…)</a:t>
            </a:r>
            <a:endParaRPr lang="en-US">
              <a:ea typeface="+mn-lt"/>
              <a:cs typeface="+mn-lt"/>
            </a:endParaRPr>
          </a:p>
          <a:p>
            <a:pPr marL="457200" indent="-457200">
              <a:spcAft>
                <a:spcPts val="1600"/>
              </a:spcAft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Los requisitos hardware mínimos y recomendados.</a:t>
            </a: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234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9A34E-DC18-4B27-9FF8-4266E2A32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US" err="1">
                <a:cs typeface="Calibri Light"/>
              </a:rPr>
              <a:t>Objetivos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906EA-F557-4745-A91D-34577D596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err="1">
                <a:solidFill>
                  <a:schemeClr val="bg1"/>
                </a:solidFill>
                <a:cs typeface="Calibri"/>
              </a:rPr>
              <a:t>Documentación</a:t>
            </a:r>
            <a:r>
              <a:rPr lang="en-US">
                <a:solidFill>
                  <a:schemeClr val="bg1"/>
                </a:solidFill>
                <a:cs typeface="Calibri"/>
              </a:rPr>
              <a:t> de </a:t>
            </a:r>
            <a:r>
              <a:rPr lang="en-US" err="1">
                <a:solidFill>
                  <a:schemeClr val="bg1"/>
                </a:solidFill>
                <a:cs typeface="Calibri"/>
              </a:rPr>
              <a:t>aplicaciones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Ayuda dentro de la </a:t>
            </a:r>
            <a:r>
              <a:rPr lang="en-US" err="1">
                <a:solidFill>
                  <a:schemeClr val="bg1"/>
                </a:solidFill>
                <a:cs typeface="Calibri"/>
              </a:rPr>
              <a:t>aplicación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r>
              <a:rPr lang="en-US">
                <a:solidFill>
                  <a:schemeClr val="bg1"/>
                </a:solidFill>
                <a:cs typeface="Calibri"/>
              </a:rPr>
              <a:t>Ayuda </a:t>
            </a:r>
            <a:r>
              <a:rPr lang="en-US" err="1">
                <a:solidFill>
                  <a:schemeClr val="bg1"/>
                </a:solidFill>
                <a:cs typeface="Calibri"/>
              </a:rPr>
              <a:t>fuera</a:t>
            </a:r>
            <a:r>
              <a:rPr lang="en-US">
                <a:solidFill>
                  <a:schemeClr val="bg1"/>
                </a:solidFill>
                <a:cs typeface="Calibri"/>
              </a:rPr>
              <a:t> de la </a:t>
            </a:r>
            <a:r>
              <a:rPr lang="en-US" err="1">
                <a:solidFill>
                  <a:schemeClr val="bg1"/>
                </a:solidFill>
                <a:cs typeface="Calibri"/>
              </a:rPr>
              <a:t>aplicacion</a:t>
            </a:r>
            <a:r>
              <a:rPr lang="en-US">
                <a:solidFill>
                  <a:schemeClr val="bg1"/>
                </a:solidFill>
                <a:cs typeface="Calibri"/>
              </a:rPr>
              <a:t>:</a:t>
            </a:r>
          </a:p>
          <a:p>
            <a:pPr lvl="1"/>
            <a:r>
              <a:rPr lang="en-US">
                <a:solidFill>
                  <a:schemeClr val="bg1"/>
                </a:solidFill>
                <a:cs typeface="Calibri"/>
              </a:rPr>
              <a:t>Manuales</a:t>
            </a:r>
          </a:p>
          <a:p>
            <a:pPr lvl="1"/>
            <a:r>
              <a:rPr lang="en-US" err="1">
                <a:solidFill>
                  <a:schemeClr val="bg1"/>
                </a:solidFill>
                <a:cs typeface="Calibri"/>
              </a:rPr>
              <a:t>Tutoriales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endParaRPr lang="en-US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3151DE-9E07-460C-A5D6-D30854261165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E6714D-0049-4272-90FD-2B627A045444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6">
              <a:extLst>
                <a:ext uri="{FF2B5EF4-FFF2-40B4-BE49-F238E27FC236}">
                  <a16:creationId xmlns:a16="http://schemas.microsoft.com/office/drawing/2014/main" id="{E25C76D2-8E34-45CE-B833-4E0561AD9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D66FA3-2C24-4373-92D2-625FE5D9810F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9607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Tutoriales</a:t>
            </a:r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38DFB21A-BC34-44C7-926C-D34EA9CCA7FF}"/>
              </a:ext>
            </a:extLst>
          </p:cNvPr>
          <p:cNvSpPr txBox="1"/>
          <p:nvPr/>
        </p:nvSpPr>
        <p:spPr>
          <a:xfrm>
            <a:off x="959625" y="2016926"/>
            <a:ext cx="10143478" cy="37087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spcAft>
                <a:spcPts val="1500"/>
              </a:spcAft>
              <a:buFont typeface="Arial"/>
              <a:buChar char="•"/>
            </a:pPr>
            <a:r>
              <a:rPr lang="en-US" sz="3000">
                <a:ea typeface="+mn-lt"/>
                <a:cs typeface="+mn-lt"/>
              </a:rPr>
              <a:t>Un  tutorial explica mediante una serie de pasos como hacer alguna cosa de la forma más rápida posible y simple sin entrar en detalle en las múltiples opciones  o posibilidades.</a:t>
            </a:r>
            <a:endParaRPr lang="es-ES" sz="3000">
              <a:cs typeface="Calibri" panose="020F0502020204030204"/>
            </a:endParaRPr>
          </a:p>
          <a:p>
            <a:pPr marL="457200" indent="-457200">
              <a:spcAft>
                <a:spcPts val="1500"/>
              </a:spcAft>
              <a:buFont typeface="Arial"/>
              <a:buChar char="•"/>
            </a:pPr>
            <a:r>
              <a:rPr lang="en-US" sz="3000">
                <a:ea typeface="+mn-lt"/>
                <a:cs typeface="+mn-lt"/>
              </a:rPr>
              <a:t>Los pasos normalmente tienen que seguirse en orden, de no hacerlo no se alcanza el resultado del final.</a:t>
            </a:r>
            <a:endParaRPr lang="en-US" sz="3000">
              <a:cs typeface="Calibri"/>
            </a:endParaRPr>
          </a:p>
          <a:p>
            <a:pPr marL="457200" indent="-457200">
              <a:spcAft>
                <a:spcPts val="1500"/>
              </a:spcAft>
              <a:buFont typeface="Arial"/>
              <a:buChar char="•"/>
            </a:pPr>
            <a:r>
              <a:rPr lang="en-US" sz="3000">
                <a:cs typeface="Calibri"/>
              </a:rPr>
              <a:t>Se suelen alojar en webs de documentación y usan recursos multimedia (video y demostraciones)</a:t>
            </a:r>
          </a:p>
        </p:txBody>
      </p:sp>
    </p:spTree>
    <p:extLst>
      <p:ext uri="{BB962C8B-B14F-4D97-AF65-F5344CB8AC3E}">
        <p14:creationId xmlns:p14="http://schemas.microsoft.com/office/powerpoint/2010/main" val="1377909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err="1">
                <a:cs typeface="Calibri Light"/>
              </a:rPr>
              <a:t>DocBook</a:t>
            </a:r>
            <a:endParaRPr lang="es-ES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0EDCBD59-ABF3-4F07-8F0B-741110926BCB}"/>
              </a:ext>
            </a:extLst>
          </p:cNvPr>
          <p:cNvSpPr txBox="1"/>
          <p:nvPr/>
        </p:nvSpPr>
        <p:spPr>
          <a:xfrm>
            <a:off x="2607733" y="5757333"/>
            <a:ext cx="64431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https://tdg.docbook.org/tdg/5.1/</a:t>
            </a:r>
            <a:endParaRPr lang="es-ES">
              <a:ea typeface="+mn-lt"/>
              <a:cs typeface="+mn-lt"/>
            </a:endParaRPr>
          </a:p>
        </p:txBody>
      </p:sp>
      <p:pic>
        <p:nvPicPr>
          <p:cNvPr id="5" name="Imagen 5" descr="Imagen que contiene animal, pájaro, ave&#10;&#10;Descripción generada automáticamente">
            <a:extLst>
              <a:ext uri="{FF2B5EF4-FFF2-40B4-BE49-F238E27FC236}">
                <a16:creationId xmlns:a16="http://schemas.microsoft.com/office/drawing/2014/main" id="{C9C16537-FA6D-4E59-B129-309DB39EE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734" y="1964640"/>
            <a:ext cx="6739466" cy="358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33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err="1">
                <a:cs typeface="Calibri Light"/>
              </a:rPr>
              <a:t>DocBook</a:t>
            </a:r>
            <a:endParaRPr lang="es-ES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4" name="Imagen 5" descr="Texto, Correo electrónico&#10;&#10;Descripción generada automáticamente">
            <a:extLst>
              <a:ext uri="{FF2B5EF4-FFF2-40B4-BE49-F238E27FC236}">
                <a16:creationId xmlns:a16="http://schemas.microsoft.com/office/drawing/2014/main" id="{A1DD938D-319A-47B5-90E5-C35A29D3E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983155"/>
            <a:ext cx="7992533" cy="394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66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UML</a:t>
            </a:r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3" name="Imagen 4" descr="Diagrama&#10;&#10;Descripción generada automáticamente">
            <a:extLst>
              <a:ext uri="{FF2B5EF4-FFF2-40B4-BE49-F238E27FC236}">
                <a16:creationId xmlns:a16="http://schemas.microsoft.com/office/drawing/2014/main" id="{0F638108-C0FC-46D5-A399-6B447BEF4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267" y="1873152"/>
            <a:ext cx="6053666" cy="4102296"/>
          </a:xfrm>
          <a:prstGeom prst="rect">
            <a:avLst/>
          </a:prstGeom>
        </p:spPr>
      </p:pic>
      <p:pic>
        <p:nvPicPr>
          <p:cNvPr id="5" name="Imagen 5" descr="Logotipo&#10;&#10;Descripción generada automáticamente">
            <a:extLst>
              <a:ext uri="{FF2B5EF4-FFF2-40B4-BE49-F238E27FC236}">
                <a16:creationId xmlns:a16="http://schemas.microsoft.com/office/drawing/2014/main" id="{F5E4AD30-E68F-4D8E-9C89-1385F3134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600" y="2823523"/>
            <a:ext cx="2743200" cy="156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51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UML</a:t>
            </a:r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3" name="Imagen 4" descr="Diagrama&#10;&#10;Descripción generada automáticamente">
            <a:extLst>
              <a:ext uri="{FF2B5EF4-FFF2-40B4-BE49-F238E27FC236}">
                <a16:creationId xmlns:a16="http://schemas.microsoft.com/office/drawing/2014/main" id="{0F638108-C0FC-46D5-A399-6B447BEF4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067" y="1788485"/>
            <a:ext cx="6053666" cy="410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36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78DB-49C1-4C7F-9D22-3534F1B06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71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cs typeface="Calibri Light"/>
              </a:rPr>
              <a:t>Ayuda dentro de la </a:t>
            </a:r>
            <a:r>
              <a:rPr lang="en-US" sz="4800" err="1">
                <a:cs typeface="Calibri Light"/>
              </a:rPr>
              <a:t>aplicación</a:t>
            </a:r>
            <a:endParaRPr lang="es-ES" err="1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84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HTML Help Workshop</a:t>
            </a:r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4" name="Imagen 4" descr="Interfaz de usuario gráfica, Texto, Aplicación, Word&#10;&#10;Descripción generada automáticamente">
            <a:extLst>
              <a:ext uri="{FF2B5EF4-FFF2-40B4-BE49-F238E27FC236}">
                <a16:creationId xmlns:a16="http://schemas.microsoft.com/office/drawing/2014/main" id="{98837FB3-3755-450A-830D-38139ED9F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900" y="1911661"/>
            <a:ext cx="5192486" cy="375132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EDCBD59-ABF3-4F07-8F0B-741110926BCB}"/>
              </a:ext>
            </a:extLst>
          </p:cNvPr>
          <p:cNvSpPr txBox="1"/>
          <p:nvPr/>
        </p:nvSpPr>
        <p:spPr>
          <a:xfrm>
            <a:off x="2607733" y="5757333"/>
            <a:ext cx="64431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https://www.helpandmanual.com/download/htmlhelp.exe</a:t>
            </a:r>
          </a:p>
        </p:txBody>
      </p:sp>
    </p:spTree>
    <p:extLst>
      <p:ext uri="{BB962C8B-B14F-4D97-AF65-F5344CB8AC3E}">
        <p14:creationId xmlns:p14="http://schemas.microsoft.com/office/powerpoint/2010/main" val="4292203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Ayuda sensible al </a:t>
            </a:r>
            <a:r>
              <a:rPr lang="en-US" err="1">
                <a:cs typeface="Calibri Light"/>
              </a:rPr>
              <a:t>contexto</a:t>
            </a:r>
            <a:endParaRPr lang="es-ES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38DFB21A-BC34-44C7-926C-D34EA9CCA7FF}"/>
              </a:ext>
            </a:extLst>
          </p:cNvPr>
          <p:cNvSpPr txBox="1"/>
          <p:nvPr/>
        </p:nvSpPr>
        <p:spPr>
          <a:xfrm>
            <a:off x="1278467" y="2717800"/>
            <a:ext cx="558799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Con </a:t>
            </a:r>
            <a:r>
              <a:rPr lang="en-US" sz="2400" err="1">
                <a:ea typeface="+mn-lt"/>
                <a:cs typeface="+mn-lt"/>
              </a:rPr>
              <a:t>ayuda</a:t>
            </a:r>
            <a:r>
              <a:rPr lang="en-US" sz="2400">
                <a:ea typeface="+mn-lt"/>
                <a:cs typeface="+mn-lt"/>
              </a:rPr>
              <a:t> sensible al </a:t>
            </a:r>
            <a:r>
              <a:rPr lang="en-US" sz="2400" err="1">
                <a:ea typeface="+mn-lt"/>
                <a:cs typeface="+mn-lt"/>
              </a:rPr>
              <a:t>contexto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nos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referimos</a:t>
            </a:r>
            <a:r>
              <a:rPr lang="en-US" sz="2400">
                <a:ea typeface="+mn-lt"/>
                <a:cs typeface="+mn-lt"/>
              </a:rPr>
              <a:t> a los </a:t>
            </a:r>
            <a:r>
              <a:rPr lang="en-US" sz="2400" err="1">
                <a:ea typeface="+mn-lt"/>
                <a:cs typeface="+mn-lt"/>
              </a:rPr>
              <a:t>elementos</a:t>
            </a:r>
            <a:r>
              <a:rPr lang="en-US" sz="2400">
                <a:ea typeface="+mn-lt"/>
                <a:cs typeface="+mn-lt"/>
              </a:rPr>
              <a:t> que </a:t>
            </a:r>
            <a:r>
              <a:rPr lang="en-US" sz="2400" err="1">
                <a:ea typeface="+mn-lt"/>
                <a:cs typeface="+mn-lt"/>
              </a:rPr>
              <a:t>nos</a:t>
            </a:r>
            <a:r>
              <a:rPr lang="en-US" sz="240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permiten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mostrar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ayuda</a:t>
            </a:r>
            <a:r>
              <a:rPr lang="en-US" sz="2400">
                <a:ea typeface="+mn-lt"/>
                <a:cs typeface="+mn-lt"/>
              </a:rPr>
              <a:t> dentro de las </a:t>
            </a:r>
            <a:r>
              <a:rPr lang="en-US" sz="2400" err="1">
                <a:ea typeface="+mn-lt"/>
                <a:cs typeface="+mn-lt"/>
              </a:rPr>
              <a:t>aplicaciones</a:t>
            </a:r>
            <a:r>
              <a:rPr lang="en-US" sz="2400">
                <a:ea typeface="+mn-lt"/>
                <a:cs typeface="+mn-lt"/>
              </a:rPr>
              <a:t> y </a:t>
            </a:r>
            <a:r>
              <a:rPr lang="en-US" sz="2400" err="1">
                <a:ea typeface="+mn-lt"/>
                <a:cs typeface="+mn-lt"/>
              </a:rPr>
              <a:t>relacionado</a:t>
            </a:r>
            <a:r>
              <a:rPr lang="en-US" sz="2400">
                <a:ea typeface="+mn-lt"/>
                <a:cs typeface="+mn-lt"/>
              </a:rPr>
              <a:t> con el </a:t>
            </a:r>
            <a:r>
              <a:rPr lang="en-US" sz="2400" err="1">
                <a:ea typeface="+mn-lt"/>
                <a:cs typeface="+mn-lt"/>
              </a:rPr>
              <a:t>componente</a:t>
            </a:r>
            <a:r>
              <a:rPr lang="en-US" sz="2400">
                <a:ea typeface="+mn-lt"/>
                <a:cs typeface="+mn-lt"/>
              </a:rPr>
              <a:t> o la </a:t>
            </a:r>
            <a:r>
              <a:rPr lang="en-US" sz="2400" err="1">
                <a:ea typeface="+mn-lt"/>
                <a:cs typeface="+mn-lt"/>
              </a:rPr>
              <a:t>pantalla</a:t>
            </a:r>
            <a:r>
              <a:rPr lang="en-US" sz="2400">
                <a:ea typeface="+mn-lt"/>
                <a:cs typeface="+mn-lt"/>
              </a:rPr>
              <a:t> en la que el </a:t>
            </a:r>
            <a:r>
              <a:rPr lang="en-US" sz="2400" err="1">
                <a:ea typeface="+mn-lt"/>
                <a:cs typeface="+mn-lt"/>
              </a:rPr>
              <a:t>usuario</a:t>
            </a:r>
            <a:r>
              <a:rPr lang="en-US" sz="2400">
                <a:ea typeface="+mn-lt"/>
                <a:cs typeface="+mn-lt"/>
              </a:rPr>
              <a:t> se </a:t>
            </a:r>
            <a:r>
              <a:rPr lang="en-US" sz="2400" err="1">
                <a:ea typeface="+mn-lt"/>
                <a:cs typeface="+mn-lt"/>
              </a:rPr>
              <a:t>encuentra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trabajando</a:t>
            </a:r>
            <a:r>
              <a:rPr lang="en-US" sz="2400">
                <a:ea typeface="+mn-lt"/>
                <a:cs typeface="+mn-lt"/>
              </a:rPr>
              <a:t>.</a:t>
            </a:r>
          </a:p>
        </p:txBody>
      </p:sp>
      <p:pic>
        <p:nvPicPr>
          <p:cNvPr id="6" name="Imagen 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11681956-C71D-4A04-B58A-7EC4FFF67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934" y="2352018"/>
            <a:ext cx="3716866" cy="319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86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Ayuda sensible al </a:t>
            </a:r>
            <a:r>
              <a:rPr lang="en-US" err="1">
                <a:cs typeface="Calibri Light"/>
              </a:rPr>
              <a:t>contexto</a:t>
            </a:r>
            <a:endParaRPr lang="es-ES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38DFB21A-BC34-44C7-926C-D34EA9CCA7FF}"/>
              </a:ext>
            </a:extLst>
          </p:cNvPr>
          <p:cNvSpPr txBox="1"/>
          <p:nvPr/>
        </p:nvSpPr>
        <p:spPr>
          <a:xfrm>
            <a:off x="1422400" y="2091267"/>
            <a:ext cx="9186332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spcAft>
                <a:spcPts val="1200"/>
              </a:spcAft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La </a:t>
            </a:r>
            <a:r>
              <a:rPr lang="en-US" sz="2800" err="1">
                <a:ea typeface="+mn-lt"/>
                <a:cs typeface="+mn-lt"/>
              </a:rPr>
              <a:t>ayuda</a:t>
            </a:r>
            <a:r>
              <a:rPr lang="en-US" sz="2800">
                <a:ea typeface="+mn-lt"/>
                <a:cs typeface="+mn-lt"/>
              </a:rPr>
              <a:t> forma </a:t>
            </a:r>
            <a:r>
              <a:rPr lang="en-US" sz="2800" err="1">
                <a:ea typeface="+mn-lt"/>
                <a:cs typeface="+mn-lt"/>
              </a:rPr>
              <a:t>parte</a:t>
            </a:r>
            <a:r>
              <a:rPr lang="en-US" sz="2800">
                <a:ea typeface="+mn-lt"/>
                <a:cs typeface="+mn-lt"/>
              </a:rPr>
              <a:t> de la </a:t>
            </a:r>
            <a:r>
              <a:rPr lang="en-US" sz="2800" err="1">
                <a:ea typeface="+mn-lt"/>
                <a:cs typeface="+mn-lt"/>
              </a:rPr>
              <a:t>aplicación</a:t>
            </a:r>
            <a:r>
              <a:rPr lang="en-US" sz="2800">
                <a:ea typeface="+mn-lt"/>
                <a:cs typeface="+mn-lt"/>
              </a:rPr>
              <a:t>, </a:t>
            </a:r>
            <a:r>
              <a:rPr lang="en-US" sz="2800" err="1">
                <a:ea typeface="+mn-lt"/>
                <a:cs typeface="+mn-lt"/>
              </a:rPr>
              <a:t>pero</a:t>
            </a:r>
            <a:r>
              <a:rPr lang="en-US" sz="2800">
                <a:ea typeface="+mn-lt"/>
                <a:cs typeface="+mn-lt"/>
              </a:rPr>
              <a:t> no debe </a:t>
            </a:r>
            <a:r>
              <a:rPr lang="en-US" sz="2800" err="1">
                <a:ea typeface="+mn-lt"/>
                <a:cs typeface="+mn-lt"/>
              </a:rPr>
              <a:t>formar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parte</a:t>
            </a:r>
            <a:r>
              <a:rPr lang="en-US" sz="2800">
                <a:ea typeface="+mn-lt"/>
                <a:cs typeface="+mn-lt"/>
              </a:rPr>
              <a:t> del </a:t>
            </a:r>
            <a:r>
              <a:rPr lang="en-US" sz="2800" err="1">
                <a:ea typeface="+mn-lt"/>
                <a:cs typeface="+mn-lt"/>
              </a:rPr>
              <a:t>código</a:t>
            </a:r>
            <a:r>
              <a:rPr lang="en-US" sz="2800">
                <a:ea typeface="+mn-lt"/>
                <a:cs typeface="+mn-lt"/>
              </a:rPr>
              <a:t> de la </a:t>
            </a:r>
            <a:r>
              <a:rPr lang="en-US" sz="2800" err="1">
                <a:ea typeface="+mn-lt"/>
                <a:cs typeface="+mn-lt"/>
              </a:rPr>
              <a:t>misma</a:t>
            </a:r>
            <a:r>
              <a:rPr lang="en-US" sz="2800">
                <a:ea typeface="+mn-lt"/>
                <a:cs typeface="+mn-lt"/>
              </a:rPr>
              <a:t>.</a:t>
            </a:r>
            <a:endParaRPr lang="es-ES">
              <a:cs typeface="Calibri" panose="020F0502020204030204"/>
            </a:endParaRPr>
          </a:p>
          <a:p>
            <a:pPr marL="457200" indent="-457200">
              <a:spcAft>
                <a:spcPts val="1200"/>
              </a:spcAft>
              <a:buFont typeface="Arial"/>
              <a:buChar char="•"/>
            </a:pPr>
            <a:r>
              <a:rPr lang="en-US" sz="2800">
                <a:cs typeface="Calibri"/>
              </a:rPr>
              <a:t>De </a:t>
            </a:r>
            <a:r>
              <a:rPr lang="en-US" sz="2800" err="1">
                <a:cs typeface="Calibri"/>
              </a:rPr>
              <a:t>esa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manera</a:t>
            </a:r>
            <a:r>
              <a:rPr lang="en-US" sz="2800">
                <a:cs typeface="Calibri"/>
              </a:rPr>
              <a:t> los responsables de la </a:t>
            </a:r>
            <a:r>
              <a:rPr lang="en-US" sz="2800" err="1">
                <a:cs typeface="Calibri"/>
              </a:rPr>
              <a:t>documentación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pueden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cambiar</a:t>
            </a:r>
            <a:r>
              <a:rPr lang="en-US" sz="2800">
                <a:cs typeface="Calibri"/>
              </a:rPr>
              <a:t> el </a:t>
            </a:r>
            <a:r>
              <a:rPr lang="en-US" sz="2800" err="1">
                <a:cs typeface="Calibri"/>
              </a:rPr>
              <a:t>contenido</a:t>
            </a:r>
            <a:r>
              <a:rPr lang="en-US" sz="2800">
                <a:cs typeface="Calibri"/>
              </a:rPr>
              <a:t> de la </a:t>
            </a:r>
            <a:r>
              <a:rPr lang="en-US" sz="2800" err="1">
                <a:cs typeface="Calibri"/>
              </a:rPr>
              <a:t>misma</a:t>
            </a:r>
            <a:r>
              <a:rPr lang="en-US" sz="2800">
                <a:cs typeface="Calibri"/>
              </a:rPr>
              <a:t> sin </a:t>
            </a:r>
            <a:r>
              <a:rPr lang="en-US" sz="2800" err="1">
                <a:cs typeface="Calibri"/>
              </a:rPr>
              <a:t>necesidad</a:t>
            </a:r>
            <a:r>
              <a:rPr lang="en-US" sz="2800">
                <a:cs typeface="Calibri"/>
              </a:rPr>
              <a:t> de acceder al código.</a:t>
            </a:r>
          </a:p>
          <a:p>
            <a:pPr marL="457200" indent="-457200">
              <a:spcAft>
                <a:spcPts val="1200"/>
              </a:spcAft>
              <a:buFont typeface="Arial"/>
              <a:buChar char="•"/>
            </a:pPr>
            <a:r>
              <a:rPr lang="en-US" sz="2800" err="1">
                <a:cs typeface="Calibri"/>
              </a:rPr>
              <a:t>Normalmente</a:t>
            </a:r>
            <a:r>
              <a:rPr lang="en-US" sz="2800">
                <a:cs typeface="Calibri"/>
              </a:rPr>
              <a:t> se </a:t>
            </a:r>
            <a:r>
              <a:rPr lang="en-US" sz="2800" err="1">
                <a:cs typeface="Calibri"/>
              </a:rPr>
              <a:t>trata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como</a:t>
            </a:r>
            <a:r>
              <a:rPr lang="en-US" sz="2800">
                <a:cs typeface="Calibri"/>
              </a:rPr>
              <a:t> un </a:t>
            </a:r>
            <a:r>
              <a:rPr lang="en-US" sz="2800" err="1">
                <a:cs typeface="Calibri"/>
              </a:rPr>
              <a:t>recurso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estático</a:t>
            </a:r>
            <a:r>
              <a:rPr lang="en-US" sz="2800">
                <a:cs typeface="Calibri"/>
              </a:rPr>
              <a:t> de la aplicación.</a:t>
            </a:r>
          </a:p>
        </p:txBody>
      </p:sp>
    </p:spTree>
    <p:extLst>
      <p:ext uri="{BB962C8B-B14F-4D97-AF65-F5344CB8AC3E}">
        <p14:creationId xmlns:p14="http://schemas.microsoft.com/office/powerpoint/2010/main" val="1238881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Tooltips</a:t>
            </a:r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3" name="Imagen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BA6A6FE0-934D-43F5-B14D-7381C5939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166" y="2641827"/>
            <a:ext cx="2386239" cy="2472418"/>
          </a:xfrm>
          <a:prstGeom prst="rect">
            <a:avLst/>
          </a:prstGeom>
        </p:spPr>
      </p:pic>
      <p:pic>
        <p:nvPicPr>
          <p:cNvPr id="4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5F5B79C-7D2F-40DF-AEB1-44F9FF516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136" y="1979385"/>
            <a:ext cx="2438728" cy="4114800"/>
          </a:xfrm>
          <a:prstGeom prst="rect">
            <a:avLst/>
          </a:prstGeom>
        </p:spPr>
      </p:pic>
      <p:pic>
        <p:nvPicPr>
          <p:cNvPr id="5" name="Imagen 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9425CB89-A61A-4365-9BD5-B38A53B7C6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540" t="19451" r="39540" b="34788"/>
          <a:stretch/>
        </p:blipFill>
        <p:spPr>
          <a:xfrm>
            <a:off x="7971972" y="2258333"/>
            <a:ext cx="2722759" cy="332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9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78DB-49C1-4C7F-9D22-3534F1B06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71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err="1">
                <a:cs typeface="Calibri Light"/>
              </a:rPr>
              <a:t>Documentación</a:t>
            </a:r>
            <a:r>
              <a:rPr lang="en-US" sz="4800">
                <a:cs typeface="Calibri Light"/>
              </a:rPr>
              <a:t> de </a:t>
            </a:r>
            <a:r>
              <a:rPr lang="en-US" sz="4800" err="1">
                <a:cs typeface="Calibri Light"/>
              </a:rPr>
              <a:t>aplicaciones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60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Menu contextual</a:t>
            </a:r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6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D59FD4E-9703-4769-82D3-D77604FF2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115" y="3070146"/>
            <a:ext cx="3559628" cy="1615781"/>
          </a:xfrm>
          <a:prstGeom prst="rect">
            <a:avLst/>
          </a:prstGeom>
        </p:spPr>
      </p:pic>
      <p:pic>
        <p:nvPicPr>
          <p:cNvPr id="7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A8401B2-BCB2-4B2A-9430-2F6ADB5CF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336" y="2836182"/>
            <a:ext cx="2628900" cy="2038350"/>
          </a:xfrm>
          <a:prstGeom prst="rect">
            <a:avLst/>
          </a:prstGeom>
        </p:spPr>
      </p:pic>
      <p:pic>
        <p:nvPicPr>
          <p:cNvPr id="8" name="Imagen 8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6F0A740-7F5C-4FAB-A1AA-FB8568936D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355" t="19108" r="39355" b="34439"/>
          <a:stretch/>
        </p:blipFill>
        <p:spPr>
          <a:xfrm>
            <a:off x="7835901" y="2113190"/>
            <a:ext cx="2993486" cy="368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53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Sistema de ayuda</a:t>
            </a:r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3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7520BD4-510E-4393-B2AD-A1528BE43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971" y="2013939"/>
            <a:ext cx="6036128" cy="403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34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Sistema de ayuda</a:t>
            </a:r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4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CA081D88-914A-4554-82F2-349C2DE30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972" y="2012748"/>
            <a:ext cx="8675914" cy="384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29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Sistema de ayuda</a:t>
            </a:r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3" name="Imagen 4" descr="Texto&#10;&#10;Descripción generada automáticamente">
            <a:extLst>
              <a:ext uri="{FF2B5EF4-FFF2-40B4-BE49-F238E27FC236}">
                <a16:creationId xmlns:a16="http://schemas.microsoft.com/office/drawing/2014/main" id="{FF33DBAF-CEA4-47EE-8F26-288D2317F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187" y="2092685"/>
            <a:ext cx="6952341" cy="367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65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Sistema de ayuda</a:t>
            </a:r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4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6AC1BE16-D8E1-40F2-A317-678CE763A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15" y="2216539"/>
            <a:ext cx="4176485" cy="3449992"/>
          </a:xfrm>
          <a:prstGeom prst="rect">
            <a:avLst/>
          </a:prstGeom>
        </p:spPr>
      </p:pic>
      <p:pic>
        <p:nvPicPr>
          <p:cNvPr id="6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C879F7ED-4D3F-40E6-8066-12A6D6969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758" y="2217480"/>
            <a:ext cx="7551056" cy="329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475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  <a:cs typeface="Calibri Light"/>
              </a:rPr>
              <a:t>Ejercicio</a:t>
            </a:r>
            <a:r>
              <a:rPr lang="en-US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FFFF"/>
                </a:solidFill>
                <a:cs typeface="Calibri Light"/>
              </a:rPr>
              <a:t>práctico</a:t>
            </a:r>
            <a:endParaRPr lang="es-ES" dirty="0" err="1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7572B6B-74DB-458D-B5FD-A84D7A581031}"/>
              </a:ext>
            </a:extLst>
          </p:cNvPr>
          <p:cNvSpPr txBox="1"/>
          <p:nvPr/>
        </p:nvSpPr>
        <p:spPr>
          <a:xfrm>
            <a:off x="756425" y="1797205"/>
            <a:ext cx="6097239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dirty="0">
                <a:ea typeface="+mn-lt"/>
                <a:cs typeface="+mn-lt"/>
              </a:rPr>
              <a:t>Mejorar la aplicación para la gestión de los desayunos, añadiendo ayuda contextual y un sistema de ayuda en </a:t>
            </a:r>
            <a:r>
              <a:rPr lang="es-ES" sz="2400" dirty="0" err="1">
                <a:ea typeface="+mn-lt"/>
                <a:cs typeface="+mn-lt"/>
              </a:rPr>
              <a:t>html</a:t>
            </a:r>
            <a:r>
              <a:rPr lang="es-ES" sz="2400" dirty="0">
                <a:ea typeface="+mn-lt"/>
                <a:cs typeface="+mn-lt"/>
              </a:rPr>
              <a:t>.</a:t>
            </a:r>
            <a:endParaRPr lang="es-ES" sz="2400" dirty="0">
              <a:cs typeface="Calibri"/>
            </a:endParaRPr>
          </a:p>
          <a:p>
            <a:endParaRPr lang="es-ES" sz="2400" dirty="0">
              <a:ea typeface="+mn-lt"/>
              <a:cs typeface="+mn-lt"/>
            </a:endParaRPr>
          </a:p>
          <a:p>
            <a:r>
              <a:rPr lang="es-ES" sz="2400" dirty="0">
                <a:ea typeface="+mn-lt"/>
                <a:cs typeface="+mn-lt"/>
              </a:rPr>
              <a:t>Las especificaciones mínimas son:</a:t>
            </a:r>
            <a:endParaRPr lang="es-ES" sz="2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 sz="2400" dirty="0">
                <a:ea typeface="+mn-lt"/>
                <a:cs typeface="+mn-lt"/>
              </a:rPr>
              <a:t>Añadir ayuda contextual en todos los elementos del formulario.</a:t>
            </a:r>
            <a:endParaRPr lang="es-ES" sz="2400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s-ES" sz="2400" dirty="0">
                <a:cs typeface="Calibri" panose="020F0502020204030204"/>
              </a:rPr>
              <a:t>Incorporar un sistema de ayuda con un archivo </a:t>
            </a:r>
            <a:r>
              <a:rPr lang="es-ES" sz="2400" dirty="0" err="1">
                <a:cs typeface="Calibri"/>
              </a:rPr>
              <a:t>html</a:t>
            </a:r>
            <a:r>
              <a:rPr lang="es-ES" sz="2400" dirty="0">
                <a:cs typeface="Calibri"/>
              </a:rPr>
              <a:t> que contenga una guía de uso de la aplicación.</a:t>
            </a:r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685CA58-E3A1-4E88-B2F4-000A6C597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441" y="2398701"/>
            <a:ext cx="4828080" cy="32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9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err="1">
                <a:cs typeface="Calibri Light"/>
              </a:rPr>
              <a:t>Documentación</a:t>
            </a:r>
            <a:endParaRPr lang="es-ES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23DD044-236D-442C-9830-5444F2801EA5}"/>
              </a:ext>
            </a:extLst>
          </p:cNvPr>
          <p:cNvSpPr txBox="1"/>
          <p:nvPr/>
        </p:nvSpPr>
        <p:spPr>
          <a:xfrm>
            <a:off x="840532" y="2257860"/>
            <a:ext cx="10544194" cy="38728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spcAft>
                <a:spcPts val="1300"/>
              </a:spcAft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La </a:t>
            </a:r>
            <a:r>
              <a:rPr lang="en-US" sz="2800" err="1">
                <a:ea typeface="+mn-lt"/>
                <a:cs typeface="+mn-lt"/>
              </a:rPr>
              <a:t>documentación</a:t>
            </a:r>
            <a:r>
              <a:rPr lang="en-US" sz="2800">
                <a:ea typeface="+mn-lt"/>
                <a:cs typeface="+mn-lt"/>
              </a:rPr>
              <a:t> de las </a:t>
            </a:r>
            <a:r>
              <a:rPr lang="en-US" sz="2800" err="1">
                <a:ea typeface="+mn-lt"/>
                <a:cs typeface="+mn-lt"/>
              </a:rPr>
              <a:t>aplicaciones</a:t>
            </a:r>
            <a:r>
              <a:rPr lang="en-US" sz="2800">
                <a:ea typeface="+mn-lt"/>
                <a:cs typeface="+mn-lt"/>
              </a:rPr>
              <a:t> es un </a:t>
            </a:r>
            <a:r>
              <a:rPr lang="en-US" sz="2800" err="1">
                <a:ea typeface="+mn-lt"/>
                <a:cs typeface="+mn-lt"/>
              </a:rPr>
              <a:t>aspecto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sumamente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importante</a:t>
            </a:r>
            <a:r>
              <a:rPr lang="en-US" sz="2800">
                <a:ea typeface="+mn-lt"/>
                <a:cs typeface="+mn-lt"/>
              </a:rPr>
              <a:t>, </a:t>
            </a:r>
            <a:r>
              <a:rPr lang="en-US" sz="2800" err="1">
                <a:ea typeface="+mn-lt"/>
                <a:cs typeface="+mn-lt"/>
              </a:rPr>
              <a:t>pero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muchas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veces</a:t>
            </a:r>
            <a:r>
              <a:rPr lang="en-US" sz="2800">
                <a:ea typeface="+mn-lt"/>
                <a:cs typeface="+mn-lt"/>
              </a:rPr>
              <a:t> se </a:t>
            </a:r>
            <a:r>
              <a:rPr lang="en-US" sz="2800" err="1">
                <a:ea typeface="+mn-lt"/>
                <a:cs typeface="+mn-lt"/>
              </a:rPr>
              <a:t>pasa</a:t>
            </a:r>
            <a:r>
              <a:rPr lang="en-US" sz="2800">
                <a:ea typeface="+mn-lt"/>
                <a:cs typeface="+mn-lt"/>
              </a:rPr>
              <a:t> por alto.</a:t>
            </a:r>
            <a:endParaRPr lang="en-US">
              <a:ea typeface="+mn-lt"/>
              <a:cs typeface="+mn-lt"/>
            </a:endParaRPr>
          </a:p>
          <a:p>
            <a:pPr marL="457200" indent="-457200">
              <a:spcAft>
                <a:spcPts val="1300"/>
              </a:spcAft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La </a:t>
            </a:r>
            <a:r>
              <a:rPr lang="en-US" sz="2800" err="1">
                <a:ea typeface="+mn-lt"/>
                <a:cs typeface="+mn-lt"/>
              </a:rPr>
              <a:t>carencia</a:t>
            </a:r>
            <a:r>
              <a:rPr lang="en-US" sz="2800">
                <a:ea typeface="+mn-lt"/>
                <a:cs typeface="+mn-lt"/>
              </a:rPr>
              <a:t> de </a:t>
            </a:r>
            <a:r>
              <a:rPr lang="en-US" sz="2800" err="1">
                <a:ea typeface="+mn-lt"/>
                <a:cs typeface="+mn-lt"/>
              </a:rPr>
              <a:t>documentación</a:t>
            </a:r>
            <a:r>
              <a:rPr lang="en-US" sz="2800">
                <a:ea typeface="+mn-lt"/>
                <a:cs typeface="+mn-lt"/>
              </a:rPr>
              <a:t> es un </a:t>
            </a:r>
            <a:r>
              <a:rPr lang="en-US" sz="2800" err="1">
                <a:ea typeface="+mn-lt"/>
                <a:cs typeface="+mn-lt"/>
              </a:rPr>
              <a:t>fallo</a:t>
            </a:r>
            <a:r>
              <a:rPr lang="en-US" sz="2800">
                <a:ea typeface="+mn-lt"/>
                <a:cs typeface="+mn-lt"/>
              </a:rPr>
              <a:t> grave que </a:t>
            </a:r>
            <a:r>
              <a:rPr lang="en-US" sz="2800" err="1">
                <a:ea typeface="+mn-lt"/>
                <a:cs typeface="+mn-lt"/>
              </a:rPr>
              <a:t>hace</a:t>
            </a:r>
            <a:r>
              <a:rPr lang="en-US" sz="2800">
                <a:ea typeface="+mn-lt"/>
                <a:cs typeface="+mn-lt"/>
              </a:rPr>
              <a:t> que la </a:t>
            </a:r>
            <a:r>
              <a:rPr lang="en-US" sz="2800" err="1">
                <a:ea typeface="+mn-lt"/>
                <a:cs typeface="+mn-lt"/>
              </a:rPr>
              <a:t>aplicación</a:t>
            </a:r>
            <a:r>
              <a:rPr lang="en-US" sz="2800">
                <a:ea typeface="+mn-lt"/>
                <a:cs typeface="+mn-lt"/>
              </a:rPr>
              <a:t> no </a:t>
            </a:r>
            <a:r>
              <a:rPr lang="en-US" sz="2800" err="1">
                <a:ea typeface="+mn-lt"/>
                <a:cs typeface="+mn-lt"/>
              </a:rPr>
              <a:t>pueda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usarse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correctamente</a:t>
            </a:r>
            <a:r>
              <a:rPr lang="en-US" sz="2800">
                <a:ea typeface="+mn-lt"/>
                <a:cs typeface="+mn-lt"/>
              </a:rPr>
              <a:t> y </a:t>
            </a:r>
            <a:r>
              <a:rPr lang="en-US" sz="2800" err="1">
                <a:ea typeface="+mn-lt"/>
                <a:cs typeface="+mn-lt"/>
              </a:rPr>
              <a:t>provoca</a:t>
            </a:r>
            <a:r>
              <a:rPr lang="en-US" sz="2800">
                <a:ea typeface="+mn-lt"/>
                <a:cs typeface="+mn-lt"/>
              </a:rPr>
              <a:t> </a:t>
            </a:r>
            <a:r>
              <a:rPr lang="en-US" sz="2800" err="1">
                <a:ea typeface="+mn-lt"/>
                <a:cs typeface="+mn-lt"/>
              </a:rPr>
              <a:t>frustación</a:t>
            </a:r>
            <a:r>
              <a:rPr lang="en-US" sz="2800">
                <a:ea typeface="+mn-lt"/>
                <a:cs typeface="+mn-lt"/>
              </a:rPr>
              <a:t> en los </a:t>
            </a:r>
            <a:r>
              <a:rPr lang="en-US" sz="2800" err="1">
                <a:ea typeface="+mn-lt"/>
                <a:cs typeface="+mn-lt"/>
              </a:rPr>
              <a:t>usuarios</a:t>
            </a:r>
            <a:r>
              <a:rPr lang="en-US" sz="2800">
                <a:ea typeface="+mn-lt"/>
                <a:cs typeface="+mn-lt"/>
              </a:rPr>
              <a:t> y </a:t>
            </a:r>
            <a:r>
              <a:rPr lang="en-US" sz="2800" err="1">
                <a:ea typeface="+mn-lt"/>
                <a:cs typeface="+mn-lt"/>
              </a:rPr>
              <a:t>desarrolladores</a:t>
            </a:r>
            <a:r>
              <a:rPr lang="en-US" sz="2800">
                <a:ea typeface="+mn-lt"/>
                <a:cs typeface="+mn-lt"/>
              </a:rPr>
              <a:t>.</a:t>
            </a:r>
          </a:p>
          <a:p>
            <a:pPr marL="457200" indent="-457200">
              <a:spcAft>
                <a:spcPts val="1300"/>
              </a:spcAft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La </a:t>
            </a:r>
            <a:r>
              <a:rPr lang="en-US" sz="2800" err="1">
                <a:ea typeface="+mn-lt"/>
                <a:cs typeface="+mn-lt"/>
              </a:rPr>
              <a:t>documentación</a:t>
            </a:r>
            <a:r>
              <a:rPr lang="en-US" sz="2800">
                <a:ea typeface="+mn-lt"/>
                <a:cs typeface="+mn-lt"/>
              </a:rPr>
              <a:t> de una </a:t>
            </a:r>
            <a:r>
              <a:rPr lang="en-US" sz="2800" err="1">
                <a:ea typeface="+mn-lt"/>
                <a:cs typeface="+mn-lt"/>
              </a:rPr>
              <a:t>aplicación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empieza</a:t>
            </a:r>
            <a:r>
              <a:rPr lang="en-US" sz="2800">
                <a:ea typeface="+mn-lt"/>
                <a:cs typeface="+mn-lt"/>
              </a:rPr>
              <a:t> en el </a:t>
            </a:r>
            <a:r>
              <a:rPr lang="en-US" sz="2800" err="1">
                <a:ea typeface="+mn-lt"/>
                <a:cs typeface="+mn-lt"/>
              </a:rPr>
              <a:t>momento</a:t>
            </a:r>
            <a:r>
              <a:rPr lang="en-US" sz="2800">
                <a:ea typeface="+mn-lt"/>
                <a:cs typeface="+mn-lt"/>
              </a:rPr>
              <a:t> que se </a:t>
            </a:r>
            <a:r>
              <a:rPr lang="en-US" sz="2800" err="1">
                <a:ea typeface="+mn-lt"/>
                <a:cs typeface="+mn-lt"/>
              </a:rPr>
              <a:t>empieza</a:t>
            </a:r>
            <a:r>
              <a:rPr lang="en-US" sz="2800">
                <a:ea typeface="+mn-lt"/>
                <a:cs typeface="+mn-lt"/>
              </a:rPr>
              <a:t> a </a:t>
            </a:r>
            <a:r>
              <a:rPr lang="en-US" sz="2800" err="1">
                <a:ea typeface="+mn-lt"/>
                <a:cs typeface="+mn-lt"/>
              </a:rPr>
              <a:t>construir</a:t>
            </a:r>
            <a:r>
              <a:rPr lang="en-US" sz="2800">
                <a:ea typeface="+mn-lt"/>
                <a:cs typeface="+mn-lt"/>
              </a:rPr>
              <a:t> la </a:t>
            </a:r>
            <a:r>
              <a:rPr lang="en-US" sz="2800" err="1">
                <a:ea typeface="+mn-lt"/>
                <a:cs typeface="+mn-lt"/>
              </a:rPr>
              <a:t>aplicación</a:t>
            </a:r>
            <a:r>
              <a:rPr lang="en-US" sz="2800">
                <a:ea typeface="+mn-lt"/>
                <a:cs typeface="+mn-lt"/>
              </a:rPr>
              <a:t> y </a:t>
            </a:r>
            <a:r>
              <a:rPr lang="en-US" sz="2800" err="1">
                <a:ea typeface="+mn-lt"/>
                <a:cs typeface="+mn-lt"/>
              </a:rPr>
              <a:t>finaliza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justo</a:t>
            </a:r>
            <a:r>
              <a:rPr lang="en-US" sz="2800">
                <a:ea typeface="+mn-lt"/>
                <a:cs typeface="+mn-lt"/>
              </a:rPr>
              <a:t> antes de </a:t>
            </a:r>
            <a:r>
              <a:rPr lang="en-US" sz="2800" err="1">
                <a:ea typeface="+mn-lt"/>
                <a:cs typeface="+mn-lt"/>
              </a:rPr>
              <a:t>librarla</a:t>
            </a:r>
            <a:r>
              <a:rPr lang="en-US" sz="2800">
                <a:ea typeface="+mn-lt"/>
                <a:cs typeface="+mn-lt"/>
              </a:rPr>
              <a:t> al </a:t>
            </a:r>
            <a:r>
              <a:rPr lang="en-US" sz="2800" err="1">
                <a:ea typeface="+mn-lt"/>
                <a:cs typeface="+mn-lt"/>
              </a:rPr>
              <a:t>cliente</a:t>
            </a:r>
            <a:r>
              <a:rPr lang="en-US" sz="280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880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err="1">
                <a:cs typeface="Calibri Light"/>
              </a:rPr>
              <a:t>Características</a:t>
            </a:r>
            <a:r>
              <a:rPr lang="en-US">
                <a:cs typeface="Calibri Light"/>
              </a:rPr>
              <a:t> de la </a:t>
            </a:r>
            <a:r>
              <a:rPr lang="en-US" err="1">
                <a:cs typeface="Calibri Light"/>
              </a:rPr>
              <a:t>documentación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23DD044-236D-442C-9830-5444F2801EA5}"/>
              </a:ext>
            </a:extLst>
          </p:cNvPr>
          <p:cNvSpPr txBox="1"/>
          <p:nvPr/>
        </p:nvSpPr>
        <p:spPr>
          <a:xfrm>
            <a:off x="840532" y="2257860"/>
            <a:ext cx="10544194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 Ser concreto.</a:t>
            </a:r>
          </a:p>
          <a:p>
            <a:pPr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 Ser </a:t>
            </a:r>
            <a:r>
              <a:rPr lang="en-US" sz="2800" err="1">
                <a:ea typeface="+mn-lt"/>
                <a:cs typeface="+mn-lt"/>
              </a:rPr>
              <a:t>preciso</a:t>
            </a:r>
            <a:r>
              <a:rPr lang="en-US" sz="2800">
                <a:ea typeface="+mn-lt"/>
                <a:cs typeface="+mn-lt"/>
              </a:rPr>
              <a:t>.</a:t>
            </a:r>
            <a:endParaRPr lang="en-US"/>
          </a:p>
          <a:p>
            <a:pPr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Definir</a:t>
            </a:r>
            <a:r>
              <a:rPr lang="en-US" sz="2800">
                <a:ea typeface="+mn-lt"/>
                <a:cs typeface="+mn-lt"/>
              </a:rPr>
              <a:t> los </a:t>
            </a:r>
            <a:r>
              <a:rPr lang="en-US" sz="2800" err="1">
                <a:ea typeface="+mn-lt"/>
                <a:cs typeface="+mn-lt"/>
              </a:rPr>
              <a:t>términos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utilizados</a:t>
            </a:r>
            <a:r>
              <a:rPr lang="en-US" sz="2800">
                <a:ea typeface="+mn-lt"/>
                <a:cs typeface="+mn-lt"/>
              </a:rPr>
              <a:t>.</a:t>
            </a:r>
            <a:endParaRPr lang="en-US"/>
          </a:p>
          <a:p>
            <a:pPr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Utilizar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párrafos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cortos</a:t>
            </a:r>
            <a:r>
              <a:rPr lang="en-US" sz="2800">
                <a:ea typeface="+mn-lt"/>
                <a:cs typeface="+mn-lt"/>
              </a:rPr>
              <a:t>.</a:t>
            </a:r>
            <a:endParaRPr lang="en-US"/>
          </a:p>
          <a:p>
            <a:pPr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Utilizar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títulos</a:t>
            </a:r>
            <a:r>
              <a:rPr lang="en-US" sz="2800">
                <a:ea typeface="+mn-lt"/>
                <a:cs typeface="+mn-lt"/>
              </a:rPr>
              <a:t> y </a:t>
            </a:r>
            <a:r>
              <a:rPr lang="en-US" sz="2800" err="1">
                <a:ea typeface="+mn-lt"/>
                <a:cs typeface="+mn-lt"/>
              </a:rPr>
              <a:t>subtítulos</a:t>
            </a:r>
            <a:r>
              <a:rPr lang="en-US" sz="2800">
                <a:ea typeface="+mn-lt"/>
                <a:cs typeface="+mn-lt"/>
              </a:rPr>
              <a:t>.</a:t>
            </a:r>
            <a:endParaRPr lang="en-US"/>
          </a:p>
          <a:p>
            <a:pPr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Utilizar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formas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activas</a:t>
            </a:r>
            <a:r>
              <a:rPr lang="en-US" sz="2800">
                <a:ea typeface="+mn-lt"/>
                <a:cs typeface="+mn-lt"/>
              </a:rPr>
              <a:t> en </a:t>
            </a:r>
            <a:r>
              <a:rPr lang="en-US" sz="2800" err="1">
                <a:ea typeface="+mn-lt"/>
                <a:cs typeface="+mn-lt"/>
              </a:rPr>
              <a:t>lugar</a:t>
            </a:r>
            <a:r>
              <a:rPr lang="en-US" sz="2800">
                <a:ea typeface="+mn-lt"/>
                <a:cs typeface="+mn-lt"/>
              </a:rPr>
              <a:t> de </a:t>
            </a:r>
            <a:r>
              <a:rPr lang="en-US" sz="2800" err="1">
                <a:ea typeface="+mn-lt"/>
                <a:cs typeface="+mn-lt"/>
              </a:rPr>
              <a:t>pasivas</a:t>
            </a:r>
            <a:r>
              <a:rPr lang="en-US" sz="2800">
                <a:ea typeface="+mn-lt"/>
                <a:cs typeface="+mn-lt"/>
              </a:rPr>
              <a:t>.</a:t>
            </a:r>
            <a:endParaRPr lang="en-US"/>
          </a:p>
          <a:p>
            <a:pPr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 </a:t>
            </a:r>
            <a:r>
              <a:rPr lang="en-US" sz="2800" err="1">
                <a:ea typeface="+mn-lt"/>
                <a:cs typeface="+mn-lt"/>
              </a:rPr>
              <a:t>Evitar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frases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largas</a:t>
            </a:r>
            <a:r>
              <a:rPr lang="en-US" sz="2800">
                <a:ea typeface="+mn-lt"/>
                <a:cs typeface="+mn-lt"/>
              </a:rPr>
              <a:t> que </a:t>
            </a:r>
            <a:r>
              <a:rPr lang="en-US" sz="2800" err="1">
                <a:ea typeface="+mn-lt"/>
                <a:cs typeface="+mn-lt"/>
              </a:rPr>
              <a:t>presenten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hechos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diferentes</a:t>
            </a:r>
            <a:r>
              <a:rPr lang="en-US" sz="2800">
                <a:ea typeface="+mn-lt"/>
                <a:cs typeface="+mn-lt"/>
              </a:rPr>
              <a:t>.</a:t>
            </a:r>
            <a:endParaRPr lang="en-US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 </a:t>
            </a:r>
            <a:r>
              <a:rPr lang="en-US" sz="2800" err="1">
                <a:ea typeface="+mn-lt"/>
                <a:cs typeface="+mn-lt"/>
              </a:rPr>
              <a:t>Evitar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referirse</a:t>
            </a:r>
            <a:r>
              <a:rPr lang="en-US" sz="2800">
                <a:ea typeface="+mn-lt"/>
                <a:cs typeface="+mn-lt"/>
              </a:rPr>
              <a:t> a una </a:t>
            </a:r>
            <a:r>
              <a:rPr lang="en-US" sz="2800" err="1">
                <a:ea typeface="+mn-lt"/>
                <a:cs typeface="+mn-lt"/>
              </a:rPr>
              <a:t>información</a:t>
            </a:r>
            <a:r>
              <a:rPr lang="en-US" sz="2800">
                <a:ea typeface="+mn-lt"/>
                <a:cs typeface="+mn-lt"/>
              </a:rPr>
              <a:t> solo con el </a:t>
            </a:r>
            <a:r>
              <a:rPr lang="en-US" sz="2800" err="1">
                <a:ea typeface="+mn-lt"/>
                <a:cs typeface="+mn-lt"/>
              </a:rPr>
              <a:t>número</a:t>
            </a:r>
            <a:r>
              <a:rPr lang="en-US" sz="2800">
                <a:ea typeface="+mn-lt"/>
                <a:cs typeface="+mn-lt"/>
              </a:rPr>
              <a:t> de </a:t>
            </a:r>
            <a:r>
              <a:rPr lang="en-US" sz="2800" err="1">
                <a:ea typeface="+mn-lt"/>
                <a:cs typeface="+mn-lt"/>
              </a:rPr>
              <a:t>referencia</a:t>
            </a:r>
            <a:r>
              <a:rPr lang="en-US" sz="2800">
                <a:ea typeface="+mn-lt"/>
                <a:cs typeface="+mn-lt"/>
              </a:rPr>
              <a:t>.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2578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err="1">
                <a:cs typeface="Calibri Light"/>
              </a:rPr>
              <a:t>Ficheros</a:t>
            </a:r>
            <a:r>
              <a:rPr lang="en-US">
                <a:cs typeface="Calibri Light"/>
              </a:rPr>
              <a:t> de </a:t>
            </a:r>
            <a:r>
              <a:rPr lang="en-US" err="1">
                <a:cs typeface="Calibri Light"/>
              </a:rPr>
              <a:t>ayuda</a:t>
            </a:r>
            <a:endParaRPr lang="es-ES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23DD044-236D-442C-9830-5444F2801EA5}"/>
              </a:ext>
            </a:extLst>
          </p:cNvPr>
          <p:cNvSpPr txBox="1"/>
          <p:nvPr/>
        </p:nvSpPr>
        <p:spPr>
          <a:xfrm>
            <a:off x="840532" y="2257860"/>
            <a:ext cx="10544194" cy="28700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1500"/>
              </a:spcAft>
            </a:pPr>
            <a:r>
              <a:rPr lang="en-US" sz="2800">
                <a:ea typeface="+mn-lt"/>
                <a:cs typeface="+mn-lt"/>
              </a:rPr>
              <a:t>Un </a:t>
            </a:r>
            <a:r>
              <a:rPr lang="en-US" sz="2800" err="1">
                <a:ea typeface="+mn-lt"/>
                <a:cs typeface="+mn-lt"/>
              </a:rPr>
              <a:t>fichero</a:t>
            </a:r>
            <a:r>
              <a:rPr lang="en-US" sz="2800">
                <a:ea typeface="+mn-lt"/>
                <a:cs typeface="+mn-lt"/>
              </a:rPr>
              <a:t> de </a:t>
            </a:r>
            <a:r>
              <a:rPr lang="en-US" sz="2800" err="1">
                <a:ea typeface="+mn-lt"/>
                <a:cs typeface="+mn-lt"/>
              </a:rPr>
              <a:t>ayuda</a:t>
            </a:r>
            <a:r>
              <a:rPr lang="en-US" sz="2800">
                <a:ea typeface="+mn-lt"/>
                <a:cs typeface="+mn-lt"/>
              </a:rPr>
              <a:t> es un </a:t>
            </a:r>
            <a:r>
              <a:rPr lang="en-US" sz="2800" err="1">
                <a:ea typeface="+mn-lt"/>
                <a:cs typeface="+mn-lt"/>
              </a:rPr>
              <a:t>documento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cuyo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objetivo</a:t>
            </a:r>
            <a:r>
              <a:rPr lang="en-US" sz="2800">
                <a:ea typeface="+mn-lt"/>
                <a:cs typeface="+mn-lt"/>
              </a:rPr>
              <a:t> es </a:t>
            </a:r>
            <a:r>
              <a:rPr lang="en-US" sz="2800" err="1">
                <a:ea typeface="+mn-lt"/>
                <a:cs typeface="+mn-lt"/>
              </a:rPr>
              <a:t>servir</a:t>
            </a:r>
            <a:r>
              <a:rPr lang="en-US" sz="2800">
                <a:ea typeface="+mn-lt"/>
                <a:cs typeface="+mn-lt"/>
              </a:rPr>
              <a:t> de </a:t>
            </a:r>
            <a:r>
              <a:rPr lang="en-US" sz="2800" err="1">
                <a:ea typeface="+mn-lt"/>
                <a:cs typeface="+mn-lt"/>
              </a:rPr>
              <a:t>guía</a:t>
            </a:r>
            <a:r>
              <a:rPr lang="en-US" sz="2800">
                <a:ea typeface="+mn-lt"/>
                <a:cs typeface="+mn-lt"/>
              </a:rPr>
              <a:t> de </a:t>
            </a:r>
            <a:r>
              <a:rPr lang="en-US" sz="2800" err="1">
                <a:ea typeface="+mn-lt"/>
                <a:cs typeface="+mn-lt"/>
              </a:rPr>
              <a:t>referencia</a:t>
            </a:r>
            <a:r>
              <a:rPr lang="en-US" sz="2800">
                <a:ea typeface="+mn-lt"/>
                <a:cs typeface="+mn-lt"/>
              </a:rPr>
              <a:t>, manual o </a:t>
            </a:r>
            <a:r>
              <a:rPr lang="en-US" sz="2800" err="1">
                <a:ea typeface="+mn-lt"/>
                <a:cs typeface="+mn-lt"/>
              </a:rPr>
              <a:t>ayuda</a:t>
            </a:r>
            <a:r>
              <a:rPr lang="en-US" sz="2800">
                <a:ea typeface="+mn-lt"/>
                <a:cs typeface="+mn-lt"/>
              </a:rPr>
              <a:t> a los </a:t>
            </a:r>
            <a:r>
              <a:rPr lang="en-US" sz="2800" err="1">
                <a:ea typeface="+mn-lt"/>
                <a:cs typeface="+mn-lt"/>
              </a:rPr>
              <a:t>usuarios</a:t>
            </a:r>
            <a:r>
              <a:rPr lang="en-US" sz="2800">
                <a:ea typeface="+mn-lt"/>
                <a:cs typeface="+mn-lt"/>
              </a:rPr>
              <a:t> de una </a:t>
            </a:r>
            <a:r>
              <a:rPr lang="en-US" sz="2800" err="1">
                <a:ea typeface="+mn-lt"/>
                <a:cs typeface="+mn-lt"/>
              </a:rPr>
              <a:t>aplicación</a:t>
            </a:r>
            <a:r>
              <a:rPr lang="en-US" sz="2800">
                <a:ea typeface="+mn-lt"/>
                <a:cs typeface="+mn-lt"/>
              </a:rPr>
              <a:t> software.</a:t>
            </a:r>
          </a:p>
          <a:p>
            <a:pPr>
              <a:spcAft>
                <a:spcPts val="1500"/>
              </a:spcAft>
            </a:pPr>
            <a:r>
              <a:rPr lang="en-US" sz="2800" err="1">
                <a:ea typeface="+mn-lt"/>
                <a:cs typeface="+mn-lt"/>
              </a:rPr>
              <a:t>Estos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ficheros</a:t>
            </a:r>
            <a:r>
              <a:rPr lang="en-US" sz="2800">
                <a:ea typeface="+mn-lt"/>
                <a:cs typeface="+mn-lt"/>
              </a:rPr>
              <a:t> de </a:t>
            </a:r>
            <a:r>
              <a:rPr lang="en-US" sz="2800" err="1">
                <a:ea typeface="+mn-lt"/>
                <a:cs typeface="+mn-lt"/>
              </a:rPr>
              <a:t>ayuda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deben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incluir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información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sobre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cómo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utilizar</a:t>
            </a:r>
            <a:r>
              <a:rPr lang="en-US" sz="2800">
                <a:ea typeface="+mn-lt"/>
                <a:cs typeface="+mn-lt"/>
              </a:rPr>
              <a:t> la </a:t>
            </a:r>
            <a:r>
              <a:rPr lang="en-US" sz="2800" err="1">
                <a:ea typeface="+mn-lt"/>
                <a:cs typeface="+mn-lt"/>
              </a:rPr>
              <a:t>aplicación</a:t>
            </a:r>
            <a:r>
              <a:rPr lang="en-US" sz="2800">
                <a:ea typeface="+mn-lt"/>
                <a:cs typeface="+mn-lt"/>
              </a:rPr>
              <a:t>, </a:t>
            </a:r>
            <a:r>
              <a:rPr lang="en-US" sz="2800" err="1">
                <a:ea typeface="+mn-lt"/>
                <a:cs typeface="+mn-lt"/>
              </a:rPr>
              <a:t>cómo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utilizar</a:t>
            </a:r>
            <a:r>
              <a:rPr lang="en-US" sz="2800">
                <a:ea typeface="+mn-lt"/>
                <a:cs typeface="+mn-lt"/>
              </a:rPr>
              <a:t> las </a:t>
            </a:r>
            <a:r>
              <a:rPr lang="en-US" sz="2800" err="1">
                <a:ea typeface="+mn-lt"/>
                <a:cs typeface="+mn-lt"/>
              </a:rPr>
              <a:t>distintas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opciones</a:t>
            </a:r>
            <a:r>
              <a:rPr lang="en-US" sz="2800">
                <a:ea typeface="+mn-lt"/>
                <a:cs typeface="+mn-lt"/>
              </a:rPr>
              <a:t> que </a:t>
            </a:r>
            <a:r>
              <a:rPr lang="en-US" sz="2800" err="1">
                <a:ea typeface="+mn-lt"/>
                <a:cs typeface="+mn-lt"/>
              </a:rPr>
              <a:t>permite</a:t>
            </a:r>
            <a:r>
              <a:rPr lang="en-US" sz="2800">
                <a:ea typeface="+mn-lt"/>
                <a:cs typeface="+mn-lt"/>
              </a:rPr>
              <a:t>, e </a:t>
            </a:r>
            <a:r>
              <a:rPr lang="en-US" sz="2800" err="1">
                <a:ea typeface="+mn-lt"/>
                <a:cs typeface="+mn-lt"/>
              </a:rPr>
              <a:t>incluso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sobre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cómo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realizar</a:t>
            </a:r>
            <a:r>
              <a:rPr lang="en-US" sz="2800">
                <a:ea typeface="+mn-lt"/>
                <a:cs typeface="+mn-lt"/>
              </a:rPr>
              <a:t> la </a:t>
            </a:r>
            <a:r>
              <a:rPr lang="en-US" sz="2800" err="1">
                <a:ea typeface="+mn-lt"/>
                <a:cs typeface="+mn-lt"/>
              </a:rPr>
              <a:t>instalación</a:t>
            </a:r>
            <a:r>
              <a:rPr lang="en-US" sz="2800">
                <a:ea typeface="+mn-lt"/>
                <a:cs typeface="+mn-lt"/>
              </a:rPr>
              <a:t> del software.</a:t>
            </a:r>
            <a:endParaRPr lang="en-US" err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5729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err="1">
                <a:cs typeface="Calibri Light"/>
              </a:rPr>
              <a:t>Ficheros</a:t>
            </a:r>
            <a:r>
              <a:rPr lang="en-US">
                <a:cs typeface="Calibri Light"/>
              </a:rPr>
              <a:t> de </a:t>
            </a:r>
            <a:r>
              <a:rPr lang="en-US" err="1">
                <a:cs typeface="Calibri Light"/>
              </a:rPr>
              <a:t>ayuda</a:t>
            </a:r>
            <a:endParaRPr lang="es-ES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23DD044-236D-442C-9830-5444F2801EA5}"/>
              </a:ext>
            </a:extLst>
          </p:cNvPr>
          <p:cNvSpPr txBox="1"/>
          <p:nvPr/>
        </p:nvSpPr>
        <p:spPr>
          <a:xfrm>
            <a:off x="840532" y="2257860"/>
            <a:ext cx="10544194" cy="30367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1400"/>
              </a:spcAft>
            </a:pPr>
            <a:r>
              <a:rPr lang="en-US" sz="2800">
                <a:ea typeface="+mn-lt"/>
                <a:cs typeface="+mn-lt"/>
              </a:rPr>
              <a:t>Debe </a:t>
            </a:r>
            <a:r>
              <a:rPr lang="en-US" sz="2800" err="1">
                <a:ea typeface="+mn-lt"/>
                <a:cs typeface="+mn-lt"/>
              </a:rPr>
              <a:t>servir</a:t>
            </a:r>
            <a:r>
              <a:rPr lang="en-US" sz="2800">
                <a:ea typeface="+mn-lt"/>
                <a:cs typeface="+mn-lt"/>
              </a:rPr>
              <a:t> de </a:t>
            </a:r>
            <a:r>
              <a:rPr lang="en-US" sz="2800" err="1">
                <a:ea typeface="+mn-lt"/>
                <a:cs typeface="+mn-lt"/>
              </a:rPr>
              <a:t>guía</a:t>
            </a:r>
            <a:r>
              <a:rPr lang="en-US" sz="2800">
                <a:ea typeface="+mn-lt"/>
                <a:cs typeface="+mn-lt"/>
              </a:rPr>
              <a:t> para:</a:t>
            </a:r>
            <a:endParaRPr lang="es-ES">
              <a:cs typeface="Calibri" panose="020F0502020204030204"/>
            </a:endParaRPr>
          </a:p>
          <a:p>
            <a:pPr marL="457200" indent="-457200">
              <a:spcAft>
                <a:spcPts val="1400"/>
              </a:spcAft>
              <a:buFont typeface="Arial"/>
              <a:buChar char="•"/>
            </a:pPr>
            <a:r>
              <a:rPr lang="en-US" sz="2800" b="1" err="1">
                <a:ea typeface="+mn-lt"/>
                <a:cs typeface="+mn-lt"/>
              </a:rPr>
              <a:t>Usuarios</a:t>
            </a:r>
            <a:r>
              <a:rPr lang="en-US" sz="2800" b="1">
                <a:ea typeface="+mn-lt"/>
                <a:cs typeface="+mn-lt"/>
              </a:rPr>
              <a:t> de la </a:t>
            </a:r>
            <a:r>
              <a:rPr lang="en-US" sz="2800" b="1" err="1">
                <a:ea typeface="+mn-lt"/>
                <a:cs typeface="+mn-lt"/>
              </a:rPr>
              <a:t>aplicación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especialmente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aquellos</a:t>
            </a:r>
            <a:r>
              <a:rPr lang="en-US" sz="2800">
                <a:ea typeface="+mn-lt"/>
                <a:cs typeface="+mn-lt"/>
              </a:rPr>
              <a:t> que lo </a:t>
            </a:r>
            <a:r>
              <a:rPr lang="en-US" sz="2800" err="1">
                <a:ea typeface="+mn-lt"/>
                <a:cs typeface="+mn-lt"/>
              </a:rPr>
              <a:t>utilizan</a:t>
            </a:r>
            <a:r>
              <a:rPr lang="en-US" sz="2800">
                <a:ea typeface="+mn-lt"/>
                <a:cs typeface="+mn-lt"/>
              </a:rPr>
              <a:t> por </a:t>
            </a:r>
            <a:r>
              <a:rPr lang="en-US" sz="2800" err="1">
                <a:ea typeface="+mn-lt"/>
                <a:cs typeface="+mn-lt"/>
              </a:rPr>
              <a:t>primera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vez</a:t>
            </a:r>
            <a:r>
              <a:rPr lang="en-US" sz="2800">
                <a:ea typeface="+mn-lt"/>
                <a:cs typeface="+mn-lt"/>
              </a:rPr>
              <a:t>. </a:t>
            </a:r>
            <a:r>
              <a:rPr lang="en-US" sz="2800" err="1">
                <a:ea typeface="+mn-lt"/>
                <a:cs typeface="+mn-lt"/>
              </a:rPr>
              <a:t>Aunque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también</a:t>
            </a:r>
            <a:r>
              <a:rPr lang="en-US" sz="2800">
                <a:ea typeface="+mn-lt"/>
                <a:cs typeface="+mn-lt"/>
              </a:rPr>
              <a:t> hay que </a:t>
            </a:r>
            <a:r>
              <a:rPr lang="en-US" sz="2800" err="1">
                <a:ea typeface="+mn-lt"/>
                <a:cs typeface="+mn-lt"/>
              </a:rPr>
              <a:t>indicar</a:t>
            </a:r>
            <a:r>
              <a:rPr lang="en-US" sz="2800">
                <a:ea typeface="+mn-lt"/>
                <a:cs typeface="+mn-lt"/>
              </a:rPr>
              <a:t> que se </a:t>
            </a:r>
            <a:r>
              <a:rPr lang="en-US" sz="2800" err="1">
                <a:ea typeface="+mn-lt"/>
                <a:cs typeface="+mn-lt"/>
              </a:rPr>
              <a:t>deben</a:t>
            </a:r>
            <a:r>
              <a:rPr lang="en-US" sz="2800">
                <a:ea typeface="+mn-lt"/>
                <a:cs typeface="+mn-lt"/>
              </a:rPr>
              <a:t> </a:t>
            </a:r>
            <a:r>
              <a:rPr lang="en-US" sz="2800" err="1">
                <a:ea typeface="+mn-lt"/>
                <a:cs typeface="+mn-lt"/>
              </a:rPr>
              <a:t>ofrecer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distintos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niveles</a:t>
            </a:r>
            <a:r>
              <a:rPr lang="en-US" sz="2800">
                <a:ea typeface="+mn-lt"/>
                <a:cs typeface="+mn-lt"/>
              </a:rPr>
              <a:t> de </a:t>
            </a:r>
            <a:r>
              <a:rPr lang="en-US" sz="2800" err="1">
                <a:ea typeface="+mn-lt"/>
                <a:cs typeface="+mn-lt"/>
              </a:rPr>
              <a:t>ayuda</a:t>
            </a:r>
            <a:r>
              <a:rPr lang="en-US" sz="2800">
                <a:ea typeface="+mn-lt"/>
                <a:cs typeface="+mn-lt"/>
              </a:rPr>
              <a:t> para </a:t>
            </a:r>
            <a:r>
              <a:rPr lang="en-US" sz="2800" err="1">
                <a:ea typeface="+mn-lt"/>
                <a:cs typeface="+mn-lt"/>
              </a:rPr>
              <a:t>usuarios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expertos</a:t>
            </a:r>
            <a:r>
              <a:rPr lang="en-US" sz="2800">
                <a:ea typeface="+mn-lt"/>
                <a:cs typeface="+mn-lt"/>
              </a:rPr>
              <a:t> e </a:t>
            </a:r>
            <a:r>
              <a:rPr lang="en-US" sz="2800" err="1">
                <a:ea typeface="+mn-lt"/>
                <a:cs typeface="+mn-lt"/>
              </a:rPr>
              <a:t>inexpertos</a:t>
            </a:r>
            <a:r>
              <a:rPr lang="en-US" sz="2800">
                <a:ea typeface="+mn-lt"/>
                <a:cs typeface="+mn-lt"/>
              </a:rPr>
              <a:t>.</a:t>
            </a:r>
            <a:endParaRPr lang="en-US" err="1">
              <a:cs typeface="Calibri" panose="020F0502020204030204"/>
            </a:endParaRPr>
          </a:p>
          <a:p>
            <a:pPr marL="457200" indent="-457200">
              <a:spcAft>
                <a:spcPts val="1400"/>
              </a:spcAft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Futuros </a:t>
            </a:r>
            <a:r>
              <a:rPr lang="en-US" sz="2800" b="1" err="1">
                <a:ea typeface="+mn-lt"/>
                <a:cs typeface="+mn-lt"/>
              </a:rPr>
              <a:t>desarrolladores</a:t>
            </a:r>
            <a:r>
              <a:rPr lang="en-US" sz="2800">
                <a:ea typeface="+mn-lt"/>
                <a:cs typeface="+mn-lt"/>
              </a:rPr>
              <a:t> que </a:t>
            </a:r>
            <a:r>
              <a:rPr lang="en-US" sz="2800" err="1">
                <a:ea typeface="+mn-lt"/>
                <a:cs typeface="+mn-lt"/>
              </a:rPr>
              <a:t>necesiten</a:t>
            </a:r>
            <a:r>
              <a:rPr lang="en-US" sz="2800">
                <a:ea typeface="+mn-lt"/>
                <a:cs typeface="+mn-lt"/>
              </a:rPr>
              <a:t> en </a:t>
            </a:r>
            <a:r>
              <a:rPr lang="en-US" sz="2800" err="1">
                <a:ea typeface="+mn-lt"/>
                <a:cs typeface="+mn-lt"/>
              </a:rPr>
              <a:t>realizar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cualquier</a:t>
            </a:r>
            <a:r>
              <a:rPr lang="en-US" sz="2800">
                <a:ea typeface="+mn-lt"/>
                <a:cs typeface="+mn-lt"/>
              </a:rPr>
              <a:t> </a:t>
            </a:r>
            <a:r>
              <a:rPr lang="en-US" sz="2800" err="1">
                <a:ea typeface="+mn-lt"/>
                <a:cs typeface="+mn-lt"/>
              </a:rPr>
              <a:t>cambio</a:t>
            </a:r>
            <a:r>
              <a:rPr lang="en-US" sz="2800">
                <a:ea typeface="+mn-lt"/>
                <a:cs typeface="+mn-lt"/>
              </a:rPr>
              <a:t> o </a:t>
            </a:r>
            <a:r>
              <a:rPr lang="en-US" sz="2800" err="1">
                <a:ea typeface="+mn-lt"/>
                <a:cs typeface="+mn-lt"/>
              </a:rPr>
              <a:t>mejora</a:t>
            </a:r>
            <a:r>
              <a:rPr lang="en-US" sz="2800">
                <a:ea typeface="+mn-lt"/>
                <a:cs typeface="+mn-lt"/>
              </a:rPr>
              <a:t> en la </a:t>
            </a:r>
            <a:r>
              <a:rPr lang="en-US" sz="2800" err="1">
                <a:ea typeface="+mn-lt"/>
                <a:cs typeface="+mn-lt"/>
              </a:rPr>
              <a:t>aplicación</a:t>
            </a:r>
            <a:r>
              <a:rPr lang="en-US" sz="280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3170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6C98-5FE7-4EA8-A4F1-8555D39C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err="1">
                <a:cs typeface="Calibri Light"/>
              </a:rPr>
              <a:t>Ficheros</a:t>
            </a:r>
            <a:r>
              <a:rPr lang="en-US">
                <a:cs typeface="Calibri Light"/>
              </a:rPr>
              <a:t> de </a:t>
            </a:r>
            <a:r>
              <a:rPr lang="en-US" err="1">
                <a:cs typeface="Calibri Light"/>
              </a:rPr>
              <a:t>ayuda</a:t>
            </a:r>
            <a:endParaRPr lang="es-ES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1D2622-0BEE-4B41-8BAB-3B3B749CEC6D}"/>
              </a:ext>
            </a:extLst>
          </p:cNvPr>
          <p:cNvGrpSpPr/>
          <p:nvPr/>
        </p:nvGrpSpPr>
        <p:grpSpPr>
          <a:xfrm>
            <a:off x="-1859" y="6026725"/>
            <a:ext cx="12191999" cy="835501"/>
            <a:chOff x="-1859" y="6026725"/>
            <a:chExt cx="12191999" cy="8355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BBD2C5-47E1-4A8E-A659-ABF26CB9ECD2}"/>
                </a:ext>
              </a:extLst>
            </p:cNvPr>
            <p:cNvSpPr/>
            <p:nvPr/>
          </p:nvSpPr>
          <p:spPr>
            <a:xfrm>
              <a:off x="-1859" y="6029093"/>
              <a:ext cx="12191999" cy="82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9676E7-B8A6-42A3-A1D2-48EE24C38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718" y="6026725"/>
              <a:ext cx="7222273" cy="835501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C06C5-837A-4BB2-91E7-33702282BD72}"/>
                </a:ext>
              </a:extLst>
            </p:cNvPr>
            <p:cNvSpPr/>
            <p:nvPr/>
          </p:nvSpPr>
          <p:spPr>
            <a:xfrm>
              <a:off x="1627" y="6469333"/>
              <a:ext cx="6608323" cy="304553"/>
            </a:xfrm>
            <a:prstGeom prst="rect">
              <a:avLst/>
            </a:prstGeom>
            <a:solidFill>
              <a:srgbClr val="D2D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23DD044-236D-442C-9830-5444F2801EA5}"/>
              </a:ext>
            </a:extLst>
          </p:cNvPr>
          <p:cNvSpPr txBox="1"/>
          <p:nvPr/>
        </p:nvSpPr>
        <p:spPr>
          <a:xfrm>
            <a:off x="840532" y="2257860"/>
            <a:ext cx="10544194" cy="35753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1400"/>
              </a:spcAft>
            </a:pPr>
            <a:r>
              <a:rPr lang="en-US" sz="2800" err="1">
                <a:ea typeface="+mn-lt"/>
                <a:cs typeface="+mn-lt"/>
              </a:rPr>
              <a:t>Tipos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más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usuales</a:t>
            </a:r>
            <a:r>
              <a:rPr lang="en-US" sz="2800">
                <a:ea typeface="+mn-lt"/>
                <a:cs typeface="+mn-lt"/>
              </a:rPr>
              <a:t>:</a:t>
            </a:r>
            <a:endParaRPr lang="en-US" sz="2800">
              <a:cs typeface="Calibri"/>
            </a:endParaRPr>
          </a:p>
          <a:p>
            <a:pPr marL="457200" indent="-457200">
              <a:spcAft>
                <a:spcPts val="1400"/>
              </a:spcAft>
              <a:buFont typeface="Arial"/>
              <a:buChar char="•"/>
            </a:pPr>
            <a:r>
              <a:rPr lang="en-US" sz="2800" b="1" err="1">
                <a:ea typeface="+mn-lt"/>
                <a:cs typeface="+mn-lt"/>
              </a:rPr>
              <a:t>Archivos</a:t>
            </a:r>
            <a:r>
              <a:rPr lang="en-US" sz="2800" b="1">
                <a:ea typeface="+mn-lt"/>
                <a:cs typeface="+mn-lt"/>
              </a:rPr>
              <a:t> PDF</a:t>
            </a:r>
            <a:endParaRPr lang="en-US">
              <a:ea typeface="+mn-lt"/>
              <a:cs typeface="+mn-lt"/>
            </a:endParaRPr>
          </a:p>
          <a:p>
            <a:pPr marL="457200" indent="-457200">
              <a:spcAft>
                <a:spcPts val="1400"/>
              </a:spcAft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Archivo de </a:t>
            </a:r>
            <a:r>
              <a:rPr lang="en-US" sz="2800" b="1" err="1">
                <a:ea typeface="+mn-lt"/>
                <a:cs typeface="+mn-lt"/>
              </a:rPr>
              <a:t>ayuda</a:t>
            </a:r>
            <a:r>
              <a:rPr lang="en-US" sz="2800" b="1">
                <a:ea typeface="+mn-lt"/>
                <a:cs typeface="+mn-lt"/>
              </a:rPr>
              <a:t> html </a:t>
            </a:r>
            <a:r>
              <a:rPr lang="en-US" sz="2800" b="1" err="1">
                <a:ea typeface="+mn-lt"/>
                <a:cs typeface="+mn-lt"/>
              </a:rPr>
              <a:t>compilado</a:t>
            </a:r>
            <a:r>
              <a:rPr lang="en-US" sz="2800" b="1">
                <a:ea typeface="+mn-lt"/>
                <a:cs typeface="+mn-lt"/>
              </a:rPr>
              <a:t> (.chm)</a:t>
            </a:r>
          </a:p>
          <a:p>
            <a:pPr marL="457200" indent="-457200">
              <a:spcAft>
                <a:spcPts val="1400"/>
              </a:spcAft>
              <a:buFont typeface="Arial"/>
              <a:buChar char="•"/>
            </a:pPr>
            <a:r>
              <a:rPr lang="en-US" sz="2800" b="1" err="1">
                <a:ea typeface="+mn-lt"/>
                <a:cs typeface="+mn-lt"/>
              </a:rPr>
              <a:t>Páginas</a:t>
            </a:r>
            <a:r>
              <a:rPr lang="en-US" sz="2800" b="1">
                <a:ea typeface="+mn-lt"/>
                <a:cs typeface="+mn-lt"/>
              </a:rPr>
              <a:t> de manual</a:t>
            </a:r>
          </a:p>
          <a:p>
            <a:pPr marL="457200" indent="-457200">
              <a:spcAft>
                <a:spcPts val="1400"/>
              </a:spcAft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Html, Xml, Rtf ...</a:t>
            </a:r>
          </a:p>
          <a:p>
            <a:pPr marL="457200" indent="-457200">
              <a:spcAft>
                <a:spcPts val="1400"/>
              </a:spcAft>
              <a:buFont typeface="Arial"/>
              <a:buChar char="•"/>
            </a:pPr>
            <a:endParaRPr lang="en-US" sz="2800" b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4937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78DB-49C1-4C7F-9D22-3534F1B06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71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cs typeface="Calibri Light"/>
              </a:rPr>
              <a:t>Ayuda </a:t>
            </a:r>
            <a:r>
              <a:rPr lang="en-US" sz="4800" err="1">
                <a:cs typeface="Calibri Light"/>
              </a:rPr>
              <a:t>fuera</a:t>
            </a:r>
            <a:r>
              <a:rPr lang="en-US" sz="4800">
                <a:cs typeface="Calibri Light"/>
              </a:rPr>
              <a:t> de la </a:t>
            </a:r>
            <a:r>
              <a:rPr lang="en-US" sz="4800" err="1">
                <a:cs typeface="Calibri Light"/>
              </a:rPr>
              <a:t>aplicación</a:t>
            </a:r>
            <a:endParaRPr lang="es-ES" err="1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165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E700123960FD944B68716EAC67F1103" ma:contentTypeVersion="6" ma:contentTypeDescription="Crear nuevo documento." ma:contentTypeScope="" ma:versionID="1c5cc27cf84773407bac4da6097235ba">
  <xsd:schema xmlns:xsd="http://www.w3.org/2001/XMLSchema" xmlns:xs="http://www.w3.org/2001/XMLSchema" xmlns:p="http://schemas.microsoft.com/office/2006/metadata/properties" xmlns:ns2="87c1bdb6-51b7-4f42-bc4e-b812409e4c8d" xmlns:ns3="6193dd2a-65c1-4fc7-b2be-837d749a1fad" targetNamespace="http://schemas.microsoft.com/office/2006/metadata/properties" ma:root="true" ma:fieldsID="9943390388df3618fe8b29e7d77fffb1" ns2:_="" ns3:_="">
    <xsd:import namespace="87c1bdb6-51b7-4f42-bc4e-b812409e4c8d"/>
    <xsd:import namespace="6193dd2a-65c1-4fc7-b2be-837d749a1f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c1bdb6-51b7-4f42-bc4e-b812409e4c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93dd2a-65c1-4fc7-b2be-837d749a1fa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53EE9E-2876-41C8-8B55-174386F5C6A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A297AA7-990C-4C3D-83E5-303F9E7B6E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AE0B08-6D67-4557-A781-E88694994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c1bdb6-51b7-4f42-bc4e-b812409e4c8d"/>
    <ds:schemaRef ds:uri="6193dd2a-65c1-4fc7-b2be-837d749a1f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35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6" baseType="lpstr">
      <vt:lpstr>Tema de Office</vt:lpstr>
      <vt:lpstr>Documentación de aplicaciones </vt:lpstr>
      <vt:lpstr>Objetivos</vt:lpstr>
      <vt:lpstr>Documentación de aplicaciones</vt:lpstr>
      <vt:lpstr>Documentación</vt:lpstr>
      <vt:lpstr>Características de la documentación</vt:lpstr>
      <vt:lpstr>Ficheros de ayuda</vt:lpstr>
      <vt:lpstr>Ficheros de ayuda</vt:lpstr>
      <vt:lpstr>Ficheros de ayuda</vt:lpstr>
      <vt:lpstr>Ayuda fuera de la aplicación</vt:lpstr>
      <vt:lpstr>Documentación en el desarrollo</vt:lpstr>
      <vt:lpstr>Tipos de documentación</vt:lpstr>
      <vt:lpstr>Documentación en el desarrollo</vt:lpstr>
      <vt:lpstr>Guía técnica</vt:lpstr>
      <vt:lpstr>Guía técnica</vt:lpstr>
      <vt:lpstr>Guía de uso</vt:lpstr>
      <vt:lpstr>Contenido de la guía de uso</vt:lpstr>
      <vt:lpstr>Contenido de la guía de uso</vt:lpstr>
      <vt:lpstr>Guías rápidas</vt:lpstr>
      <vt:lpstr>Manual de instalación</vt:lpstr>
      <vt:lpstr>Tutoriales</vt:lpstr>
      <vt:lpstr>DocBook</vt:lpstr>
      <vt:lpstr>DocBook</vt:lpstr>
      <vt:lpstr>UML</vt:lpstr>
      <vt:lpstr>UML</vt:lpstr>
      <vt:lpstr>Ayuda dentro de la aplicación</vt:lpstr>
      <vt:lpstr>HTML Help Workshop</vt:lpstr>
      <vt:lpstr>Ayuda sensible al contexto</vt:lpstr>
      <vt:lpstr>Ayuda sensible al contexto</vt:lpstr>
      <vt:lpstr>Tooltips</vt:lpstr>
      <vt:lpstr>Menu contextual</vt:lpstr>
      <vt:lpstr>Sistema de ayuda</vt:lpstr>
      <vt:lpstr>Sistema de ayuda</vt:lpstr>
      <vt:lpstr>Sistema de ayuda</vt:lpstr>
      <vt:lpstr>Sistema de ayuda</vt:lpstr>
      <vt:lpstr>Ejercicio práctico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49</cp:revision>
  <dcterms:created xsi:type="dcterms:W3CDTF">2020-09-26T09:29:45Z</dcterms:created>
  <dcterms:modified xsi:type="dcterms:W3CDTF">2023-02-23T18:25:05Z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0x0101006E700123960FD944B68716EAC67F1103</vt:lpwstr>
  </property>
</Properties>
</file>