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26" r:id="rId4"/>
    <p:sldId id="403" r:id="rId5"/>
    <p:sldId id="404" r:id="rId6"/>
    <p:sldId id="402" r:id="rId7"/>
    <p:sldId id="369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6" r:id="rId17"/>
    <p:sldId id="413" r:id="rId18"/>
    <p:sldId id="414" r:id="rId19"/>
    <p:sldId id="415" r:id="rId20"/>
    <p:sldId id="417" r:id="rId21"/>
    <p:sldId id="419" r:id="rId22"/>
    <p:sldId id="418" r:id="rId23"/>
    <p:sldId id="422" r:id="rId24"/>
    <p:sldId id="423" r:id="rId25"/>
    <p:sldId id="420" r:id="rId26"/>
    <p:sldId id="421" r:id="rId27"/>
    <p:sldId id="425" r:id="rId28"/>
    <p:sldId id="424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0E2F5-A8FC-73C4-79D9-421089576F9C}" v="2" dt="2020-10-07T09:28:02.435"/>
    <p1510:client id="{04B997E5-59C1-B1CA-9FE4-C9BCF1EC872D}" v="29" dt="2021-01-29T20:22:38.874"/>
    <p1510:client id="{0FE64D52-87E1-F4D6-03F4-A692BBDE3D85}" v="1583" dt="2021-01-29T19:41:30.987"/>
    <p1510:client id="{133F061B-AB05-6473-8DB5-4887F7188203}" v="13" dt="2020-11-21T16:22:11.252"/>
    <p1510:client id="{16826B93-FDAB-8EDA-3286-4C2EA0DE614E}" v="64" dt="2020-10-30T15:12:03.892"/>
    <p1510:client id="{1F1A25F7-ACA9-6BF4-AA03-DC0A2F851A6C}" v="360" dt="2020-10-25T22:17:36.515"/>
    <p1510:client id="{20D9FDA8-A2DF-8695-D141-481BA065F611}" v="24" dt="2020-11-11T10:07:15.293"/>
    <p1510:client id="{225920D7-8273-1CD2-25D8-24E7C3820A3A}" v="811" dt="2020-11-03T16:00:23.911"/>
    <p1510:client id="{2DA36B39-68CA-8F7D-6D1A-0BA2BE51FF97}" v="1159" dt="2020-10-15T15:41:15.194"/>
    <p1510:client id="{30AF14A8-8E31-EDF9-1D16-0A974D953218}" v="3609" dt="2020-10-02T16:03:43.393"/>
    <p1510:client id="{32255F3B-D824-7197-EC96-28BA4B0C87DB}" v="7" dt="2020-10-18T20:46:07.477"/>
    <p1510:client id="{402967D3-D285-D60D-E272-C31F37528EE8}" v="289" dt="2020-10-06T16:16:36.895"/>
    <p1510:client id="{4ED7B87F-6D66-7579-477B-3CC183FC181E}" v="374" dt="2020-10-05T20:55:54.746"/>
    <p1510:client id="{582D4CE7-5402-32FB-3118-B82853E059A6}" v="1682" dt="2020-09-27T15:42:09.979"/>
    <p1510:client id="{6A514EDD-B234-C10F-FFD0-ED135D06B556}" v="1" dt="2023-02-06T07:01:53.131"/>
    <p1510:client id="{6D7EBBA1-B8AF-CFDF-8184-6E615103F0E1}" v="2655" dt="2020-10-10T17:14:47.275"/>
    <p1510:client id="{6F92946A-6EA9-6E1E-5496-2C333123F72F}" v="10" dt="2020-09-30T06:19:42.554"/>
    <p1510:client id="{6F96F138-BAFF-7394-D34B-CC9BCCBBD39A}" v="38" dt="2020-10-26T21:40:25.385"/>
    <p1510:client id="{8558657C-311F-5A4A-A72D-2F854A30B0E7}" v="346" dt="2020-10-22T21:32:52.258"/>
    <p1510:client id="{877D076F-9555-7155-9C76-38C0668CED6E}" v="2627" dt="2020-11-03T21:54:46.486"/>
    <p1510:client id="{89122908-69A5-E3FA-0AFB-561B6BE05C77}" v="264" dt="2022-01-23T21:33:10.926"/>
    <p1510:client id="{94605E11-89B7-DF04-241F-75FA9408A6DC}" v="38" dt="2022-03-30T10:36:56.318"/>
    <p1510:client id="{96A48E0E-CCE2-9958-ED4B-840B89A888AE}" v="139" dt="2020-10-26T10:26:21.282"/>
    <p1510:client id="{A354767F-CB9E-0D9D-0F74-03226E525283}" v="1301" dt="2021-01-07T19:30:44.205"/>
    <p1510:client id="{A486CDDA-A734-D4A5-263B-521931432147}" v="165" dt="2021-01-24T19:13:38.823"/>
    <p1510:client id="{AC3106AA-59E2-4AA0-945D-8FBB3F8D7DE3}" v="107" dt="2020-10-06T15:29:31.528"/>
    <p1510:client id="{AD1609FD-068F-138F-C59F-E3F700F5A8E2}" v="1486" dt="2021-12-22T10:51:10.101"/>
    <p1510:client id="{AD786EFC-0DCA-EEBE-619C-3C9803118F07}" v="115" dt="2021-01-29T23:35:27.443"/>
    <p1510:client id="{B24C7E9D-1F6F-45A2-093E-0F2F2BD91B43}" v="206" dt="2020-09-28T16:04:16.597"/>
    <p1510:client id="{B5E80A02-9292-FD68-804E-56ED878FACA0}" v="1815" dt="2020-10-30T16:19:48.372"/>
    <p1510:client id="{BD488AE8-00BE-8E8A-1802-5877B4434209}" v="366" dt="2020-10-13T16:00:09.019"/>
    <p1510:client id="{C07FB8CD-DBB4-2C4F-43E4-EEEED5C34C4B}" v="3539" dt="2020-11-01T21:46:04.994"/>
    <p1510:client id="{C2CAC0BE-4CEE-1C39-90CC-746FA3229678}" v="8" dt="2020-10-15T16:12:23.249"/>
    <p1510:client id="{D4142916-00AF-3460-4400-993F49330C3F}" v="1" dt="2023-01-08T21:14:14.689"/>
    <p1510:client id="{DB94FC51-FA98-BED2-F48A-B5F641043760}" v="2055" dt="2022-01-11T08:30:49.410"/>
    <p1510:client id="{DBE8FD37-385E-EF9B-0BCA-BC7ED300441D}" v="1048" dt="2021-01-29T17:55:04.077"/>
    <p1510:client id="{DC18CF46-7082-4E90-B657-4E5C43B7F39B}" v="3108" dt="2020-09-26T21:57:39.453"/>
    <p1510:client id="{EE46D12E-7D04-B260-A934-C8211302A695}" v="95" dt="2022-01-24T07:31:35.728"/>
    <p1510:client id="{FE589333-A1F6-7018-D956-428FD03938E6}" v="554" dt="2021-02-07T20:39:35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Romero Guillén" userId="S::francisco.romero@cesurformacion.com::a06b3b3a-33d0-47b2-bfb2-021b0dbe239b" providerId="AD" clId="Web-{0FE64D52-87E1-F4D6-03F4-A692BBDE3D85}"/>
    <pc:docChg chg="addSld modSld sldOrd">
      <pc:chgData name="Francisco Romero Guillén" userId="S::francisco.romero@cesurformacion.com::a06b3b3a-33d0-47b2-bfb2-021b0dbe239b" providerId="AD" clId="Web-{0FE64D52-87E1-F4D6-03F4-A692BBDE3D85}" dt="2021-01-29T19:41:30.987" v="938"/>
      <pc:docMkLst>
        <pc:docMk/>
      </pc:docMkLst>
      <pc:sldChg chg="addSp modSp">
        <pc:chgData name="Francisco Romero Guillén" userId="S::francisco.romero@cesurformacion.com::a06b3b3a-33d0-47b2-bfb2-021b0dbe239b" providerId="AD" clId="Web-{0FE64D52-87E1-F4D6-03F4-A692BBDE3D85}" dt="2021-01-29T18:13:09.350" v="4" actId="1076"/>
        <pc:sldMkLst>
          <pc:docMk/>
          <pc:sldMk cId="4292203268" sldId="373"/>
        </pc:sldMkLst>
        <pc:spChg chg="add mod">
          <ac:chgData name="Francisco Romero Guillén" userId="S::francisco.romero@cesurformacion.com::a06b3b3a-33d0-47b2-bfb2-021b0dbe239b" providerId="AD" clId="Web-{0FE64D52-87E1-F4D6-03F4-A692BBDE3D85}" dt="2021-01-29T18:13:09.350" v="4" actId="1076"/>
          <ac:spMkLst>
            <pc:docMk/>
            <pc:sldMk cId="4292203268" sldId="373"/>
            <ac:spMk id="3" creationId="{0EDCBD59-ABF3-4F07-8F0B-741110926BCB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20:27.461" v="24" actId="20577"/>
        <pc:sldMkLst>
          <pc:docMk/>
          <pc:sldMk cId="560433880" sldId="375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0:27.461" v="24" actId="20577"/>
          <ac:spMkLst>
            <pc:docMk/>
            <pc:sldMk cId="560433880" sldId="37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8:16:47.288" v="13" actId="20577"/>
          <ac:spMkLst>
            <pc:docMk/>
            <pc:sldMk cId="560433880" sldId="375"/>
            <ac:spMk id="3" creationId="{0EDCBD59-ABF3-4F07-8F0B-741110926BCB}"/>
          </ac:spMkLst>
        </pc:spChg>
        <pc:picChg chg="del">
          <ac:chgData name="Francisco Romero Guillén" userId="S::francisco.romero@cesurformacion.com::a06b3b3a-33d0-47b2-bfb2-021b0dbe239b" providerId="AD" clId="Web-{0FE64D52-87E1-F4D6-03F4-A692BBDE3D85}" dt="2021-01-29T18:16:42.756" v="11"/>
          <ac:picMkLst>
            <pc:docMk/>
            <pc:sldMk cId="560433880" sldId="375"/>
            <ac:picMk id="4" creationId="{98837FB3-3755-450A-830D-38139ED9FF60}"/>
          </ac:picMkLst>
        </pc:picChg>
        <pc:picChg chg="add mod">
          <ac:chgData name="Francisco Romero Guillén" userId="S::francisco.romero@cesurformacion.com::a06b3b3a-33d0-47b2-bfb2-021b0dbe239b" providerId="AD" clId="Web-{0FE64D52-87E1-F4D6-03F4-A692BBDE3D85}" dt="2021-01-29T18:18:08.669" v="19" actId="1076"/>
          <ac:picMkLst>
            <pc:docMk/>
            <pc:sldMk cId="560433880" sldId="375"/>
            <ac:picMk id="5" creationId="{C9C16537-FA6D-4E59-B129-309DB39EE143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21:07.542" v="34" actId="1076"/>
        <pc:sldMkLst>
          <pc:docMk/>
          <pc:sldMk cId="1309166926" sldId="376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0:32.414" v="27" actId="20577"/>
          <ac:spMkLst>
            <pc:docMk/>
            <pc:sldMk cId="1309166926" sldId="376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0FE64D52-87E1-F4D6-03F4-A692BBDE3D85}" dt="2021-01-29T18:20:36.274" v="28"/>
          <ac:spMkLst>
            <pc:docMk/>
            <pc:sldMk cId="1309166926" sldId="376"/>
            <ac:spMk id="3" creationId="{0EDCBD59-ABF3-4F07-8F0B-741110926BCB}"/>
          </ac:spMkLst>
        </pc:spChg>
        <pc:picChg chg="add mod">
          <ac:chgData name="Francisco Romero Guillén" userId="S::francisco.romero@cesurformacion.com::a06b3b3a-33d0-47b2-bfb2-021b0dbe239b" providerId="AD" clId="Web-{0FE64D52-87E1-F4D6-03F4-A692BBDE3D85}" dt="2021-01-29T18:21:07.542" v="34" actId="1076"/>
          <ac:picMkLst>
            <pc:docMk/>
            <pc:sldMk cId="1309166926" sldId="376"/>
            <ac:picMk id="4" creationId="{A1DD938D-319A-47B5-90E5-C35A29D3E077}"/>
          </ac:picMkLst>
        </pc:picChg>
        <pc:picChg chg="del">
          <ac:chgData name="Francisco Romero Guillén" userId="S::francisco.romero@cesurformacion.com::a06b3b3a-33d0-47b2-bfb2-021b0dbe239b" providerId="AD" clId="Web-{0FE64D52-87E1-F4D6-03F4-A692BBDE3D85}" dt="2021-01-29T18:20:37.883" v="29"/>
          <ac:picMkLst>
            <pc:docMk/>
            <pc:sldMk cId="1309166926" sldId="376"/>
            <ac:picMk id="5" creationId="{C9C16537-FA6D-4E59-B129-309DB39EE143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26:26.894" v="55" actId="1076"/>
        <pc:sldMkLst>
          <pc:docMk/>
          <pc:sldMk cId="2657751611" sldId="377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5:02.669" v="43" actId="20577"/>
          <ac:spMkLst>
            <pc:docMk/>
            <pc:sldMk cId="2657751611" sldId="377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0FE64D52-87E1-F4D6-03F4-A692BBDE3D85}" dt="2021-01-29T18:26:24.534" v="54" actId="1076"/>
          <ac:picMkLst>
            <pc:docMk/>
            <pc:sldMk cId="2657751611" sldId="377"/>
            <ac:picMk id="3" creationId="{0F638108-C0FC-46D5-A399-6B447BEF4649}"/>
          </ac:picMkLst>
        </pc:picChg>
        <pc:picChg chg="del">
          <ac:chgData name="Francisco Romero Guillén" userId="S::francisco.romero@cesurformacion.com::a06b3b3a-33d0-47b2-bfb2-021b0dbe239b" providerId="AD" clId="Web-{0FE64D52-87E1-F4D6-03F4-A692BBDE3D85}" dt="2021-01-29T18:25:04.622" v="44"/>
          <ac:picMkLst>
            <pc:docMk/>
            <pc:sldMk cId="2657751611" sldId="377"/>
            <ac:picMk id="4" creationId="{A1DD938D-319A-47B5-90E5-C35A29D3E077}"/>
          </ac:picMkLst>
        </pc:picChg>
        <pc:picChg chg="add mod">
          <ac:chgData name="Francisco Romero Guillén" userId="S::francisco.romero@cesurformacion.com::a06b3b3a-33d0-47b2-bfb2-021b0dbe239b" providerId="AD" clId="Web-{0FE64D52-87E1-F4D6-03F4-A692BBDE3D85}" dt="2021-01-29T18:26:26.894" v="55" actId="1076"/>
          <ac:picMkLst>
            <pc:docMk/>
            <pc:sldMk cId="2657751611" sldId="377"/>
            <ac:picMk id="5" creationId="{F5E4AD30-E68F-4D8E-9C89-1385F3134741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0FE64D52-87E1-F4D6-03F4-A692BBDE3D85}" dt="2021-01-29T18:24:58.856" v="40" actId="20577"/>
        <pc:sldMkLst>
          <pc:docMk/>
          <pc:sldMk cId="2111116508" sldId="378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4:58.856" v="40" actId="20577"/>
          <ac:spMkLst>
            <pc:docMk/>
            <pc:sldMk cId="2111116508" sldId="378"/>
            <ac:spMk id="2" creationId="{712C78DB-49C1-4C7F-9D22-3534F1B06599}"/>
          </ac:spMkLst>
        </pc:spChg>
      </pc:sldChg>
      <pc:sldChg chg="add replId">
        <pc:chgData name="Francisco Romero Guillén" userId="S::francisco.romero@cesurformacion.com::a06b3b3a-33d0-47b2-bfb2-021b0dbe239b" providerId="AD" clId="Web-{0FE64D52-87E1-F4D6-03F4-A692BBDE3D85}" dt="2021-01-29T18:26:13.705" v="50"/>
        <pc:sldMkLst>
          <pc:docMk/>
          <pc:sldMk cId="2779336242" sldId="379"/>
        </pc:sldMkLst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36:04.375" v="300" actId="1076"/>
        <pc:sldMkLst>
          <pc:docMk/>
          <pc:sldMk cId="2923386677" sldId="380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7:32.195" v="73" actId="20577"/>
          <ac:spMkLst>
            <pc:docMk/>
            <pc:sldMk cId="2923386677" sldId="380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0FE64D52-87E1-F4D6-03F4-A692BBDE3D85}" dt="2021-01-29T18:27:35.712" v="74"/>
          <ac:spMkLst>
            <pc:docMk/>
            <pc:sldMk cId="2923386677" sldId="380"/>
            <ac:spMk id="3" creationId="{0EDCBD59-ABF3-4F07-8F0B-741110926BCB}"/>
          </ac:spMkLst>
        </pc:spChg>
        <pc:spChg chg="add mod">
          <ac:chgData name="Francisco Romero Guillén" userId="S::francisco.romero@cesurformacion.com::a06b3b3a-33d0-47b2-bfb2-021b0dbe239b" providerId="AD" clId="Web-{0FE64D52-87E1-F4D6-03F4-A692BBDE3D85}" dt="2021-01-29T18:36:04.375" v="300" actId="1076"/>
          <ac:spMkLst>
            <pc:docMk/>
            <pc:sldMk cId="2923386677" sldId="380"/>
            <ac:spMk id="5" creationId="{38DFB21A-BC34-44C7-926C-D34EA9CCA7FF}"/>
          </ac:spMkLst>
        </pc:spChg>
        <pc:picChg chg="del">
          <ac:chgData name="Francisco Romero Guillén" userId="S::francisco.romero@cesurformacion.com::a06b3b3a-33d0-47b2-bfb2-021b0dbe239b" providerId="AD" clId="Web-{0FE64D52-87E1-F4D6-03F4-A692BBDE3D85}" dt="2021-01-29T18:27:37.024" v="75"/>
          <ac:picMkLst>
            <pc:docMk/>
            <pc:sldMk cId="2923386677" sldId="380"/>
            <ac:picMk id="4" creationId="{98837FB3-3755-450A-830D-38139ED9FF60}"/>
          </ac:picMkLst>
        </pc:picChg>
        <pc:picChg chg="add mod">
          <ac:chgData name="Francisco Romero Guillén" userId="S::francisco.romero@cesurformacion.com::a06b3b3a-33d0-47b2-bfb2-021b0dbe239b" providerId="AD" clId="Web-{0FE64D52-87E1-F4D6-03F4-A692BBDE3D85}" dt="2021-01-29T18:29:39.565" v="112" actId="1076"/>
          <ac:picMkLst>
            <pc:docMk/>
            <pc:sldMk cId="2923386677" sldId="380"/>
            <ac:picMk id="6" creationId="{11681956-C71D-4A04-B58A-7EC4FFF67947}"/>
          </ac:picMkLst>
        </pc:pic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8:31:35.183" v="293" actId="20577"/>
        <pc:sldMkLst>
          <pc:docMk/>
          <pc:sldMk cId="1933999162" sldId="381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31:35.183" v="293" actId="20577"/>
          <ac:spMkLst>
            <pc:docMk/>
            <pc:sldMk cId="1933999162" sldId="381"/>
            <ac:spMk id="5" creationId="{38DFB21A-BC34-44C7-926C-D34EA9CCA7FF}"/>
          </ac:spMkLst>
        </pc:spChg>
      </pc:sldChg>
      <pc:sldChg chg="modSp add ord replId">
        <pc:chgData name="Francisco Romero Guillén" userId="S::francisco.romero@cesurformacion.com::a06b3b3a-33d0-47b2-bfb2-021b0dbe239b" providerId="AD" clId="Web-{0FE64D52-87E1-F4D6-03F4-A692BBDE3D85}" dt="2021-01-29T19:41:30.987" v="938"/>
        <pc:sldMkLst>
          <pc:docMk/>
          <pc:sldMk cId="1238881746" sldId="382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41:25.752" v="937" actId="20577"/>
          <ac:spMkLst>
            <pc:docMk/>
            <pc:sldMk cId="1238881746" sldId="382"/>
            <ac:spMk id="5" creationId="{38DFB21A-BC34-44C7-926C-D34EA9CCA7FF}"/>
          </ac:spMkLst>
        </pc:spChg>
      </pc:sldChg>
      <pc:sldChg chg="addSp modSp add ord replId">
        <pc:chgData name="Francisco Romero Guillén" userId="S::francisco.romero@cesurformacion.com::a06b3b3a-33d0-47b2-bfb2-021b0dbe239b" providerId="AD" clId="Web-{0FE64D52-87E1-F4D6-03F4-A692BBDE3D85}" dt="2021-01-29T19:06:14.463" v="375" actId="14100"/>
        <pc:sldMkLst>
          <pc:docMk/>
          <pc:sldMk cId="651103025" sldId="383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04:38.566" v="349" actId="20577"/>
          <ac:spMkLst>
            <pc:docMk/>
            <pc:sldMk cId="651103025" sldId="383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06:14.463" v="375" actId="14100"/>
          <ac:spMkLst>
            <pc:docMk/>
            <pc:sldMk cId="651103025" sldId="383"/>
            <ac:spMk id="5" creationId="{38DFB21A-BC34-44C7-926C-D34EA9CCA7FF}"/>
          </ac:spMkLst>
        </pc:spChg>
        <pc:picChg chg="add mod">
          <ac:chgData name="Francisco Romero Guillén" userId="S::francisco.romero@cesurformacion.com::a06b3b3a-33d0-47b2-bfb2-021b0dbe239b" providerId="AD" clId="Web-{0FE64D52-87E1-F4D6-03F4-A692BBDE3D85}" dt="2021-01-29T19:06:10.822" v="374" actId="1076"/>
          <ac:picMkLst>
            <pc:docMk/>
            <pc:sldMk cId="651103025" sldId="383"/>
            <ac:picMk id="3" creationId="{E907ADD9-04B5-4787-A87E-0C713A2055CE}"/>
          </ac:picMkLst>
        </pc:picChg>
      </pc:sldChg>
      <pc:sldChg chg="delSp modSp add replId">
        <pc:chgData name="Francisco Romero Guillén" userId="S::francisco.romero@cesurformacion.com::a06b3b3a-33d0-47b2-bfb2-021b0dbe239b" providerId="AD" clId="Web-{0FE64D52-87E1-F4D6-03F4-A692BBDE3D85}" dt="2021-01-29T19:14:09.856" v="467" actId="20577"/>
        <pc:sldMkLst>
          <pc:docMk/>
          <pc:sldMk cId="4141908849" sldId="384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14:09.856" v="467" actId="20577"/>
          <ac:spMkLst>
            <pc:docMk/>
            <pc:sldMk cId="4141908849" sldId="384"/>
            <ac:spMk id="5" creationId="{38DFB21A-BC34-44C7-926C-D34EA9CCA7FF}"/>
          </ac:spMkLst>
        </pc:spChg>
        <pc:picChg chg="del">
          <ac:chgData name="Francisco Romero Guillén" userId="S::francisco.romero@cesurformacion.com::a06b3b3a-33d0-47b2-bfb2-021b0dbe239b" providerId="AD" clId="Web-{0FE64D52-87E1-F4D6-03F4-A692BBDE3D85}" dt="2021-01-29T19:06:45.934" v="377"/>
          <ac:picMkLst>
            <pc:docMk/>
            <pc:sldMk cId="4141908849" sldId="384"/>
            <ac:picMk id="3" creationId="{E907ADD9-04B5-4787-A87E-0C713A2055CE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0FE64D52-87E1-F4D6-03F4-A692BBDE3D85}" dt="2021-01-29T19:14:47.687" v="468"/>
        <pc:sldMkLst>
          <pc:docMk/>
          <pc:sldMk cId="488553359" sldId="385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08:18.472" v="396" actId="20577"/>
          <ac:spMkLst>
            <pc:docMk/>
            <pc:sldMk cId="488553359" sldId="38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09:51.432" v="435" actId="1076"/>
          <ac:spMkLst>
            <pc:docMk/>
            <pc:sldMk cId="488553359" sldId="385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16:54.587" v="514" actId="20577"/>
        <pc:sldMkLst>
          <pc:docMk/>
          <pc:sldMk cId="3529189550" sldId="386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15:00.016" v="479" actId="20577"/>
          <ac:spMkLst>
            <pc:docMk/>
            <pc:sldMk cId="3529189550" sldId="386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16:54.587" v="514" actId="20577"/>
          <ac:spMkLst>
            <pc:docMk/>
            <pc:sldMk cId="3529189550" sldId="386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0:43.415" v="600" actId="20577"/>
        <pc:sldMkLst>
          <pc:docMk/>
          <pc:sldMk cId="1985752423" sldId="387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0:43.415" v="600" actId="20577"/>
          <ac:spMkLst>
            <pc:docMk/>
            <pc:sldMk cId="1985752423" sldId="387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4:01.929" v="649" actId="20577"/>
        <pc:sldMkLst>
          <pc:docMk/>
          <pc:sldMk cId="2290596161" sldId="388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1:37.763" v="603" actId="20577"/>
          <ac:spMkLst>
            <pc:docMk/>
            <pc:sldMk cId="2290596161" sldId="38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24:01.929" v="649" actId="20577"/>
          <ac:spMkLst>
            <pc:docMk/>
            <pc:sldMk cId="2290596161" sldId="388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6:24.251" v="681" actId="20577"/>
        <pc:sldMkLst>
          <pc:docMk/>
          <pc:sldMk cId="1298171904" sldId="389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5:47.280" v="677" actId="20577"/>
          <ac:spMkLst>
            <pc:docMk/>
            <pc:sldMk cId="1298171904" sldId="38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26:24.251" v="681" actId="20577"/>
          <ac:spMkLst>
            <pc:docMk/>
            <pc:sldMk cId="1298171904" sldId="389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7:38.163" v="720" actId="20577"/>
        <pc:sldMkLst>
          <pc:docMk/>
          <pc:sldMk cId="588589652" sldId="390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7:38.163" v="720" actId="20577"/>
          <ac:spMkLst>
            <pc:docMk/>
            <pc:sldMk cId="588589652" sldId="390"/>
            <ac:spMk id="5" creationId="{38DFB21A-BC34-44C7-926C-D34EA9CCA7FF}"/>
          </ac:spMkLst>
        </pc:spChg>
      </pc:sldChg>
      <pc:sldChg chg="add replId">
        <pc:chgData name="Francisco Romero Guillén" userId="S::francisco.romero@cesurformacion.com::a06b3b3a-33d0-47b2-bfb2-021b0dbe239b" providerId="AD" clId="Web-{0FE64D52-87E1-F4D6-03F4-A692BBDE3D85}" dt="2021-01-29T19:27:44.429" v="721"/>
        <pc:sldMkLst>
          <pc:docMk/>
          <pc:sldMk cId="2367968638" sldId="391"/>
        </pc:sldMkLst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30:32.128" v="749" actId="20577"/>
        <pc:sldMkLst>
          <pc:docMk/>
          <pc:sldMk cId="3646698229" sldId="392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30:15.439" v="733" actId="20577"/>
          <ac:spMkLst>
            <pc:docMk/>
            <pc:sldMk cId="3646698229" sldId="392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30:32.128" v="749" actId="20577"/>
          <ac:spMkLst>
            <pc:docMk/>
            <pc:sldMk cId="3646698229" sldId="392"/>
            <ac:spMk id="5" creationId="{38DFB21A-BC34-44C7-926C-D34EA9CCA7FF}"/>
          </ac:spMkLst>
        </pc:spChg>
      </pc:sldChg>
      <pc:sldChg chg="add replId">
        <pc:chgData name="Francisco Romero Guillén" userId="S::francisco.romero@cesurformacion.com::a06b3b3a-33d0-47b2-bfb2-021b0dbe239b" providerId="AD" clId="Web-{0FE64D52-87E1-F4D6-03F4-A692BBDE3D85}" dt="2021-01-29T19:30:39.191" v="750"/>
        <pc:sldMkLst>
          <pc:docMk/>
          <pc:sldMk cId="421722031" sldId="393"/>
        </pc:sldMkLst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33:46.173" v="821" actId="20577"/>
        <pc:sldMkLst>
          <pc:docMk/>
          <pc:sldMk cId="1162345055" sldId="394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31:18.631" v="757" actId="20577"/>
          <ac:spMkLst>
            <pc:docMk/>
            <pc:sldMk cId="1162345055" sldId="394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33:46.173" v="821" actId="20577"/>
          <ac:spMkLst>
            <pc:docMk/>
            <pc:sldMk cId="1162345055" sldId="394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40:24.998" v="927" actId="20577"/>
        <pc:sldMkLst>
          <pc:docMk/>
          <pc:sldMk cId="1377909398" sldId="395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37:38.455" v="830" actId="20577"/>
          <ac:spMkLst>
            <pc:docMk/>
            <pc:sldMk cId="1377909398" sldId="39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40:24.998" v="927" actId="20577"/>
          <ac:spMkLst>
            <pc:docMk/>
            <pc:sldMk cId="1377909398" sldId="395"/>
            <ac:spMk id="5" creationId="{38DFB21A-BC34-44C7-926C-D34EA9CCA7FF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04B997E5-59C1-B1CA-9FE4-C9BCF1EC872D}"/>
    <pc:docChg chg="modSld sldOrd">
      <pc:chgData name="Francisco Romero Guillén" userId="S::francisco.romero@cesurformacion.com::a06b3b3a-33d0-47b2-bfb2-021b0dbe239b" providerId="AD" clId="Web-{04B997E5-59C1-B1CA-9FE4-C9BCF1EC872D}" dt="2021-01-29T20:22:38.874" v="20" actId="1076"/>
      <pc:docMkLst>
        <pc:docMk/>
      </pc:docMkLst>
      <pc:sldChg chg="ord">
        <pc:chgData name="Francisco Romero Guillén" userId="S::francisco.romero@cesurformacion.com::a06b3b3a-33d0-47b2-bfb2-021b0dbe239b" providerId="AD" clId="Web-{04B997E5-59C1-B1CA-9FE4-C9BCF1EC872D}" dt="2021-01-29T20:20:11.077" v="3"/>
        <pc:sldMkLst>
          <pc:docMk/>
          <pc:sldMk cId="4292203268" sldId="373"/>
        </pc:sldMkLst>
      </pc:sldChg>
      <pc:sldChg chg="ord">
        <pc:chgData name="Francisco Romero Guillén" userId="S::francisco.romero@cesurformacion.com::a06b3b3a-33d0-47b2-bfb2-021b0dbe239b" providerId="AD" clId="Web-{04B997E5-59C1-B1CA-9FE4-C9BCF1EC872D}" dt="2021-01-29T20:20:11.077" v="4"/>
        <pc:sldMkLst>
          <pc:docMk/>
          <pc:sldMk cId="2868384200" sldId="374"/>
        </pc:sldMkLst>
      </pc:sldChg>
      <pc:sldChg chg="ord">
        <pc:chgData name="Francisco Romero Guillén" userId="S::francisco.romero@cesurformacion.com::a06b3b3a-33d0-47b2-bfb2-021b0dbe239b" providerId="AD" clId="Web-{04B997E5-59C1-B1CA-9FE4-C9BCF1EC872D}" dt="2021-01-29T20:20:11.077" v="2"/>
        <pc:sldMkLst>
          <pc:docMk/>
          <pc:sldMk cId="2923386677" sldId="380"/>
        </pc:sldMkLst>
      </pc:sldChg>
      <pc:sldChg chg="addSp delSp modSp ord">
        <pc:chgData name="Francisco Romero Guillén" userId="S::francisco.romero@cesurformacion.com::a06b3b3a-33d0-47b2-bfb2-021b0dbe239b" providerId="AD" clId="Web-{04B997E5-59C1-B1CA-9FE4-C9BCF1EC872D}" dt="2021-01-29T20:22:38.874" v="20" actId="1076"/>
        <pc:sldMkLst>
          <pc:docMk/>
          <pc:sldMk cId="1933999162" sldId="381"/>
        </pc:sldMkLst>
        <pc:spChg chg="mod">
          <ac:chgData name="Francisco Romero Guillén" userId="S::francisco.romero@cesurformacion.com::a06b3b3a-33d0-47b2-bfb2-021b0dbe239b" providerId="AD" clId="Web-{04B997E5-59C1-B1CA-9FE4-C9BCF1EC872D}" dt="2021-01-29T20:20:31.561" v="8" actId="20577"/>
          <ac:spMkLst>
            <pc:docMk/>
            <pc:sldMk cId="1933999162" sldId="381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04B997E5-59C1-B1CA-9FE4-C9BCF1EC872D}" dt="2021-01-29T20:20:33.983" v="9"/>
          <ac:spMkLst>
            <pc:docMk/>
            <pc:sldMk cId="1933999162" sldId="381"/>
            <ac:spMk id="5" creationId="{38DFB21A-BC34-44C7-926C-D34EA9CCA7FF}"/>
          </ac:spMkLst>
        </pc:spChg>
        <pc:picChg chg="add mod">
          <ac:chgData name="Francisco Romero Guillén" userId="S::francisco.romero@cesurformacion.com::a06b3b3a-33d0-47b2-bfb2-021b0dbe239b" providerId="AD" clId="Web-{04B997E5-59C1-B1CA-9FE4-C9BCF1EC872D}" dt="2021-01-29T20:22:35.858" v="19" actId="1076"/>
          <ac:picMkLst>
            <pc:docMk/>
            <pc:sldMk cId="1933999162" sldId="381"/>
            <ac:picMk id="3" creationId="{BA6A6FE0-934D-43F5-B14D-7381C5939122}"/>
          </ac:picMkLst>
        </pc:picChg>
        <pc:picChg chg="add mod">
          <ac:chgData name="Francisco Romero Guillén" userId="S::francisco.romero@cesurformacion.com::a06b3b3a-33d0-47b2-bfb2-021b0dbe239b" providerId="AD" clId="Web-{04B997E5-59C1-B1CA-9FE4-C9BCF1EC872D}" dt="2021-01-29T20:22:38.874" v="20" actId="1076"/>
          <ac:picMkLst>
            <pc:docMk/>
            <pc:sldMk cId="1933999162" sldId="381"/>
            <ac:picMk id="4" creationId="{E5F5B79C-7D2F-40DF-AEB1-44F9FF516BF4}"/>
          </ac:picMkLst>
        </pc:picChg>
      </pc:sldChg>
      <pc:sldChg chg="ord">
        <pc:chgData name="Francisco Romero Guillén" userId="S::francisco.romero@cesurformacion.com::a06b3b3a-33d0-47b2-bfb2-021b0dbe239b" providerId="AD" clId="Web-{04B997E5-59C1-B1CA-9FE4-C9BCF1EC872D}" dt="2021-01-29T20:20:11.077" v="1"/>
        <pc:sldMkLst>
          <pc:docMk/>
          <pc:sldMk cId="1238881746" sldId="382"/>
        </pc:sldMkLst>
      </pc:sldChg>
    </pc:docChg>
  </pc:docChgLst>
  <pc:docChgLst>
    <pc:chgData name="Francisco Romero Guillén" userId="S::francisco.romero@cesurformacion.com::a06b3b3a-33d0-47b2-bfb2-021b0dbe239b" providerId="AD" clId="Web-{AD1609FD-068F-138F-C59F-E3F700F5A8E2}"/>
    <pc:docChg chg="addSld delSld modSld sldOrd">
      <pc:chgData name="Francisco Romero Guillén" userId="S::francisco.romero@cesurformacion.com::a06b3b3a-33d0-47b2-bfb2-021b0dbe239b" providerId="AD" clId="Web-{AD1609FD-068F-138F-C59F-E3F700F5A8E2}" dt="2021-12-22T10:51:10.101" v="1008" actId="14100"/>
      <pc:docMkLst>
        <pc:docMk/>
      </pc:docMkLst>
      <pc:sldChg chg="modSp">
        <pc:chgData name="Francisco Romero Guillén" userId="S::francisco.romero@cesurformacion.com::a06b3b3a-33d0-47b2-bfb2-021b0dbe239b" providerId="AD" clId="Web-{AD1609FD-068F-138F-C59F-E3F700F5A8E2}" dt="2021-12-22T09:23:10.727" v="26" actId="20577"/>
        <pc:sldMkLst>
          <pc:docMk/>
          <pc:sldMk cId="2406273178" sldId="256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23:10.727" v="26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23:02.524" v="2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Francisco Romero Guillén" userId="S::francisco.romero@cesurformacion.com::a06b3b3a-33d0-47b2-bfb2-021b0dbe239b" providerId="AD" clId="Web-{AD1609FD-068F-138F-C59F-E3F700F5A8E2}" dt="2021-12-22T09:25:57.511" v="154" actId="20577"/>
        <pc:sldMkLst>
          <pc:docMk/>
          <pc:sldMk cId="1829607738" sldId="257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25:57.511" v="154" actId="20577"/>
          <ac:spMkLst>
            <pc:docMk/>
            <pc:sldMk cId="1829607738" sldId="257"/>
            <ac:spMk id="3" creationId="{060906EA-F557-4745-A91D-34577D5966CA}"/>
          </ac:spMkLst>
        </pc:spChg>
      </pc:sldChg>
      <pc:sldChg chg="modSp">
        <pc:chgData name="Francisco Romero Guillén" userId="S::francisco.romero@cesurformacion.com::a06b3b3a-33d0-47b2-bfb2-021b0dbe239b" providerId="AD" clId="Web-{AD1609FD-068F-138F-C59F-E3F700F5A8E2}" dt="2021-12-22T09:26:24.121" v="183" actId="20577"/>
        <pc:sldMkLst>
          <pc:docMk/>
          <pc:sldMk cId="3241260337" sldId="326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26:24.121" v="183" actId="20577"/>
          <ac:spMkLst>
            <pc:docMk/>
            <pc:sldMk cId="3241260337" sldId="326"/>
            <ac:spMk id="2" creationId="{712C78DB-49C1-4C7F-9D22-3534F1B06599}"/>
          </ac:spMkLst>
        </pc:spChg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9"/>
        <pc:sldMkLst>
          <pc:docMk/>
          <pc:sldMk cId="2325782606" sldId="368"/>
        </pc:sldMkLst>
      </pc:sldChg>
      <pc:sldChg chg="modSp">
        <pc:chgData name="Francisco Romero Guillén" userId="S::francisco.romero@cesurformacion.com::a06b3b3a-33d0-47b2-bfb2-021b0dbe239b" providerId="AD" clId="Web-{AD1609FD-068F-138F-C59F-E3F700F5A8E2}" dt="2021-12-22T09:31:50.830" v="276" actId="20577"/>
        <pc:sldMkLst>
          <pc:docMk/>
          <pc:sldMk cId="1368802328" sldId="369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25:37.527" v="139" actId="20577"/>
          <ac:spMkLst>
            <pc:docMk/>
            <pc:sldMk cId="1368802328" sldId="36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31:50.830" v="276" actId="20577"/>
          <ac:spMkLst>
            <pc:docMk/>
            <pc:sldMk cId="1368802328" sldId="369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8"/>
        <pc:sldMkLst>
          <pc:docMk/>
          <pc:sldMk cId="3915729368" sldId="370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7"/>
        <pc:sldMkLst>
          <pc:docMk/>
          <pc:sldMk cId="1903170966" sldId="371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6"/>
        <pc:sldMkLst>
          <pc:docMk/>
          <pc:sldMk cId="1054937232" sldId="372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67"/>
        <pc:sldMkLst>
          <pc:docMk/>
          <pc:sldMk cId="4292203268" sldId="373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68"/>
        <pc:sldMkLst>
          <pc:docMk/>
          <pc:sldMk cId="2868384200" sldId="374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2"/>
        <pc:sldMkLst>
          <pc:docMk/>
          <pc:sldMk cId="560433880" sldId="375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1"/>
        <pc:sldMkLst>
          <pc:docMk/>
          <pc:sldMk cId="1309166926" sldId="376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0"/>
        <pc:sldMkLst>
          <pc:docMk/>
          <pc:sldMk cId="2657751611" sldId="377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5"/>
        <pc:sldMkLst>
          <pc:docMk/>
          <pc:sldMk cId="2111116508" sldId="378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69"/>
        <pc:sldMkLst>
          <pc:docMk/>
          <pc:sldMk cId="2779336242" sldId="379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66"/>
        <pc:sldMkLst>
          <pc:docMk/>
          <pc:sldMk cId="2923386677" sldId="380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64"/>
        <pc:sldMkLst>
          <pc:docMk/>
          <pc:sldMk cId="1933999162" sldId="381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65"/>
        <pc:sldMkLst>
          <pc:docMk/>
          <pc:sldMk cId="1238881746" sldId="382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4"/>
        <pc:sldMkLst>
          <pc:docMk/>
          <pc:sldMk cId="651103025" sldId="383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2"/>
        <pc:sldMkLst>
          <pc:docMk/>
          <pc:sldMk cId="4141908849" sldId="384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3"/>
        <pc:sldMkLst>
          <pc:docMk/>
          <pc:sldMk cId="488553359" sldId="385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1"/>
        <pc:sldMkLst>
          <pc:docMk/>
          <pc:sldMk cId="3529189550" sldId="386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80"/>
        <pc:sldMkLst>
          <pc:docMk/>
          <pc:sldMk cId="1985752423" sldId="387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92" v="379"/>
        <pc:sldMkLst>
          <pc:docMk/>
          <pc:sldMk cId="2290596161" sldId="388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8"/>
        <pc:sldMkLst>
          <pc:docMk/>
          <pc:sldMk cId="1298171904" sldId="389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7"/>
        <pc:sldMkLst>
          <pc:docMk/>
          <pc:sldMk cId="588589652" sldId="390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6"/>
        <pc:sldMkLst>
          <pc:docMk/>
          <pc:sldMk cId="2367968638" sldId="391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5"/>
        <pc:sldMkLst>
          <pc:docMk/>
          <pc:sldMk cId="3646698229" sldId="392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4"/>
        <pc:sldMkLst>
          <pc:docMk/>
          <pc:sldMk cId="1162345055" sldId="394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77" v="373"/>
        <pc:sldMkLst>
          <pc:docMk/>
          <pc:sldMk cId="1377909398" sldId="395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63"/>
        <pc:sldMkLst>
          <pc:docMk/>
          <pc:sldMk cId="4027553119" sldId="396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62"/>
        <pc:sldMkLst>
          <pc:docMk/>
          <pc:sldMk cId="2042034036" sldId="397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61"/>
        <pc:sldMkLst>
          <pc:docMk/>
          <pc:sldMk cId="3848729750" sldId="398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60"/>
        <pc:sldMkLst>
          <pc:docMk/>
          <pc:sldMk cId="779165972" sldId="399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59"/>
        <pc:sldMkLst>
          <pc:docMk/>
          <pc:sldMk cId="3950475235" sldId="400"/>
        </pc:sldMkLst>
      </pc:sldChg>
      <pc:sldChg chg="del">
        <pc:chgData name="Francisco Romero Guillén" userId="S::francisco.romero@cesurformacion.com::a06b3b3a-33d0-47b2-bfb2-021b0dbe239b" providerId="AD" clId="Web-{AD1609FD-068F-138F-C59F-E3F700F5A8E2}" dt="2021-12-22T09:37:50.461" v="358"/>
        <pc:sldMkLst>
          <pc:docMk/>
          <pc:sldMk cId="1410695200" sldId="401"/>
        </pc:sldMkLst>
      </pc:sldChg>
      <pc:sldChg chg="add replId">
        <pc:chgData name="Francisco Romero Guillén" userId="S::francisco.romero@cesurformacion.com::a06b3b3a-33d0-47b2-bfb2-021b0dbe239b" providerId="AD" clId="Web-{AD1609FD-068F-138F-C59F-E3F700F5A8E2}" dt="2021-12-22T09:25:59.855" v="155"/>
        <pc:sldMkLst>
          <pc:docMk/>
          <pc:sldMk cId="546404680" sldId="402"/>
        </pc:sldMkLst>
      </pc:sldChg>
      <pc:sldChg chg="addSp modSp add ord replId">
        <pc:chgData name="Francisco Romero Guillén" userId="S::francisco.romero@cesurformacion.com::a06b3b3a-33d0-47b2-bfb2-021b0dbe239b" providerId="AD" clId="Web-{AD1609FD-068F-138F-C59F-E3F700F5A8E2}" dt="2021-12-22T09:31:11.220" v="263" actId="20577"/>
        <pc:sldMkLst>
          <pc:docMk/>
          <pc:sldMk cId="4277748720" sldId="403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27:04.200" v="196" actId="20577"/>
          <ac:spMkLst>
            <pc:docMk/>
            <pc:sldMk cId="4277748720" sldId="403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31:11.220" v="263" actId="20577"/>
          <ac:spMkLst>
            <pc:docMk/>
            <pc:sldMk cId="4277748720" sldId="403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AD1609FD-068F-138F-C59F-E3F700F5A8E2}" dt="2021-12-22T09:27:16.435" v="202" actId="1076"/>
          <ac:picMkLst>
            <pc:docMk/>
            <pc:sldMk cId="4277748720" sldId="403"/>
            <ac:picMk id="4" creationId="{9F1D9083-86F4-4DBD-A20B-20D534733387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1609FD-068F-138F-C59F-E3F700F5A8E2}" dt="2021-12-22T09:30:51.720" v="256" actId="20577"/>
        <pc:sldMkLst>
          <pc:docMk/>
          <pc:sldMk cId="4073347067" sldId="404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30:51.720" v="256" actId="20577"/>
          <ac:spMkLst>
            <pc:docMk/>
            <pc:sldMk cId="4073347067" sldId="404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AD1609FD-068F-138F-C59F-E3F700F5A8E2}" dt="2021-12-22T09:29:16.109" v="224"/>
          <ac:spMkLst>
            <pc:docMk/>
            <pc:sldMk cId="4073347067" sldId="404"/>
            <ac:spMk id="3" creationId="{E23DD044-236D-442C-9830-5444F2801EA5}"/>
          </ac:spMkLst>
        </pc:spChg>
        <pc:picChg chg="del">
          <ac:chgData name="Francisco Romero Guillén" userId="S::francisco.romero@cesurformacion.com::a06b3b3a-33d0-47b2-bfb2-021b0dbe239b" providerId="AD" clId="Web-{AD1609FD-068F-138F-C59F-E3F700F5A8E2}" dt="2021-12-22T09:29:14.609" v="223"/>
          <ac:picMkLst>
            <pc:docMk/>
            <pc:sldMk cId="4073347067" sldId="404"/>
            <ac:picMk id="4" creationId="{9F1D9083-86F4-4DBD-A20B-20D534733387}"/>
          </ac:picMkLst>
        </pc:picChg>
        <pc:picChg chg="add del mod">
          <ac:chgData name="Francisco Romero Guillén" userId="S::francisco.romero@cesurformacion.com::a06b3b3a-33d0-47b2-bfb2-021b0dbe239b" providerId="AD" clId="Web-{AD1609FD-068F-138F-C59F-E3F700F5A8E2}" dt="2021-12-22T09:30:31.782" v="247"/>
          <ac:picMkLst>
            <pc:docMk/>
            <pc:sldMk cId="4073347067" sldId="404"/>
            <ac:picMk id="5" creationId="{CFE9BDB3-E042-4FC8-99B8-E2AD31457DB5}"/>
          </ac:picMkLst>
        </pc:picChg>
        <pc:picChg chg="add del mod">
          <ac:chgData name="Francisco Romero Guillén" userId="S::francisco.romero@cesurformacion.com::a06b3b3a-33d0-47b2-bfb2-021b0dbe239b" providerId="AD" clId="Web-{AD1609FD-068F-138F-C59F-E3F700F5A8E2}" dt="2021-12-22T09:30:32.547" v="248"/>
          <ac:picMkLst>
            <pc:docMk/>
            <pc:sldMk cId="4073347067" sldId="404"/>
            <ac:picMk id="6" creationId="{C16FA846-7EE1-4574-9930-095679910D1F}"/>
          </ac:picMkLst>
        </pc:picChg>
        <pc:picChg chg="add mod">
          <ac:chgData name="Francisco Romero Guillén" userId="S::francisco.romero@cesurformacion.com::a06b3b3a-33d0-47b2-bfb2-021b0dbe239b" providerId="AD" clId="Web-{AD1609FD-068F-138F-C59F-E3F700F5A8E2}" dt="2021-12-22T09:30:40.407" v="252" actId="1076"/>
          <ac:picMkLst>
            <pc:docMk/>
            <pc:sldMk cId="4073347067" sldId="404"/>
            <ac:picMk id="7" creationId="{2DEE0265-6423-4271-B66B-91AC304AA893}"/>
          </ac:picMkLst>
        </pc:picChg>
      </pc:sldChg>
      <pc:sldChg chg="modSp add replId">
        <pc:chgData name="Francisco Romero Guillén" userId="S::francisco.romero@cesurformacion.com::a06b3b3a-33d0-47b2-bfb2-021b0dbe239b" providerId="AD" clId="Web-{AD1609FD-068F-138F-C59F-E3F700F5A8E2}" dt="2021-12-22T09:33:53.973" v="330" actId="20577"/>
        <pc:sldMkLst>
          <pc:docMk/>
          <pc:sldMk cId="2123017397" sldId="405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32:23.549" v="281" actId="20577"/>
          <ac:spMkLst>
            <pc:docMk/>
            <pc:sldMk cId="2123017397" sldId="40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33:53.973" v="330" actId="20577"/>
          <ac:spMkLst>
            <pc:docMk/>
            <pc:sldMk cId="2123017397" sldId="405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AD1609FD-068F-138F-C59F-E3F700F5A8E2}" dt="2021-12-22T09:34:09.004" v="333" actId="20577"/>
        <pc:sldMkLst>
          <pc:docMk/>
          <pc:sldMk cId="4063281826" sldId="406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34:09.004" v="333" actId="20577"/>
          <ac:spMkLst>
            <pc:docMk/>
            <pc:sldMk cId="4063281826" sldId="406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34:03.551" v="332" actId="20577"/>
          <ac:spMkLst>
            <pc:docMk/>
            <pc:sldMk cId="4063281826" sldId="406"/>
            <ac:spMk id="3" creationId="{E23DD044-236D-442C-9830-5444F2801EA5}"/>
          </ac:spMkLst>
        </pc:spChg>
      </pc:sldChg>
      <pc:sldChg chg="modSp add ord replId">
        <pc:chgData name="Francisco Romero Guillén" userId="S::francisco.romero@cesurformacion.com::a06b3b3a-33d0-47b2-bfb2-021b0dbe239b" providerId="AD" clId="Web-{AD1609FD-068F-138F-C59F-E3F700F5A8E2}" dt="2021-12-22T09:38:06.508" v="394" actId="20577"/>
        <pc:sldMkLst>
          <pc:docMk/>
          <pc:sldMk cId="207274586" sldId="407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38:06.508" v="394" actId="20577"/>
          <ac:spMkLst>
            <pc:docMk/>
            <pc:sldMk cId="207274586" sldId="407"/>
            <ac:spMk id="2" creationId="{712C78DB-49C1-4C7F-9D22-3534F1B06599}"/>
          </ac:spMkLst>
        </pc:spChg>
      </pc:sldChg>
      <pc:sldChg chg="modSp add del replId">
        <pc:chgData name="Francisco Romero Guillén" userId="S::francisco.romero@cesurformacion.com::a06b3b3a-33d0-47b2-bfb2-021b0dbe239b" providerId="AD" clId="Web-{AD1609FD-068F-138F-C59F-E3F700F5A8E2}" dt="2021-12-22T09:37:38.758" v="357"/>
        <pc:sldMkLst>
          <pc:docMk/>
          <pc:sldMk cId="1144349126" sldId="407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36:12.522" v="339" actId="20577"/>
          <ac:spMkLst>
            <pc:docMk/>
            <pc:sldMk cId="1144349126" sldId="407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37:37.008" v="356" actId="20577"/>
          <ac:spMkLst>
            <pc:docMk/>
            <pc:sldMk cId="1144349126" sldId="407"/>
            <ac:spMk id="3" creationId="{E23DD044-236D-442C-9830-5444F2801EA5}"/>
          </ac:spMkLst>
        </pc:spChg>
      </pc:sldChg>
      <pc:sldChg chg="modSp add ord replId">
        <pc:chgData name="Francisco Romero Guillén" userId="S::francisco.romero@cesurformacion.com::a06b3b3a-33d0-47b2-bfb2-021b0dbe239b" providerId="AD" clId="Web-{AD1609FD-068F-138F-C59F-E3F700F5A8E2}" dt="2021-12-22T09:40:57.433" v="484" actId="20577"/>
        <pc:sldMkLst>
          <pc:docMk/>
          <pc:sldMk cId="2411853403" sldId="408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40:57.433" v="484" actId="20577"/>
          <ac:spMkLst>
            <pc:docMk/>
            <pc:sldMk cId="2411853403" sldId="40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40:02.619" v="472" actId="20577"/>
          <ac:spMkLst>
            <pc:docMk/>
            <pc:sldMk cId="2411853403" sldId="408"/>
            <ac:spMk id="3" creationId="{E23DD044-236D-442C-9830-5444F2801EA5}"/>
          </ac:spMkLst>
        </pc:spChg>
      </pc:sldChg>
      <pc:sldChg chg="modSp add ord replId">
        <pc:chgData name="Francisco Romero Guillén" userId="S::francisco.romero@cesurformacion.com::a06b3b3a-33d0-47b2-bfb2-021b0dbe239b" providerId="AD" clId="Web-{AD1609FD-068F-138F-C59F-E3F700F5A8E2}" dt="2021-12-22T09:42:15.950" v="515" actId="20577"/>
        <pc:sldMkLst>
          <pc:docMk/>
          <pc:sldMk cId="348059874" sldId="409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40:25.120" v="482" actId="20577"/>
          <ac:spMkLst>
            <pc:docMk/>
            <pc:sldMk cId="348059874" sldId="40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42:15.950" v="515" actId="20577"/>
          <ac:spMkLst>
            <pc:docMk/>
            <pc:sldMk cId="348059874" sldId="409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AD1609FD-068F-138F-C59F-E3F700F5A8E2}" dt="2021-12-22T09:45:58.047" v="568" actId="20577"/>
        <pc:sldMkLst>
          <pc:docMk/>
          <pc:sldMk cId="899260704" sldId="410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43:41.154" v="525" actId="20577"/>
          <ac:spMkLst>
            <pc:docMk/>
            <pc:sldMk cId="899260704" sldId="41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45:58.047" v="568" actId="20577"/>
          <ac:spMkLst>
            <pc:docMk/>
            <pc:sldMk cId="899260704" sldId="410"/>
            <ac:spMk id="3" creationId="{E23DD044-236D-442C-9830-5444F2801EA5}"/>
          </ac:spMkLst>
        </pc:spChg>
      </pc:sldChg>
      <pc:sldChg chg="modSp add ord replId">
        <pc:chgData name="Francisco Romero Guillén" userId="S::francisco.romero@cesurformacion.com::a06b3b3a-33d0-47b2-bfb2-021b0dbe239b" providerId="AD" clId="Web-{AD1609FD-068F-138F-C59F-E3F700F5A8E2}" dt="2021-12-22T09:49:56.770" v="679" actId="20577"/>
        <pc:sldMkLst>
          <pc:docMk/>
          <pc:sldMk cId="4065998302" sldId="411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48:19.128" v="577" actId="20577"/>
          <ac:spMkLst>
            <pc:docMk/>
            <pc:sldMk cId="4065998302" sldId="411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49:56.770" v="679" actId="20577"/>
          <ac:spMkLst>
            <pc:docMk/>
            <pc:sldMk cId="4065998302" sldId="411"/>
            <ac:spMk id="3" creationId="{E23DD044-236D-442C-9830-5444F2801EA5}"/>
          </ac:spMkLst>
        </pc:spChg>
      </pc:sldChg>
      <pc:sldChg chg="addSp delSp modSp add ord replId">
        <pc:chgData name="Francisco Romero Guillén" userId="S::francisco.romero@cesurformacion.com::a06b3b3a-33d0-47b2-bfb2-021b0dbe239b" providerId="AD" clId="Web-{AD1609FD-068F-138F-C59F-E3F700F5A8E2}" dt="2021-12-22T10:51:10.101" v="1008" actId="14100"/>
        <pc:sldMkLst>
          <pc:docMk/>
          <pc:sldMk cId="917663905" sldId="412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50:35.255" v="683" actId="20577"/>
          <ac:spMkLst>
            <pc:docMk/>
            <pc:sldMk cId="917663905" sldId="412"/>
            <ac:spMk id="2" creationId="{23506C98-5FE7-4EA8-A4F1-8555D39C10BC}"/>
          </ac:spMkLst>
        </pc:spChg>
        <pc:spChg chg="del mod">
          <ac:chgData name="Francisco Romero Guillén" userId="S::francisco.romero@cesurformacion.com::a06b3b3a-33d0-47b2-bfb2-021b0dbe239b" providerId="AD" clId="Web-{AD1609FD-068F-138F-C59F-E3F700F5A8E2}" dt="2021-12-22T10:47:40.237" v="998"/>
          <ac:spMkLst>
            <pc:docMk/>
            <pc:sldMk cId="917663905" sldId="412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AD1609FD-068F-138F-C59F-E3F700F5A8E2}" dt="2021-12-22T10:48:30.176" v="1004" actId="1076"/>
          <ac:picMkLst>
            <pc:docMk/>
            <pc:sldMk cId="917663905" sldId="412"/>
            <ac:picMk id="4" creationId="{1E4F22DF-4549-4CA2-A402-D75BC667133A}"/>
          </ac:picMkLst>
        </pc:picChg>
        <pc:picChg chg="add mod">
          <ac:chgData name="Francisco Romero Guillén" userId="S::francisco.romero@cesurformacion.com::a06b3b3a-33d0-47b2-bfb2-021b0dbe239b" providerId="AD" clId="Web-{AD1609FD-068F-138F-C59F-E3F700F5A8E2}" dt="2021-12-22T10:51:10.101" v="1008" actId="14100"/>
          <ac:picMkLst>
            <pc:docMk/>
            <pc:sldMk cId="917663905" sldId="412"/>
            <ac:picMk id="5" creationId="{2146E78C-A7F3-48B5-A150-B54161EAD476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1609FD-068F-138F-C59F-E3F700F5A8E2}" dt="2021-12-22T10:25:10.424" v="827" actId="1076"/>
        <pc:sldMkLst>
          <pc:docMk/>
          <pc:sldMk cId="2301526878" sldId="413"/>
        </pc:sldMkLst>
        <pc:spChg chg="mod">
          <ac:chgData name="Francisco Romero Guillén" userId="S::francisco.romero@cesurformacion.com::a06b3b3a-33d0-47b2-bfb2-021b0dbe239b" providerId="AD" clId="Web-{AD1609FD-068F-138F-C59F-E3F700F5A8E2}" dt="2021-12-22T09:53:16.539" v="800" actId="20577"/>
          <ac:spMkLst>
            <pc:docMk/>
            <pc:sldMk cId="2301526878" sldId="413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09:53:21.367" v="802" actId="20577"/>
          <ac:spMkLst>
            <pc:docMk/>
            <pc:sldMk cId="2301526878" sldId="413"/>
            <ac:spMk id="3" creationId="{E23DD044-236D-442C-9830-5444F2801EA5}"/>
          </ac:spMkLst>
        </pc:spChg>
        <pc:picChg chg="add del mod">
          <ac:chgData name="Francisco Romero Guillén" userId="S::francisco.romero@cesurformacion.com::a06b3b3a-33d0-47b2-bfb2-021b0dbe239b" providerId="AD" clId="Web-{AD1609FD-068F-138F-C59F-E3F700F5A8E2}" dt="2021-12-22T10:23:11.437" v="804"/>
          <ac:picMkLst>
            <pc:docMk/>
            <pc:sldMk cId="2301526878" sldId="413"/>
            <ac:picMk id="4" creationId="{3755879B-97F3-477D-B06C-0BB681A7F8B4}"/>
          </ac:picMkLst>
        </pc:picChg>
        <pc:picChg chg="add mod">
          <ac:chgData name="Francisco Romero Guillén" userId="S::francisco.romero@cesurformacion.com::a06b3b3a-33d0-47b2-bfb2-021b0dbe239b" providerId="AD" clId="Web-{AD1609FD-068F-138F-C59F-E3F700F5A8E2}" dt="2021-12-22T10:25:09.017" v="826" actId="1076"/>
          <ac:picMkLst>
            <pc:docMk/>
            <pc:sldMk cId="2301526878" sldId="413"/>
            <ac:picMk id="5" creationId="{926A83F7-DA8F-46DE-AE28-2E2940CC8AC7}"/>
          </ac:picMkLst>
        </pc:picChg>
        <pc:picChg chg="add del mod">
          <ac:chgData name="Francisco Romero Guillén" userId="S::francisco.romero@cesurformacion.com::a06b3b3a-33d0-47b2-bfb2-021b0dbe239b" providerId="AD" clId="Web-{AD1609FD-068F-138F-C59F-E3F700F5A8E2}" dt="2021-12-22T10:24:34.079" v="812"/>
          <ac:picMkLst>
            <pc:docMk/>
            <pc:sldMk cId="2301526878" sldId="413"/>
            <ac:picMk id="6" creationId="{E5E6C321-11E1-4ED5-84C4-14F5E556BD55}"/>
          </ac:picMkLst>
        </pc:picChg>
        <pc:picChg chg="add mod">
          <ac:chgData name="Francisco Romero Guillén" userId="S::francisco.romero@cesurformacion.com::a06b3b3a-33d0-47b2-bfb2-021b0dbe239b" providerId="AD" clId="Web-{AD1609FD-068F-138F-C59F-E3F700F5A8E2}" dt="2021-12-22T10:25:08.142" v="825" actId="1076"/>
          <ac:picMkLst>
            <pc:docMk/>
            <pc:sldMk cId="2301526878" sldId="413"/>
            <ac:picMk id="7" creationId="{0D0BB787-6549-400A-BA05-07DC31796D23}"/>
          </ac:picMkLst>
        </pc:picChg>
        <pc:picChg chg="add mod">
          <ac:chgData name="Francisco Romero Guillén" userId="S::francisco.romero@cesurformacion.com::a06b3b3a-33d0-47b2-bfb2-021b0dbe239b" providerId="AD" clId="Web-{AD1609FD-068F-138F-C59F-E3F700F5A8E2}" dt="2021-12-22T10:25:10.424" v="827" actId="1076"/>
          <ac:picMkLst>
            <pc:docMk/>
            <pc:sldMk cId="2301526878" sldId="413"/>
            <ac:picMk id="8" creationId="{F0C5A648-6B98-4627-AAD2-0D169649D5F3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1609FD-068F-138F-C59F-E3F700F5A8E2}" dt="2021-12-22T10:43:04.481" v="855" actId="1076"/>
        <pc:sldMkLst>
          <pc:docMk/>
          <pc:sldMk cId="2856270952" sldId="414"/>
        </pc:sldMkLst>
        <pc:spChg chg="mod">
          <ac:chgData name="Francisco Romero Guillén" userId="S::francisco.romero@cesurformacion.com::a06b3b3a-33d0-47b2-bfb2-021b0dbe239b" providerId="AD" clId="Web-{AD1609FD-068F-138F-C59F-E3F700F5A8E2}" dt="2021-12-22T10:30:33.010" v="852" actId="20577"/>
          <ac:spMkLst>
            <pc:docMk/>
            <pc:sldMk cId="2856270952" sldId="414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D1609FD-068F-138F-C59F-E3F700F5A8E2}" dt="2021-12-22T10:43:04.481" v="855" actId="1076"/>
          <ac:picMkLst>
            <pc:docMk/>
            <pc:sldMk cId="2856270952" sldId="414"/>
            <ac:picMk id="4" creationId="{40538098-70D3-48A5-9AF6-6966CAFE6716}"/>
          </ac:picMkLst>
        </pc:picChg>
        <pc:picChg chg="del">
          <ac:chgData name="Francisco Romero Guillén" userId="S::francisco.romero@cesurformacion.com::a06b3b3a-33d0-47b2-bfb2-021b0dbe239b" providerId="AD" clId="Web-{AD1609FD-068F-138F-C59F-E3F700F5A8E2}" dt="2021-12-22T10:30:16.509" v="838"/>
          <ac:picMkLst>
            <pc:docMk/>
            <pc:sldMk cId="2856270952" sldId="414"/>
            <ac:picMk id="5" creationId="{926A83F7-DA8F-46DE-AE28-2E2940CC8AC7}"/>
          </ac:picMkLst>
        </pc:picChg>
        <pc:picChg chg="del">
          <ac:chgData name="Francisco Romero Guillén" userId="S::francisco.romero@cesurformacion.com::a06b3b3a-33d0-47b2-bfb2-021b0dbe239b" providerId="AD" clId="Web-{AD1609FD-068F-138F-C59F-E3F700F5A8E2}" dt="2021-12-22T10:30:17.415" v="839"/>
          <ac:picMkLst>
            <pc:docMk/>
            <pc:sldMk cId="2856270952" sldId="414"/>
            <ac:picMk id="7" creationId="{0D0BB787-6549-400A-BA05-07DC31796D23}"/>
          </ac:picMkLst>
        </pc:picChg>
        <pc:picChg chg="del">
          <ac:chgData name="Francisco Romero Guillén" userId="S::francisco.romero@cesurformacion.com::a06b3b3a-33d0-47b2-bfb2-021b0dbe239b" providerId="AD" clId="Web-{AD1609FD-068F-138F-C59F-E3F700F5A8E2}" dt="2021-12-22T10:30:18.165" v="840"/>
          <ac:picMkLst>
            <pc:docMk/>
            <pc:sldMk cId="2856270952" sldId="414"/>
            <ac:picMk id="8" creationId="{F0C5A648-6B98-4627-AAD2-0D169649D5F3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AD1609FD-068F-138F-C59F-E3F700F5A8E2}" dt="2021-12-22T10:47:25.034" v="996" actId="20577"/>
        <pc:sldMkLst>
          <pc:docMk/>
          <pc:sldMk cId="3407498065" sldId="415"/>
        </pc:sldMkLst>
        <pc:spChg chg="mod">
          <ac:chgData name="Francisco Romero Guillén" userId="S::francisco.romero@cesurformacion.com::a06b3b3a-33d0-47b2-bfb2-021b0dbe239b" providerId="AD" clId="Web-{AD1609FD-068F-138F-C59F-E3F700F5A8E2}" dt="2021-12-22T10:44:08.795" v="903" actId="20577"/>
          <ac:spMkLst>
            <pc:docMk/>
            <pc:sldMk cId="3407498065" sldId="41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AD1609FD-068F-138F-C59F-E3F700F5A8E2}" dt="2021-12-22T10:47:25.034" v="996" actId="20577"/>
          <ac:spMkLst>
            <pc:docMk/>
            <pc:sldMk cId="3407498065" sldId="415"/>
            <ac:spMk id="3" creationId="{E23DD044-236D-442C-9830-5444F2801EA5}"/>
          </ac:spMkLst>
        </pc:spChg>
      </pc:sldChg>
      <pc:sldChg chg="add replId">
        <pc:chgData name="Francisco Romero Guillén" userId="S::francisco.romero@cesurformacion.com::a06b3b3a-33d0-47b2-bfb2-021b0dbe239b" providerId="AD" clId="Web-{AD1609FD-068F-138F-C59F-E3F700F5A8E2}" dt="2021-12-22T10:47:36.299" v="997"/>
        <pc:sldMkLst>
          <pc:docMk/>
          <pc:sldMk cId="513567277" sldId="416"/>
        </pc:sldMkLst>
      </pc:sldChg>
    </pc:docChg>
  </pc:docChgLst>
  <pc:docChgLst>
    <pc:chgData name="Francisco Romero Guillén" userId="S::francisco.romero@cesurformacion.com::a06b3b3a-33d0-47b2-bfb2-021b0dbe239b" providerId="AD" clId="Web-{94605E11-89B7-DF04-241F-75FA9408A6DC}"/>
    <pc:docChg chg="modSld">
      <pc:chgData name="Francisco Romero Guillén" userId="S::francisco.romero@cesurformacion.com::a06b3b3a-33d0-47b2-bfb2-021b0dbe239b" providerId="AD" clId="Web-{94605E11-89B7-DF04-241F-75FA9408A6DC}" dt="2022-03-30T10:36:56.318" v="17" actId="20577"/>
      <pc:docMkLst>
        <pc:docMk/>
      </pc:docMkLst>
      <pc:sldChg chg="modSp">
        <pc:chgData name="Francisco Romero Guillén" userId="S::francisco.romero@cesurformacion.com::a06b3b3a-33d0-47b2-bfb2-021b0dbe239b" providerId="AD" clId="Web-{94605E11-89B7-DF04-241F-75FA9408A6DC}" dt="2022-03-30T10:36:56.318" v="17" actId="20577"/>
        <pc:sldMkLst>
          <pc:docMk/>
          <pc:sldMk cId="2608435559" sldId="418"/>
        </pc:sldMkLst>
        <pc:spChg chg="mod">
          <ac:chgData name="Francisco Romero Guillén" userId="S::francisco.romero@cesurformacion.com::a06b3b3a-33d0-47b2-bfb2-021b0dbe239b" providerId="AD" clId="Web-{94605E11-89B7-DF04-241F-75FA9408A6DC}" dt="2022-03-30T10:36:56.318" v="17" actId="20577"/>
          <ac:spMkLst>
            <pc:docMk/>
            <pc:sldMk cId="2608435559" sldId="418"/>
            <ac:spMk id="3" creationId="{E23DD044-236D-442C-9830-5444F2801EA5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6A514EDD-B234-C10F-FFD0-ED135D06B556}"/>
    <pc:docChg chg="modSld">
      <pc:chgData name="Francisco Romero Guillén" userId="S::francisco.romero@cesurformacion.com::a06b3b3a-33d0-47b2-bfb2-021b0dbe239b" providerId="AD" clId="Web-{6A514EDD-B234-C10F-FFD0-ED135D06B556}" dt="2023-02-06T07:01:53.131" v="0"/>
      <pc:docMkLst>
        <pc:docMk/>
      </pc:docMkLst>
      <pc:sldChg chg="mod modShow">
        <pc:chgData name="Francisco Romero Guillén" userId="S::francisco.romero@cesurformacion.com::a06b3b3a-33d0-47b2-bfb2-021b0dbe239b" providerId="AD" clId="Web-{6A514EDD-B234-C10F-FFD0-ED135D06B556}" dt="2023-02-06T07:01:53.131" v="0"/>
        <pc:sldMkLst>
          <pc:docMk/>
          <pc:sldMk cId="3488494154" sldId="424"/>
        </pc:sldMkLst>
      </pc:sldChg>
    </pc:docChg>
  </pc:docChgLst>
  <pc:docChgLst>
    <pc:chgData name="Francisco Romero Guillén" userId="S::francisco.romero@cesurformacion.com::a06b3b3a-33d0-47b2-bfb2-021b0dbe239b" providerId="AD" clId="Web-{FE589333-A1F6-7018-D956-428FD03938E6}"/>
    <pc:docChg chg="addSld delSld modSld">
      <pc:chgData name="Francisco Romero Guillén" userId="S::francisco.romero@cesurformacion.com::a06b3b3a-33d0-47b2-bfb2-021b0dbe239b" providerId="AD" clId="Web-{FE589333-A1F6-7018-D956-428FD03938E6}" dt="2021-02-07T20:39:35.560" v="283" actId="20577"/>
      <pc:docMkLst>
        <pc:docMk/>
      </pc:docMkLst>
      <pc:sldChg chg="del">
        <pc:chgData name="Francisco Romero Guillén" userId="S::francisco.romero@cesurformacion.com::a06b3b3a-33d0-47b2-bfb2-021b0dbe239b" providerId="AD" clId="Web-{FE589333-A1F6-7018-D956-428FD03938E6}" dt="2021-02-07T19:27:46.330" v="0"/>
        <pc:sldMkLst>
          <pc:docMk/>
          <pc:sldMk cId="421722031" sldId="393"/>
        </pc:sldMkLst>
      </pc:sldChg>
      <pc:sldChg chg="addSp delSp modSp">
        <pc:chgData name="Francisco Romero Guillén" userId="S::francisco.romero@cesurformacion.com::a06b3b3a-33d0-47b2-bfb2-021b0dbe239b" providerId="AD" clId="Web-{FE589333-A1F6-7018-D956-428FD03938E6}" dt="2021-02-07T19:30:08.740" v="4"/>
        <pc:sldMkLst>
          <pc:docMk/>
          <pc:sldMk cId="3950475235" sldId="400"/>
        </pc:sldMkLst>
        <pc:spChg chg="add del mod">
          <ac:chgData name="Francisco Romero Guillén" userId="S::francisco.romero@cesurformacion.com::a06b3b3a-33d0-47b2-bfb2-021b0dbe239b" providerId="AD" clId="Web-{FE589333-A1F6-7018-D956-428FD03938E6}" dt="2021-02-07T19:30:08.740" v="4"/>
          <ac:spMkLst>
            <pc:docMk/>
            <pc:sldMk cId="3950475235" sldId="400"/>
            <ac:spMk id="3" creationId="{67587389-5360-4CCA-B166-C3B809E285E4}"/>
          </ac:spMkLst>
        </pc:spChg>
      </pc:sldChg>
      <pc:sldChg chg="addSp delSp modSp add">
        <pc:chgData name="Francisco Romero Guillén" userId="S::francisco.romero@cesurformacion.com::a06b3b3a-33d0-47b2-bfb2-021b0dbe239b" providerId="AD" clId="Web-{FE589333-A1F6-7018-D956-428FD03938E6}" dt="2021-02-07T20:39:35.560" v="283" actId="20577"/>
        <pc:sldMkLst>
          <pc:docMk/>
          <pc:sldMk cId="1410695200" sldId="401"/>
        </pc:sldMkLst>
        <pc:spChg chg="mod">
          <ac:chgData name="Francisco Romero Guillén" userId="S::francisco.romero@cesurformacion.com::a06b3b3a-33d0-47b2-bfb2-021b0dbe239b" providerId="AD" clId="Web-{FE589333-A1F6-7018-D956-428FD03938E6}" dt="2021-02-07T20:39:35.560" v="283" actId="20577"/>
          <ac:spMkLst>
            <pc:docMk/>
            <pc:sldMk cId="1410695200" sldId="401"/>
            <ac:spMk id="6" creationId="{67572B6B-74DB-458D-B5FD-A84D7A581031}"/>
          </ac:spMkLst>
        </pc:spChg>
        <pc:picChg chg="del">
          <ac:chgData name="Francisco Romero Guillén" userId="S::francisco.romero@cesurformacion.com::a06b3b3a-33d0-47b2-bfb2-021b0dbe239b" providerId="AD" clId="Web-{FE589333-A1F6-7018-D956-428FD03938E6}" dt="2021-02-07T19:31:50.243" v="171"/>
          <ac:picMkLst>
            <pc:docMk/>
            <pc:sldMk cId="1410695200" sldId="401"/>
            <ac:picMk id="3" creationId="{867D5FD6-83CE-42BD-B1F1-44D97FFA7312}"/>
          </ac:picMkLst>
        </pc:picChg>
        <pc:picChg chg="add mod">
          <ac:chgData name="Francisco Romero Guillén" userId="S::francisco.romero@cesurformacion.com::a06b3b3a-33d0-47b2-bfb2-021b0dbe239b" providerId="AD" clId="Web-{FE589333-A1F6-7018-D956-428FD03938E6}" dt="2021-02-07T19:32:09.509" v="175" actId="1076"/>
          <ac:picMkLst>
            <pc:docMk/>
            <pc:sldMk cId="1410695200" sldId="401"/>
            <ac:picMk id="4" creationId="{C685CA58-E3A1-4E88-B2F4-000A6C597A03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AD786EFC-0DCA-EEBE-619C-3C9803118F07}"/>
    <pc:docChg chg="addSld delSld modSld">
      <pc:chgData name="Francisco Romero Guillén" userId="S::francisco.romero@cesurformacion.com::a06b3b3a-33d0-47b2-bfb2-021b0dbe239b" providerId="AD" clId="Web-{AD786EFC-0DCA-EEBE-619C-3C9803118F07}" dt="2021-01-29T23:35:27.443" v="86" actId="1076"/>
      <pc:docMkLst>
        <pc:docMk/>
      </pc:docMkLst>
      <pc:sldChg chg="addSp modSp add del">
        <pc:chgData name="Francisco Romero Guillén" userId="S::francisco.romero@cesurformacion.com::a06b3b3a-33d0-47b2-bfb2-021b0dbe239b" providerId="AD" clId="Web-{AD786EFC-0DCA-EEBE-619C-3C9803118F07}" dt="2021-01-29T21:22:20.823" v="13"/>
        <pc:sldMkLst>
          <pc:docMk/>
          <pc:sldMk cId="1933999162" sldId="381"/>
        </pc:sldMkLst>
        <pc:picChg chg="mod">
          <ac:chgData name="Francisco Romero Guillén" userId="S::francisco.romero@cesurformacion.com::a06b3b3a-33d0-47b2-bfb2-021b0dbe239b" providerId="AD" clId="Web-{AD786EFC-0DCA-EEBE-619C-3C9803118F07}" dt="2021-01-29T21:22:02.964" v="11" actId="1076"/>
          <ac:picMkLst>
            <pc:docMk/>
            <pc:sldMk cId="1933999162" sldId="381"/>
            <ac:picMk id="3" creationId="{BA6A6FE0-934D-43F5-B14D-7381C5939122}"/>
          </ac:picMkLst>
        </pc:picChg>
        <pc:picChg chg="mod">
          <ac:chgData name="Francisco Romero Guillén" userId="S::francisco.romero@cesurformacion.com::a06b3b3a-33d0-47b2-bfb2-021b0dbe239b" providerId="AD" clId="Web-{AD786EFC-0DCA-EEBE-619C-3C9803118F07}" dt="2021-01-29T21:22:01.729" v="10" actId="1076"/>
          <ac:picMkLst>
            <pc:docMk/>
            <pc:sldMk cId="1933999162" sldId="381"/>
            <ac:picMk id="4" creationId="{E5F5B79C-7D2F-40DF-AEB1-44F9FF516BF4}"/>
          </ac:picMkLst>
        </pc:picChg>
        <pc:picChg chg="add mod modCrop">
          <ac:chgData name="Francisco Romero Guillén" userId="S::francisco.romero@cesurformacion.com::a06b3b3a-33d0-47b2-bfb2-021b0dbe239b" providerId="AD" clId="Web-{AD786EFC-0DCA-EEBE-619C-3C9803118F07}" dt="2021-01-29T21:21:47.088" v="8"/>
          <ac:picMkLst>
            <pc:docMk/>
            <pc:sldMk cId="1933999162" sldId="381"/>
            <ac:picMk id="5" creationId="{9425CB89-A61A-4365-9BD5-B38A53B7C6F5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1:29:14.350" v="52" actId="1076"/>
        <pc:sldMkLst>
          <pc:docMk/>
          <pc:sldMk cId="4027553119" sldId="396"/>
        </pc:sldMkLst>
        <pc:spChg chg="mod">
          <ac:chgData name="Francisco Romero Guillén" userId="S::francisco.romero@cesurformacion.com::a06b3b3a-33d0-47b2-bfb2-021b0dbe239b" providerId="AD" clId="Web-{AD786EFC-0DCA-EEBE-619C-3C9803118F07}" dt="2021-01-29T21:25:43.891" v="27" actId="20577"/>
          <ac:spMkLst>
            <pc:docMk/>
            <pc:sldMk cId="4027553119" sldId="396"/>
            <ac:spMk id="2" creationId="{23506C98-5FE7-4EA8-A4F1-8555D39C10BC}"/>
          </ac:spMkLst>
        </pc:spChg>
        <pc:picChg chg="del">
          <ac:chgData name="Francisco Romero Guillén" userId="S::francisco.romero@cesurformacion.com::a06b3b3a-33d0-47b2-bfb2-021b0dbe239b" providerId="AD" clId="Web-{AD786EFC-0DCA-EEBE-619C-3C9803118F07}" dt="2021-01-29T21:26:16.751" v="31"/>
          <ac:picMkLst>
            <pc:docMk/>
            <pc:sldMk cId="4027553119" sldId="396"/>
            <ac:picMk id="3" creationId="{BA6A6FE0-934D-43F5-B14D-7381C5939122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1:25:47.345" v="28"/>
          <ac:picMkLst>
            <pc:docMk/>
            <pc:sldMk cId="4027553119" sldId="396"/>
            <ac:picMk id="4" creationId="{E5F5B79C-7D2F-40DF-AEB1-44F9FF516BF4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1:27:21.566" v="36"/>
          <ac:picMkLst>
            <pc:docMk/>
            <pc:sldMk cId="4027553119" sldId="396"/>
            <ac:picMk id="5" creationId="{9425CB89-A61A-4365-9BD5-B38A53B7C6F5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1:26:26.861" v="35" actId="1076"/>
          <ac:picMkLst>
            <pc:docMk/>
            <pc:sldMk cId="4027553119" sldId="396"/>
            <ac:picMk id="6" creationId="{8D59FD4E-9703-4769-82D3-D77604FF2DD4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1:26:22.627" v="33" actId="1076"/>
          <ac:picMkLst>
            <pc:docMk/>
            <pc:sldMk cId="4027553119" sldId="396"/>
            <ac:picMk id="7" creationId="{AA8401B2-BCB2-4B2A-9430-2F6ADB5CF3AF}"/>
          </ac:picMkLst>
        </pc:picChg>
        <pc:picChg chg="add mod modCrop">
          <ac:chgData name="Francisco Romero Guillén" userId="S::francisco.romero@cesurformacion.com::a06b3b3a-33d0-47b2-bfb2-021b0dbe239b" providerId="AD" clId="Web-{AD786EFC-0DCA-EEBE-619C-3C9803118F07}" dt="2021-01-29T21:29:14.350" v="52" actId="1076"/>
          <ac:picMkLst>
            <pc:docMk/>
            <pc:sldMk cId="4027553119" sldId="396"/>
            <ac:picMk id="8" creationId="{86F0A740-7F5C-4FAB-A1AA-FB8568936D50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0:49.216" v="62" actId="1076"/>
        <pc:sldMkLst>
          <pc:docMk/>
          <pc:sldMk cId="2042034036" sldId="397"/>
        </pc:sldMkLst>
        <pc:spChg chg="mod">
          <ac:chgData name="Francisco Romero Guillén" userId="S::francisco.romero@cesurformacion.com::a06b3b3a-33d0-47b2-bfb2-021b0dbe239b" providerId="AD" clId="Web-{AD786EFC-0DCA-EEBE-619C-3C9803118F07}" dt="2021-01-29T23:30:40.466" v="56" actId="20577"/>
          <ac:spMkLst>
            <pc:docMk/>
            <pc:sldMk cId="2042034036" sldId="397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D786EFC-0DCA-EEBE-619C-3C9803118F07}" dt="2021-01-29T23:30:49.216" v="62" actId="1076"/>
          <ac:picMkLst>
            <pc:docMk/>
            <pc:sldMk cId="2042034036" sldId="397"/>
            <ac:picMk id="3" creationId="{97520BD4-510E-4393-B2AD-A1528BE4348E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0:42.966" v="58"/>
          <ac:picMkLst>
            <pc:docMk/>
            <pc:sldMk cId="2042034036" sldId="397"/>
            <ac:picMk id="6" creationId="{8D59FD4E-9703-4769-82D3-D77604FF2DD4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0:43.451" v="59"/>
          <ac:picMkLst>
            <pc:docMk/>
            <pc:sldMk cId="2042034036" sldId="397"/>
            <ac:picMk id="7" creationId="{AA8401B2-BCB2-4B2A-9430-2F6ADB5CF3AF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0:41.982" v="57"/>
          <ac:picMkLst>
            <pc:docMk/>
            <pc:sldMk cId="2042034036" sldId="397"/>
            <ac:picMk id="8" creationId="{86F0A740-7F5C-4FAB-A1AA-FB8568936D50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2:11.156" v="67" actId="1076"/>
        <pc:sldMkLst>
          <pc:docMk/>
          <pc:sldMk cId="3848729750" sldId="398"/>
        </pc:sldMkLst>
        <pc:picChg chg="del">
          <ac:chgData name="Francisco Romero Guillén" userId="S::francisco.romero@cesurformacion.com::a06b3b3a-33d0-47b2-bfb2-021b0dbe239b" providerId="AD" clId="Web-{AD786EFC-0DCA-EEBE-619C-3C9803118F07}" dt="2021-01-29T23:31:02.607" v="64"/>
          <ac:picMkLst>
            <pc:docMk/>
            <pc:sldMk cId="3848729750" sldId="398"/>
            <ac:picMk id="3" creationId="{97520BD4-510E-4393-B2AD-A1528BE4348E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3:32:11.156" v="67" actId="1076"/>
          <ac:picMkLst>
            <pc:docMk/>
            <pc:sldMk cId="3848729750" sldId="398"/>
            <ac:picMk id="4" creationId="{CA081D88-914A-4554-82F2-349C2DE30654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3:20.564" v="74" actId="1076"/>
        <pc:sldMkLst>
          <pc:docMk/>
          <pc:sldMk cId="779165972" sldId="399"/>
        </pc:sldMkLst>
        <pc:picChg chg="add mod">
          <ac:chgData name="Francisco Romero Guillén" userId="S::francisco.romero@cesurformacion.com::a06b3b3a-33d0-47b2-bfb2-021b0dbe239b" providerId="AD" clId="Web-{AD786EFC-0DCA-EEBE-619C-3C9803118F07}" dt="2021-01-29T23:33:20.564" v="74" actId="1076"/>
          <ac:picMkLst>
            <pc:docMk/>
            <pc:sldMk cId="779165972" sldId="399"/>
            <ac:picMk id="3" creationId="{FF33DBAF-CEA4-47EE-8F26-288D2317F273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3:11.001" v="69"/>
          <ac:picMkLst>
            <pc:docMk/>
            <pc:sldMk cId="779165972" sldId="399"/>
            <ac:picMk id="4" creationId="{CA081D88-914A-4554-82F2-349C2DE30654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5:27.443" v="86" actId="1076"/>
        <pc:sldMkLst>
          <pc:docMk/>
          <pc:sldMk cId="3950475235" sldId="400"/>
        </pc:sldMkLst>
        <pc:picChg chg="del">
          <ac:chgData name="Francisco Romero Guillén" userId="S::francisco.romero@cesurformacion.com::a06b3b3a-33d0-47b2-bfb2-021b0dbe239b" providerId="AD" clId="Web-{AD786EFC-0DCA-EEBE-619C-3C9803118F07}" dt="2021-01-29T23:34:31.129" v="76"/>
          <ac:picMkLst>
            <pc:docMk/>
            <pc:sldMk cId="3950475235" sldId="400"/>
            <ac:picMk id="3" creationId="{FF33DBAF-CEA4-47EE-8F26-288D2317F273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3:34:36.660" v="79" actId="1076"/>
          <ac:picMkLst>
            <pc:docMk/>
            <pc:sldMk cId="3950475235" sldId="400"/>
            <ac:picMk id="4" creationId="{6AC1BE16-D8E1-40F2-A317-678CE763ACEF}"/>
          </ac:picMkLst>
        </pc:picChg>
        <pc:picChg chg="add del mod">
          <ac:chgData name="Francisco Romero Guillén" userId="S::francisco.romero@cesurformacion.com::a06b3b3a-33d0-47b2-bfb2-021b0dbe239b" providerId="AD" clId="Web-{AD786EFC-0DCA-EEBE-619C-3C9803118F07}" dt="2021-01-29T23:35:13.005" v="82"/>
          <ac:picMkLst>
            <pc:docMk/>
            <pc:sldMk cId="3950475235" sldId="400"/>
            <ac:picMk id="5" creationId="{F4816B92-4645-42D8-AB4E-56D2831B2E0D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3:35:27.443" v="86" actId="1076"/>
          <ac:picMkLst>
            <pc:docMk/>
            <pc:sldMk cId="3950475235" sldId="400"/>
            <ac:picMk id="6" creationId="{C879F7ED-4D3F-40E6-8066-12A6D69696B9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DBE8FD37-385E-EF9B-0BCA-BC7ED300441D}"/>
    <pc:docChg chg="addSld delSld modSld sldOrd">
      <pc:chgData name="Francisco Romero Guillén" userId="S::francisco.romero@cesurformacion.com::a06b3b3a-33d0-47b2-bfb2-021b0dbe239b" providerId="AD" clId="Web-{DBE8FD37-385E-EF9B-0BCA-BC7ED300441D}" dt="2021-01-29T17:55:04.077" v="550" actId="1076"/>
      <pc:docMkLst>
        <pc:docMk/>
      </pc:docMkLst>
      <pc:sldChg chg="modSp">
        <pc:chgData name="Francisco Romero Guillén" userId="S::francisco.romero@cesurformacion.com::a06b3b3a-33d0-47b2-bfb2-021b0dbe239b" providerId="AD" clId="Web-{DBE8FD37-385E-EF9B-0BCA-BC7ED300441D}" dt="2021-01-29T17:41:31.534" v="100" actId="20577"/>
        <pc:sldMkLst>
          <pc:docMk/>
          <pc:sldMk cId="2406273178" sldId="256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1:24.175" v="90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Romero Guillén" userId="S::francisco.romero@cesurformacion.com::a06b3b3a-33d0-47b2-bfb2-021b0dbe239b" providerId="AD" clId="Web-{DBE8FD37-385E-EF9B-0BCA-BC7ED300441D}" dt="2021-01-29T17:41:31.534" v="10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Francisco Romero Guillén" userId="S::francisco.romero@cesurformacion.com::a06b3b3a-33d0-47b2-bfb2-021b0dbe239b" providerId="AD" clId="Web-{DBE8FD37-385E-EF9B-0BCA-BC7ED300441D}" dt="2021-01-29T17:52:54.263" v="497" actId="20577"/>
        <pc:sldMkLst>
          <pc:docMk/>
          <pc:sldMk cId="1829607738" sldId="257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2:54.263" v="497" actId="20577"/>
          <ac:spMkLst>
            <pc:docMk/>
            <pc:sldMk cId="1829607738" sldId="257"/>
            <ac:spMk id="3" creationId="{060906EA-F557-4745-A91D-34577D5966CA}"/>
          </ac:spMkLst>
        </pc:spChg>
      </pc:sldChg>
      <pc:sldChg chg="modSp">
        <pc:chgData name="Francisco Romero Guillén" userId="S::francisco.romero@cesurformacion.com::a06b3b3a-33d0-47b2-bfb2-021b0dbe239b" providerId="AD" clId="Web-{DBE8FD37-385E-EF9B-0BCA-BC7ED300441D}" dt="2021-01-29T17:41:03.237" v="88" actId="20577"/>
        <pc:sldMkLst>
          <pc:docMk/>
          <pc:sldMk cId="3241260337" sldId="326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1:03.237" v="88" actId="20577"/>
          <ac:spMkLst>
            <pc:docMk/>
            <pc:sldMk cId="3241260337" sldId="326"/>
            <ac:spMk id="2" creationId="{712C78DB-49C1-4C7F-9D22-3534F1B06599}"/>
          </ac:spMkLst>
        </pc:spChg>
      </pc:sldChg>
      <pc:sldChg chg="modSp">
        <pc:chgData name="Francisco Romero Guillén" userId="S::francisco.romero@cesurformacion.com::a06b3b3a-33d0-47b2-bfb2-021b0dbe239b" providerId="AD" clId="Web-{DBE8FD37-385E-EF9B-0BCA-BC7ED300441D}" dt="2021-01-29T17:46:04.835" v="344" actId="20577"/>
        <pc:sldMkLst>
          <pc:docMk/>
          <pc:sldMk cId="2325782606" sldId="368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5:39.444" v="329" actId="20577"/>
          <ac:spMkLst>
            <pc:docMk/>
            <pc:sldMk cId="2325782606" sldId="36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E8FD37-385E-EF9B-0BCA-BC7ED300441D}" dt="2021-01-29T17:46:04.835" v="344" actId="20577"/>
          <ac:spMkLst>
            <pc:docMk/>
            <pc:sldMk cId="2325782606" sldId="368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613" v="132"/>
        <pc:sldMkLst>
          <pc:docMk/>
          <pc:sldMk cId="236018083" sldId="369"/>
        </pc:sldMkLst>
      </pc:sldChg>
      <pc:sldChg chg="modSp add ord replId">
        <pc:chgData name="Francisco Romero Guillén" userId="S::francisco.romero@cesurformacion.com::a06b3b3a-33d0-47b2-bfb2-021b0dbe239b" providerId="AD" clId="Web-{DBE8FD37-385E-EF9B-0BCA-BC7ED300441D}" dt="2021-01-29T17:45:02.490" v="302"/>
        <pc:sldMkLst>
          <pc:docMk/>
          <pc:sldMk cId="1368802328" sldId="369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4:59.943" v="301" actId="20577"/>
          <ac:spMkLst>
            <pc:docMk/>
            <pc:sldMk cId="1368802328" sldId="369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613" v="133"/>
        <pc:sldMkLst>
          <pc:docMk/>
          <pc:sldMk cId="713083071" sldId="370"/>
        </pc:sldMkLst>
      </pc:sldChg>
      <pc:sldChg chg="modSp add replId">
        <pc:chgData name="Francisco Romero Guillén" userId="S::francisco.romero@cesurformacion.com::a06b3b3a-33d0-47b2-bfb2-021b0dbe239b" providerId="AD" clId="Web-{DBE8FD37-385E-EF9B-0BCA-BC7ED300441D}" dt="2021-01-29T17:48:02.118" v="384" actId="20577"/>
        <pc:sldMkLst>
          <pc:docMk/>
          <pc:sldMk cId="3915729368" sldId="370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7:09.789" v="363" actId="20577"/>
          <ac:spMkLst>
            <pc:docMk/>
            <pc:sldMk cId="3915729368" sldId="37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E8FD37-385E-EF9B-0BCA-BC7ED300441D}" dt="2021-01-29T17:48:02.118" v="384" actId="20577"/>
          <ac:spMkLst>
            <pc:docMk/>
            <pc:sldMk cId="3915729368" sldId="370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DBE8FD37-385E-EF9B-0BCA-BC7ED300441D}" dt="2021-01-29T17:49:48.151" v="413" actId="20577"/>
        <pc:sldMkLst>
          <pc:docMk/>
          <pc:sldMk cId="1903170966" sldId="371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9:48.151" v="413" actId="20577"/>
          <ac:spMkLst>
            <pc:docMk/>
            <pc:sldMk cId="1903170966" sldId="371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613" v="131"/>
        <pc:sldMkLst>
          <pc:docMk/>
          <pc:sldMk cId="2217417248" sldId="371"/>
        </pc:sldMkLst>
      </pc:sldChg>
      <pc:sldChg chg="modSp add replId">
        <pc:chgData name="Francisco Romero Guillén" userId="S::francisco.romero@cesurformacion.com::a06b3b3a-33d0-47b2-bfb2-021b0dbe239b" providerId="AD" clId="Web-{DBE8FD37-385E-EF9B-0BCA-BC7ED300441D}" dt="2021-01-29T17:52:03.074" v="489" actId="20577"/>
        <pc:sldMkLst>
          <pc:docMk/>
          <pc:sldMk cId="1054937232" sldId="372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2:03.074" v="489" actId="20577"/>
          <ac:spMkLst>
            <pc:docMk/>
            <pc:sldMk cId="1054937232" sldId="372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30"/>
        <pc:sldMkLst>
          <pc:docMk/>
          <pc:sldMk cId="2433253706" sldId="372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9"/>
        <pc:sldMkLst>
          <pc:docMk/>
          <pc:sldMk cId="3389932608" sldId="373"/>
        </pc:sldMkLst>
      </pc:sldChg>
      <pc:sldChg chg="addSp delSp modSp add replId">
        <pc:chgData name="Francisco Romero Guillén" userId="S::francisco.romero@cesurformacion.com::a06b3b3a-33d0-47b2-bfb2-021b0dbe239b" providerId="AD" clId="Web-{DBE8FD37-385E-EF9B-0BCA-BC7ED300441D}" dt="2021-01-29T17:55:04.077" v="550" actId="1076"/>
        <pc:sldMkLst>
          <pc:docMk/>
          <pc:sldMk cId="4292203268" sldId="373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4:46.936" v="542" actId="20577"/>
          <ac:spMkLst>
            <pc:docMk/>
            <pc:sldMk cId="4292203268" sldId="373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DBE8FD37-385E-EF9B-0BCA-BC7ED300441D}" dt="2021-01-29T17:54:50.639" v="543"/>
          <ac:spMkLst>
            <pc:docMk/>
            <pc:sldMk cId="4292203268" sldId="373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DBE8FD37-385E-EF9B-0BCA-BC7ED300441D}" dt="2021-01-29T17:55:04.077" v="550" actId="1076"/>
          <ac:picMkLst>
            <pc:docMk/>
            <pc:sldMk cId="4292203268" sldId="373"/>
            <ac:picMk id="4" creationId="{98837FB3-3755-450A-830D-38139ED9FF60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DBE8FD37-385E-EF9B-0BCA-BC7ED300441D}" dt="2021-01-29T17:53:25.169" v="523" actId="20577"/>
        <pc:sldMkLst>
          <pc:docMk/>
          <pc:sldMk cId="2868384200" sldId="374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3:25.169" v="523" actId="20577"/>
          <ac:spMkLst>
            <pc:docMk/>
            <pc:sldMk cId="2868384200" sldId="374"/>
            <ac:spMk id="2" creationId="{712C78DB-49C1-4C7F-9D22-3534F1B06599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8"/>
        <pc:sldMkLst>
          <pc:docMk/>
          <pc:sldMk cId="3483233914" sldId="374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4"/>
        <pc:sldMkLst>
          <pc:docMk/>
          <pc:sldMk cId="1711035507" sldId="375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7"/>
        <pc:sldMkLst>
          <pc:docMk/>
          <pc:sldMk cId="3133564622" sldId="376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5"/>
        <pc:sldMkLst>
          <pc:docMk/>
          <pc:sldMk cId="3315934346" sldId="377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3"/>
        <pc:sldMkLst>
          <pc:docMk/>
          <pc:sldMk cId="3096089053" sldId="378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6"/>
        <pc:sldMkLst>
          <pc:docMk/>
          <pc:sldMk cId="833830450" sldId="379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2"/>
        <pc:sldMkLst>
          <pc:docMk/>
          <pc:sldMk cId="595664603" sldId="380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0"/>
        <pc:sldMkLst>
          <pc:docMk/>
          <pc:sldMk cId="3265969183" sldId="381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19"/>
        <pc:sldMkLst>
          <pc:docMk/>
          <pc:sldMk cId="1612503394" sldId="382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8"/>
        <pc:sldMkLst>
          <pc:docMk/>
          <pc:sldMk cId="1897020223" sldId="383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7"/>
        <pc:sldMkLst>
          <pc:docMk/>
          <pc:sldMk cId="4224236087" sldId="384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1"/>
        <pc:sldMkLst>
          <pc:docMk/>
          <pc:sldMk cId="30550170" sldId="385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6"/>
        <pc:sldMkLst>
          <pc:docMk/>
          <pc:sldMk cId="304544778" sldId="386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5"/>
        <pc:sldMkLst>
          <pc:docMk/>
          <pc:sldMk cId="2842784580" sldId="387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4"/>
        <pc:sldMkLst>
          <pc:docMk/>
          <pc:sldMk cId="1019845744" sldId="388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3"/>
        <pc:sldMkLst>
          <pc:docMk/>
          <pc:sldMk cId="2081365447" sldId="389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2"/>
        <pc:sldMkLst>
          <pc:docMk/>
          <pc:sldMk cId="2356810057" sldId="390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9"/>
        <pc:sldMkLst>
          <pc:docMk/>
          <pc:sldMk cId="1382931367" sldId="391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1"/>
        <pc:sldMkLst>
          <pc:docMk/>
          <pc:sldMk cId="4017409078" sldId="392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8"/>
        <pc:sldMkLst>
          <pc:docMk/>
          <pc:sldMk cId="3176063943" sldId="393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0"/>
        <pc:sldMkLst>
          <pc:docMk/>
          <pc:sldMk cId="2829743656" sldId="394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3"/>
        <pc:sldMkLst>
          <pc:docMk/>
          <pc:sldMk cId="2338306526" sldId="395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7"/>
        <pc:sldMkLst>
          <pc:docMk/>
          <pc:sldMk cId="2268992464" sldId="396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6"/>
        <pc:sldMkLst>
          <pc:docMk/>
          <pc:sldMk cId="1371665604" sldId="397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1"/>
        <pc:sldMkLst>
          <pc:docMk/>
          <pc:sldMk cId="2877239872" sldId="398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2"/>
        <pc:sldMkLst>
          <pc:docMk/>
          <pc:sldMk cId="1715587357" sldId="399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4"/>
        <pc:sldMkLst>
          <pc:docMk/>
          <pc:sldMk cId="3486090661" sldId="400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5"/>
        <pc:sldMkLst>
          <pc:docMk/>
          <pc:sldMk cId="2899393024" sldId="401"/>
        </pc:sldMkLst>
      </pc:sldChg>
    </pc:docChg>
  </pc:docChgLst>
  <pc:docChgLst>
    <pc:chgData name="Francisco Romero Guillén" userId="S::francisco.romero@cesurformacion.com::a06b3b3a-33d0-47b2-bfb2-021b0dbe239b" providerId="AD" clId="Web-{DB94FC51-FA98-BED2-F48A-B5F641043760}"/>
    <pc:docChg chg="addSld modSld sldOrd">
      <pc:chgData name="Francisco Romero Guillén" userId="S::francisco.romero@cesurformacion.com::a06b3b3a-33d0-47b2-bfb2-021b0dbe239b" providerId="AD" clId="Web-{DB94FC51-FA98-BED2-F48A-B5F641043760}" dt="2022-01-11T08:30:49.394" v="1085" actId="20577"/>
      <pc:docMkLst>
        <pc:docMk/>
      </pc:docMkLst>
      <pc:sldChg chg="modSp add replId">
        <pc:chgData name="Francisco Romero Guillén" userId="S::francisco.romero@cesurformacion.com::a06b3b3a-33d0-47b2-bfb2-021b0dbe239b" providerId="AD" clId="Web-{DB94FC51-FA98-BED2-F48A-B5F641043760}" dt="2022-01-11T07:58:42.289" v="144" actId="20577"/>
        <pc:sldMkLst>
          <pc:docMk/>
          <pc:sldMk cId="3348341294" sldId="417"/>
        </pc:sldMkLst>
        <pc:spChg chg="mod">
          <ac:chgData name="Francisco Romero Guillén" userId="S::francisco.romero@cesurformacion.com::a06b3b3a-33d0-47b2-bfb2-021b0dbe239b" providerId="AD" clId="Web-{DB94FC51-FA98-BED2-F48A-B5F641043760}" dt="2022-01-11T07:48:14.359" v="12" actId="20577"/>
          <ac:spMkLst>
            <pc:docMk/>
            <pc:sldMk cId="3348341294" sldId="417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94FC51-FA98-BED2-F48A-B5F641043760}" dt="2022-01-11T07:58:42.289" v="144" actId="20577"/>
          <ac:spMkLst>
            <pc:docMk/>
            <pc:sldMk cId="3348341294" sldId="417"/>
            <ac:spMk id="3" creationId="{E23DD044-236D-442C-9830-5444F2801EA5}"/>
          </ac:spMkLst>
        </pc:spChg>
      </pc:sldChg>
      <pc:sldChg chg="modSp add ord replId">
        <pc:chgData name="Francisco Romero Guillén" userId="S::francisco.romero@cesurformacion.com::a06b3b3a-33d0-47b2-bfb2-021b0dbe239b" providerId="AD" clId="Web-{DB94FC51-FA98-BED2-F48A-B5F641043760}" dt="2022-01-11T08:05:28.393" v="616" actId="20577"/>
        <pc:sldMkLst>
          <pc:docMk/>
          <pc:sldMk cId="2608435559" sldId="418"/>
        </pc:sldMkLst>
        <pc:spChg chg="mod">
          <ac:chgData name="Francisco Romero Guillén" userId="S::francisco.romero@cesurformacion.com::a06b3b3a-33d0-47b2-bfb2-021b0dbe239b" providerId="AD" clId="Web-{DB94FC51-FA98-BED2-F48A-B5F641043760}" dt="2022-01-11T08:04:57.906" v="595" actId="20577"/>
          <ac:spMkLst>
            <pc:docMk/>
            <pc:sldMk cId="2608435559" sldId="41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94FC51-FA98-BED2-F48A-B5F641043760}" dt="2022-01-11T08:05:28.393" v="616" actId="20577"/>
          <ac:spMkLst>
            <pc:docMk/>
            <pc:sldMk cId="2608435559" sldId="418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DB94FC51-FA98-BED2-F48A-B5F641043760}" dt="2022-01-11T08:04:43.906" v="585" actId="20577"/>
        <pc:sldMkLst>
          <pc:docMk/>
          <pc:sldMk cId="1517339096" sldId="419"/>
        </pc:sldMkLst>
        <pc:spChg chg="mod">
          <ac:chgData name="Francisco Romero Guillén" userId="S::francisco.romero@cesurformacion.com::a06b3b3a-33d0-47b2-bfb2-021b0dbe239b" providerId="AD" clId="Web-{DB94FC51-FA98-BED2-F48A-B5F641043760}" dt="2022-01-11T08:02:03.849" v="333" actId="20577"/>
          <ac:spMkLst>
            <pc:docMk/>
            <pc:sldMk cId="1517339096" sldId="41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94FC51-FA98-BED2-F48A-B5F641043760}" dt="2022-01-11T08:04:43.906" v="585" actId="20577"/>
          <ac:spMkLst>
            <pc:docMk/>
            <pc:sldMk cId="1517339096" sldId="419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DB94FC51-FA98-BED2-F48A-B5F641043760}" dt="2022-01-11T08:09:18.517" v="862" actId="20577"/>
        <pc:sldMkLst>
          <pc:docMk/>
          <pc:sldMk cId="141259209" sldId="420"/>
        </pc:sldMkLst>
        <pc:spChg chg="mod">
          <ac:chgData name="Francisco Romero Guillén" userId="S::francisco.romero@cesurformacion.com::a06b3b3a-33d0-47b2-bfb2-021b0dbe239b" providerId="AD" clId="Web-{DB94FC51-FA98-BED2-F48A-B5F641043760}" dt="2022-01-11T08:06:40.569" v="641" actId="20577"/>
          <ac:spMkLst>
            <pc:docMk/>
            <pc:sldMk cId="141259209" sldId="42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94FC51-FA98-BED2-F48A-B5F641043760}" dt="2022-01-11T08:09:18.517" v="862" actId="20577"/>
          <ac:spMkLst>
            <pc:docMk/>
            <pc:sldMk cId="141259209" sldId="420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DB94FC51-FA98-BED2-F48A-B5F641043760}" dt="2022-01-11T08:16:15.074" v="952" actId="20577"/>
        <pc:sldMkLst>
          <pc:docMk/>
          <pc:sldMk cId="2711452238" sldId="421"/>
        </pc:sldMkLst>
        <pc:spChg chg="mod">
          <ac:chgData name="Francisco Romero Guillén" userId="S::francisco.romero@cesurformacion.com::a06b3b3a-33d0-47b2-bfb2-021b0dbe239b" providerId="AD" clId="Web-{DB94FC51-FA98-BED2-F48A-B5F641043760}" dt="2022-01-11T08:09:41.518" v="878" actId="20577"/>
          <ac:spMkLst>
            <pc:docMk/>
            <pc:sldMk cId="2711452238" sldId="421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94FC51-FA98-BED2-F48A-B5F641043760}" dt="2022-01-11T08:16:15.074" v="952" actId="20577"/>
          <ac:spMkLst>
            <pc:docMk/>
            <pc:sldMk cId="2711452238" sldId="421"/>
            <ac:spMk id="3" creationId="{E23DD044-236D-442C-9830-5444F2801EA5}"/>
          </ac:spMkLst>
        </pc:spChg>
      </pc:sldChg>
      <pc:sldChg chg="addSp modSp add replId">
        <pc:chgData name="Francisco Romero Guillén" userId="S::francisco.romero@cesurformacion.com::a06b3b3a-33d0-47b2-bfb2-021b0dbe239b" providerId="AD" clId="Web-{DB94FC51-FA98-BED2-F48A-B5F641043760}" dt="2022-01-11T08:25:18.202" v="1035" actId="1076"/>
        <pc:sldMkLst>
          <pc:docMk/>
          <pc:sldMk cId="2511392838" sldId="422"/>
        </pc:sldMkLst>
        <pc:spChg chg="mod">
          <ac:chgData name="Francisco Romero Guillén" userId="S::francisco.romero@cesurformacion.com::a06b3b3a-33d0-47b2-bfb2-021b0dbe239b" providerId="AD" clId="Web-{DB94FC51-FA98-BED2-F48A-B5F641043760}" dt="2022-01-11T08:17:44.251" v="977" actId="20577"/>
          <ac:spMkLst>
            <pc:docMk/>
            <pc:sldMk cId="2511392838" sldId="422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94FC51-FA98-BED2-F48A-B5F641043760}" dt="2022-01-11T08:17:49.799" v="979" actId="20577"/>
          <ac:spMkLst>
            <pc:docMk/>
            <pc:sldMk cId="2511392838" sldId="422"/>
            <ac:spMk id="3" creationId="{E23DD044-236D-442C-9830-5444F2801EA5}"/>
          </ac:spMkLst>
        </pc:spChg>
        <pc:spChg chg="add mod">
          <ac:chgData name="Francisco Romero Guillén" userId="S::francisco.romero@cesurformacion.com::a06b3b3a-33d0-47b2-bfb2-021b0dbe239b" providerId="AD" clId="Web-{DB94FC51-FA98-BED2-F48A-B5F641043760}" dt="2022-01-11T08:25:18.202" v="1035" actId="1076"/>
          <ac:spMkLst>
            <pc:docMk/>
            <pc:sldMk cId="2511392838" sldId="422"/>
            <ac:spMk id="4" creationId="{F119ACEC-20FD-4A5F-8CFA-74491B62222F}"/>
          </ac:spMkLst>
        </pc:spChg>
      </pc:sldChg>
      <pc:sldChg chg="addSp modSp add replId">
        <pc:chgData name="Francisco Romero Guillén" userId="S::francisco.romero@cesurformacion.com::a06b3b3a-33d0-47b2-bfb2-021b0dbe239b" providerId="AD" clId="Web-{DB94FC51-FA98-BED2-F48A-B5F641043760}" dt="2022-01-11T08:30:49.394" v="1085" actId="20577"/>
        <pc:sldMkLst>
          <pc:docMk/>
          <pc:sldMk cId="1950089989" sldId="423"/>
        </pc:sldMkLst>
        <pc:spChg chg="mod">
          <ac:chgData name="Francisco Romero Guillén" userId="S::francisco.romero@cesurformacion.com::a06b3b3a-33d0-47b2-bfb2-021b0dbe239b" providerId="AD" clId="Web-{DB94FC51-FA98-BED2-F48A-B5F641043760}" dt="2022-01-11T08:17:56.815" v="983" actId="20577"/>
          <ac:spMkLst>
            <pc:docMk/>
            <pc:sldMk cId="1950089989" sldId="423"/>
            <ac:spMk id="2" creationId="{23506C98-5FE7-4EA8-A4F1-8555D39C10BC}"/>
          </ac:spMkLst>
        </pc:spChg>
        <pc:spChg chg="add mod">
          <ac:chgData name="Francisco Romero Guillén" userId="S::francisco.romero@cesurformacion.com::a06b3b3a-33d0-47b2-bfb2-021b0dbe239b" providerId="AD" clId="Web-{DB94FC51-FA98-BED2-F48A-B5F641043760}" dt="2022-01-11T08:30:49.394" v="1085" actId="20577"/>
          <ac:spMkLst>
            <pc:docMk/>
            <pc:sldMk cId="1950089989" sldId="423"/>
            <ac:spMk id="4" creationId="{060A1D5F-FEA1-497A-AA5A-D7F67385B1EE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D4142916-00AF-3460-4400-993F49330C3F}"/>
    <pc:docChg chg="modSld">
      <pc:chgData name="Francisco Romero Guillén" userId="S::francisco.romero@cesurformacion.com::a06b3b3a-33d0-47b2-bfb2-021b0dbe239b" providerId="AD" clId="Web-{D4142916-00AF-3460-4400-993F49330C3F}" dt="2023-01-08T21:14:14.689" v="0" actId="1076"/>
      <pc:docMkLst>
        <pc:docMk/>
      </pc:docMkLst>
      <pc:sldChg chg="modSp">
        <pc:chgData name="Francisco Romero Guillén" userId="S::francisco.romero@cesurformacion.com::a06b3b3a-33d0-47b2-bfb2-021b0dbe239b" providerId="AD" clId="Web-{D4142916-00AF-3460-4400-993F49330C3F}" dt="2023-01-08T21:14:14.689" v="0" actId="1076"/>
        <pc:sldMkLst>
          <pc:docMk/>
          <pc:sldMk cId="2856270952" sldId="414"/>
        </pc:sldMkLst>
        <pc:picChg chg="mod">
          <ac:chgData name="Francisco Romero Guillén" userId="S::francisco.romero@cesurformacion.com::a06b3b3a-33d0-47b2-bfb2-021b0dbe239b" providerId="AD" clId="Web-{D4142916-00AF-3460-4400-993F49330C3F}" dt="2023-01-08T21:14:14.689" v="0" actId="1076"/>
          <ac:picMkLst>
            <pc:docMk/>
            <pc:sldMk cId="2856270952" sldId="414"/>
            <ac:picMk id="4" creationId="{40538098-70D3-48A5-9AF6-6966CAFE6716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EE46D12E-7D04-B260-A934-C8211302A695}"/>
    <pc:docChg chg="addSld modSld">
      <pc:chgData name="Francisco Romero Guillén" userId="S::francisco.romero@cesurformacion.com::a06b3b3a-33d0-47b2-bfb2-021b0dbe239b" providerId="AD" clId="Web-{EE46D12E-7D04-B260-A934-C8211302A695}" dt="2022-01-24T07:31:34.963" v="58" actId="20577"/>
      <pc:docMkLst>
        <pc:docMk/>
      </pc:docMkLst>
      <pc:sldChg chg="modSp">
        <pc:chgData name="Francisco Romero Guillén" userId="S::francisco.romero@cesurformacion.com::a06b3b3a-33d0-47b2-bfb2-021b0dbe239b" providerId="AD" clId="Web-{EE46D12E-7D04-B260-A934-C8211302A695}" dt="2022-01-24T07:22:00.845" v="35" actId="20577"/>
        <pc:sldMkLst>
          <pc:docMk/>
          <pc:sldMk cId="141259209" sldId="420"/>
        </pc:sldMkLst>
        <pc:spChg chg="mod">
          <ac:chgData name="Francisco Romero Guillén" userId="S::francisco.romero@cesurformacion.com::a06b3b3a-33d0-47b2-bfb2-021b0dbe239b" providerId="AD" clId="Web-{EE46D12E-7D04-B260-A934-C8211302A695}" dt="2022-01-24T07:22:00.845" v="35" actId="20577"/>
          <ac:spMkLst>
            <pc:docMk/>
            <pc:sldMk cId="141259209" sldId="420"/>
            <ac:spMk id="3" creationId="{E23DD044-236D-442C-9830-5444F2801EA5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EE46D12E-7D04-B260-A934-C8211302A695}" dt="2022-01-24T07:31:34.963" v="58" actId="20577"/>
        <pc:sldMkLst>
          <pc:docMk/>
          <pc:sldMk cId="882863966" sldId="425"/>
        </pc:sldMkLst>
        <pc:spChg chg="mod">
          <ac:chgData name="Francisco Romero Guillén" userId="S::francisco.romero@cesurformacion.com::a06b3b3a-33d0-47b2-bfb2-021b0dbe239b" providerId="AD" clId="Web-{EE46D12E-7D04-B260-A934-C8211302A695}" dt="2022-01-24T07:31:34.963" v="58" actId="20577"/>
          <ac:spMkLst>
            <pc:docMk/>
            <pc:sldMk cId="882863966" sldId="425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EE46D12E-7D04-B260-A934-C8211302A695}" dt="2022-01-24T07:30:46.290" v="37"/>
          <ac:spMkLst>
            <pc:docMk/>
            <pc:sldMk cId="882863966" sldId="425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EE46D12E-7D04-B260-A934-C8211302A695}" dt="2022-01-24T07:31:24.291" v="46" actId="1076"/>
          <ac:picMkLst>
            <pc:docMk/>
            <pc:sldMk cId="882863966" sldId="425"/>
            <ac:picMk id="4" creationId="{165BB1AF-99C4-4BCD-A7EB-CB0B71CF31FB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89122908-69A5-E3FA-0AFB-561B6BE05C77}"/>
    <pc:docChg chg="addSld modSld">
      <pc:chgData name="Francisco Romero Guillén" userId="S::francisco.romero@cesurformacion.com::a06b3b3a-33d0-47b2-bfb2-021b0dbe239b" providerId="AD" clId="Web-{89122908-69A5-E3FA-0AFB-561B6BE05C77}" dt="2022-01-23T21:53:12.483" v="289"/>
      <pc:docMkLst>
        <pc:docMk/>
      </pc:docMkLst>
      <pc:sldChg chg="addSp delSp modSp add replId modNotes">
        <pc:chgData name="Francisco Romero Guillén" userId="S::francisco.romero@cesurformacion.com::a06b3b3a-33d0-47b2-bfb2-021b0dbe239b" providerId="AD" clId="Web-{89122908-69A5-E3FA-0AFB-561B6BE05C77}" dt="2022-01-23T21:53:12.483" v="289"/>
        <pc:sldMkLst>
          <pc:docMk/>
          <pc:sldMk cId="3488494154" sldId="424"/>
        </pc:sldMkLst>
        <pc:spChg chg="mod">
          <ac:chgData name="Francisco Romero Guillén" userId="S::francisco.romero@cesurformacion.com::a06b3b3a-33d0-47b2-bfb2-021b0dbe239b" providerId="AD" clId="Web-{89122908-69A5-E3FA-0AFB-561B6BE05C77}" dt="2022-01-23T21:09:01.579" v="17" actId="20577"/>
          <ac:spMkLst>
            <pc:docMk/>
            <pc:sldMk cId="3488494154" sldId="424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89122908-69A5-E3FA-0AFB-561B6BE05C77}" dt="2022-01-23T21:33:07.207" v="286" actId="20577"/>
          <ac:spMkLst>
            <pc:docMk/>
            <pc:sldMk cId="3488494154" sldId="424"/>
            <ac:spMk id="3" creationId="{E23DD044-236D-442C-9830-5444F2801EA5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72" v="3"/>
          <ac:spMkLst>
            <pc:docMk/>
            <pc:sldMk cId="3488494154" sldId="424"/>
            <ac:spMk id="12" creationId="{53B021B3-DE93-4AB7-8A18-CF5F1CED88B8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72" v="3"/>
          <ac:spMkLst>
            <pc:docMk/>
            <pc:sldMk cId="3488494154" sldId="424"/>
            <ac:spMk id="14" creationId="{52D502E5-F6B4-4D58-B4AE-FC466FF15EE8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72" v="3"/>
          <ac:spMkLst>
            <pc:docMk/>
            <pc:sldMk cId="3488494154" sldId="424"/>
            <ac:spMk id="16" creationId="{9DECDBF4-02B6-4BB4-B65B-B8107AD6A9E8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48.844" v="5"/>
          <ac:spMkLst>
            <pc:docMk/>
            <pc:sldMk cId="3488494154" sldId="424"/>
            <ac:spMk id="19" creationId="{2C9A9DA9-7DC8-488B-A882-123947B0F3D9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48.844" v="5"/>
          <ac:spMkLst>
            <pc:docMk/>
            <pc:sldMk cId="3488494154" sldId="424"/>
            <ac:spMk id="20" creationId="{57F6BDD4-E066-4008-8011-6CC31AEB4556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48.844" v="5"/>
          <ac:spMkLst>
            <pc:docMk/>
            <pc:sldMk cId="3488494154" sldId="424"/>
            <ac:spMk id="21" creationId="{2711A8FB-68FC-45FC-B01E-38F809E2D439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40" v="2"/>
          <ac:spMkLst>
            <pc:docMk/>
            <pc:sldMk cId="3488494154" sldId="424"/>
            <ac:spMk id="22" creationId="{361DC183-07AE-409A-AB63-34A0C77B60E6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48.844" v="5"/>
          <ac:spMkLst>
            <pc:docMk/>
            <pc:sldMk cId="3488494154" sldId="424"/>
            <ac:spMk id="23" creationId="{2A865FE3-5FC9-4049-87CF-30019C46C0F5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40" v="2"/>
          <ac:spMkLst>
            <pc:docMk/>
            <pc:sldMk cId="3488494154" sldId="424"/>
            <ac:spMk id="24" creationId="{90464369-70FA-42AF-948F-80664CA7BFE5}"/>
          </ac:spMkLst>
        </pc:spChg>
        <pc:spChg chg="add">
          <ac:chgData name="Francisco Romero Guillén" userId="S::francisco.romero@cesurformacion.com::a06b3b3a-33d0-47b2-bfb2-021b0dbe239b" providerId="AD" clId="Web-{89122908-69A5-E3FA-0AFB-561B6BE05C77}" dt="2022-01-23T21:08:48.844" v="5"/>
          <ac:spMkLst>
            <pc:docMk/>
            <pc:sldMk cId="3488494154" sldId="424"/>
            <ac:spMk id="25" creationId="{907EF6B7-1338-4443-8C46-6A318D952DFD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40" v="2"/>
          <ac:spMkLst>
            <pc:docMk/>
            <pc:sldMk cId="3488494154" sldId="424"/>
            <ac:spMk id="26" creationId="{A6604B49-AD5C-4590-B051-06C8222ECD99}"/>
          </ac:spMkLst>
        </pc:spChg>
        <pc:spChg chg="add">
          <ac:chgData name="Francisco Romero Guillén" userId="S::francisco.romero@cesurformacion.com::a06b3b3a-33d0-47b2-bfb2-021b0dbe239b" providerId="AD" clId="Web-{89122908-69A5-E3FA-0AFB-561B6BE05C77}" dt="2022-01-23T21:08:48.844" v="5"/>
          <ac:spMkLst>
            <pc:docMk/>
            <pc:sldMk cId="3488494154" sldId="424"/>
            <ac:spMk id="27" creationId="{DAAE4CDD-124C-4DCF-9584-B6033B545DD5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40" v="2"/>
          <ac:spMkLst>
            <pc:docMk/>
            <pc:sldMk cId="3488494154" sldId="424"/>
            <ac:spMk id="28" creationId="{CC552A98-EF7D-4D42-AB69-066B786AB55B}"/>
          </ac:spMkLst>
        </pc:spChg>
        <pc:spChg chg="add del">
          <ac:chgData name="Francisco Romero Guillén" userId="S::francisco.romero@cesurformacion.com::a06b3b3a-33d0-47b2-bfb2-021b0dbe239b" providerId="AD" clId="Web-{89122908-69A5-E3FA-0AFB-561B6BE05C77}" dt="2022-01-23T21:08:39.140" v="2"/>
          <ac:spMkLst>
            <pc:docMk/>
            <pc:sldMk cId="3488494154" sldId="424"/>
            <ac:spMk id="30" creationId="{A648176E-454C-437C-B0FC-9B82FCF32B24}"/>
          </ac:spMkLst>
        </pc:spChg>
        <pc:spChg chg="add">
          <ac:chgData name="Francisco Romero Guillén" userId="S::francisco.romero@cesurformacion.com::a06b3b3a-33d0-47b2-bfb2-021b0dbe239b" providerId="AD" clId="Web-{89122908-69A5-E3FA-0AFB-561B6BE05C77}" dt="2022-01-23T21:08:48.844" v="5"/>
          <ac:spMkLst>
            <pc:docMk/>
            <pc:sldMk cId="3488494154" sldId="424"/>
            <ac:spMk id="32" creationId="{081E4A58-353D-44AE-B2FC-2A74E2E400F7}"/>
          </ac:spMkLst>
        </pc:spChg>
        <pc:grpChg chg="del mod ord">
          <ac:chgData name="Francisco Romero Guillén" userId="S::francisco.romero@cesurformacion.com::a06b3b3a-33d0-47b2-bfb2-021b0dbe239b" providerId="AD" clId="Web-{89122908-69A5-E3FA-0AFB-561B6BE05C77}" dt="2022-01-23T21:08:45.234" v="4"/>
          <ac:grpSpMkLst>
            <pc:docMk/>
            <pc:sldMk cId="3488494154" sldId="424"/>
            <ac:grpSpMk id="11" creationId="{621D2622-0BEE-4B41-8BAB-3B3B749CEC6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6ECCC-F5B9-4F91-886D-926F27BC0883}" type="datetimeFigureOut">
              <a:rPr lang="es-ES"/>
              <a:t>05/02/2023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4110-3EA3-4018-B15A-C4133F197A74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21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db-api.com/en/API/SearchSeries/k_cis1aosd/Dragon%20Ball" TargetMode="External"/><Relationship Id="rId7" Type="http://schemas.openxmlformats.org/officeDocument/2006/relationships/hyperlink" Target="https://imdb-api.com/es/API/Report/k_cis1aosd/tt0094625/FullActor,FullCast,Ratings,Wikipedia,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mdb-api.com/en/API/Posters/k_cis1aosd/tt0094625" TargetMode="External"/><Relationship Id="rId5" Type="http://schemas.openxmlformats.org/officeDocument/2006/relationships/hyperlink" Target="https://imdb-api.com/en/API/SeasonEpisodes/k_cis1aosd/tt0088509/1" TargetMode="External"/><Relationship Id="rId4" Type="http://schemas.openxmlformats.org/officeDocument/2006/relationships/hyperlink" Target="https://imdb-api.com/en/API/Trailer/k_cis1aosd/tt008850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https://imdb-api.com/en/API/SearchSeries/k_cis1aosd/Dragon Ball</a:t>
            </a:r>
          </a:p>
          <a:p>
            <a:r>
              <a:rPr lang="en-US">
                <a:hlinkClick r:id="rId4"/>
              </a:rPr>
              <a:t>https://imdb-api.com/en/API/Trailer/k_cis1aosd/tt0088509</a:t>
            </a:r>
            <a:endParaRPr lang="en-US">
              <a:cs typeface="Calibri"/>
              <a:hlinkClick r:id="rId4"/>
            </a:endParaRPr>
          </a:p>
          <a:p>
            <a:r>
              <a:rPr lang="en-US">
                <a:hlinkClick r:id="rId5"/>
              </a:rPr>
              <a:t>https://imdb-api.com/en/API/SeasonEpisodes/k_cis1aosd/tt0088509/1</a:t>
            </a:r>
            <a:endParaRPr lang="en-US">
              <a:cs typeface="Calibri"/>
              <a:hlinkClick r:id="rId5"/>
            </a:endParaRPr>
          </a:p>
          <a:p>
            <a:r>
              <a:rPr lang="en-US">
                <a:hlinkClick r:id="rId6"/>
              </a:rPr>
              <a:t>https://imdb-api.com/en/API/Posters/k_cis1aosd/tt0094625</a:t>
            </a:r>
            <a:endParaRPr lang="en-US">
              <a:cs typeface="Calibri"/>
            </a:endParaRPr>
          </a:p>
          <a:p>
            <a:r>
              <a:rPr lang="en-US">
                <a:hlinkClick r:id="rId7"/>
              </a:rPr>
              <a:t>FullActor,FullCast,Ratings,Wikipedia, (1378×12579) (imdb-api.com)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4110-3EA3-4018-B15A-C4133F197A74}" type="slidenum">
              <a:rPr lang="es-ES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23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7FB0966-05A3-4590-9318-6663F304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6" r="32857" b="12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19662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>
                <a:ea typeface="+mj-lt"/>
                <a:cs typeface="+mj-lt"/>
              </a:rPr>
              <a:t>Microservicios y </a:t>
            </a:r>
            <a:r>
              <a:rPr lang="es-ES" sz="4800" b="1" err="1">
                <a:ea typeface="+mj-lt"/>
                <a:cs typeface="+mj-lt"/>
              </a:rPr>
              <a:t>APIs</a:t>
            </a:r>
            <a:endParaRPr lang="es-ES" sz="4800" b="1" err="1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13644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000">
                <a:cs typeface="Calibri"/>
              </a:rPr>
              <a:t>Tema 6. Desarrollo de Interfaces</a:t>
            </a:r>
            <a:endParaRPr lang="en-US" sz="200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F432E7-45CA-4EDB-8E6F-1702DB847DB5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E4466C-60DE-4C39-8CB6-92142382E749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E44EB84F-8B9F-419D-AA17-E3F2A05B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199EF4-4013-4BBE-BA20-B46D00DF5634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APIs</a:t>
            </a:r>
            <a:endParaRPr lang="es-E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Qué</a:t>
            </a:r>
            <a:r>
              <a:rPr lang="en-US">
                <a:cs typeface="Calibri Light"/>
              </a:rPr>
              <a:t> es </a:t>
            </a:r>
            <a:r>
              <a:rPr lang="en-US" err="1">
                <a:cs typeface="Calibri Light"/>
              </a:rPr>
              <a:t>una</a:t>
            </a:r>
            <a:r>
              <a:rPr lang="en-US">
                <a:cs typeface="Calibri Light"/>
              </a:rPr>
              <a:t> API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>
                <a:ea typeface="+mn-lt"/>
                <a:cs typeface="+mn-lt"/>
              </a:rPr>
              <a:t>API</a:t>
            </a:r>
          </a:p>
          <a:p>
            <a:pPr algn="ctr"/>
            <a:r>
              <a:rPr lang="en-US" sz="3600" b="1">
                <a:ea typeface="+mn-lt"/>
                <a:cs typeface="+mn-lt"/>
              </a:rPr>
              <a:t>Application Programming Interface</a:t>
            </a:r>
            <a:endParaRPr lang="en-US">
              <a:cs typeface="Calibri" panose="020F0502020204030204"/>
            </a:endParaRPr>
          </a:p>
          <a:p>
            <a:pPr algn="ctr"/>
            <a:endParaRPr lang="en-US" sz="2800">
              <a:ea typeface="+mn-lt"/>
              <a:cs typeface="+mn-lt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Una API o </a:t>
            </a:r>
            <a:r>
              <a:rPr lang="en-US" sz="2800" err="1">
                <a:ea typeface="+mn-lt"/>
                <a:cs typeface="+mn-lt"/>
              </a:rPr>
              <a:t>interfaz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programación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aplicaciones</a:t>
            </a:r>
            <a:r>
              <a:rPr lang="en-US" sz="2800">
                <a:ea typeface="+mn-lt"/>
                <a:cs typeface="+mn-lt"/>
              </a:rPr>
              <a:t> es un conjunto de </a:t>
            </a:r>
            <a:r>
              <a:rPr lang="en-US" sz="2800" err="1">
                <a:ea typeface="+mn-lt"/>
                <a:cs typeface="+mn-lt"/>
              </a:rPr>
              <a:t>definiciones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protocolos</a:t>
            </a:r>
            <a:r>
              <a:rPr lang="en-US" sz="2800">
                <a:ea typeface="+mn-lt"/>
                <a:cs typeface="+mn-lt"/>
              </a:rPr>
              <a:t> que se </a:t>
            </a:r>
            <a:r>
              <a:rPr lang="en-US" sz="2800" err="1">
                <a:ea typeface="+mn-lt"/>
                <a:cs typeface="+mn-lt"/>
              </a:rPr>
              <a:t>usa</a:t>
            </a:r>
            <a:r>
              <a:rPr lang="en-US" sz="280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diseñar</a:t>
            </a:r>
            <a:r>
              <a:rPr lang="en-US" sz="2800">
                <a:ea typeface="+mn-lt"/>
                <a:cs typeface="+mn-lt"/>
              </a:rPr>
              <a:t> e </a:t>
            </a:r>
            <a:r>
              <a:rPr lang="en-US" sz="2800" err="1">
                <a:ea typeface="+mn-lt"/>
                <a:cs typeface="+mn-lt"/>
              </a:rPr>
              <a:t>integrar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software de las </a:t>
            </a:r>
            <a:r>
              <a:rPr lang="en-US" sz="2800" err="1">
                <a:ea typeface="+mn-lt"/>
                <a:cs typeface="+mn-lt"/>
              </a:rPr>
              <a:t>aplicaciones</a:t>
            </a:r>
            <a:r>
              <a:rPr lang="en-US" sz="2800">
                <a:ea typeface="+mn-lt"/>
                <a:cs typeface="+mn-lt"/>
              </a:rPr>
              <a:t>.</a:t>
            </a:r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185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Qué</a:t>
            </a:r>
            <a:r>
              <a:rPr lang="en-US">
                <a:cs typeface="Calibri Light"/>
              </a:rPr>
              <a:t> es </a:t>
            </a:r>
            <a:r>
              <a:rPr lang="en-US" err="1">
                <a:cs typeface="Calibri Light"/>
              </a:rPr>
              <a:t>una</a:t>
            </a:r>
            <a:r>
              <a:rPr lang="en-US">
                <a:cs typeface="Calibri Light"/>
              </a:rPr>
              <a:t> API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41165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ts val="1500"/>
              </a:spcBef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Las API </a:t>
            </a:r>
            <a:r>
              <a:rPr lang="en-US" sz="2800" err="1">
                <a:ea typeface="+mn-lt"/>
                <a:cs typeface="+mn-lt"/>
              </a:rPr>
              <a:t>permiten</a:t>
            </a:r>
            <a:r>
              <a:rPr lang="en-US" sz="2800">
                <a:ea typeface="+mn-lt"/>
                <a:cs typeface="+mn-lt"/>
              </a:rPr>
              <a:t> que sus </a:t>
            </a:r>
            <a:r>
              <a:rPr lang="en-US" sz="2800" err="1">
                <a:ea typeface="+mn-lt"/>
                <a:cs typeface="+mn-lt"/>
              </a:rPr>
              <a:t>productos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servicios</a:t>
            </a:r>
            <a:r>
              <a:rPr lang="en-US" sz="2800">
                <a:ea typeface="+mn-lt"/>
                <a:cs typeface="+mn-lt"/>
              </a:rPr>
              <a:t> se </a:t>
            </a:r>
            <a:r>
              <a:rPr lang="en-US" sz="2800" err="1">
                <a:ea typeface="+mn-lt"/>
                <a:cs typeface="+mn-lt"/>
              </a:rPr>
              <a:t>comuniquen</a:t>
            </a:r>
            <a:r>
              <a:rPr lang="en-US" sz="2800">
                <a:ea typeface="+mn-lt"/>
                <a:cs typeface="+mn-lt"/>
              </a:rPr>
              <a:t> con </a:t>
            </a:r>
            <a:r>
              <a:rPr lang="en-US" sz="2800" err="1">
                <a:ea typeface="+mn-lt"/>
                <a:cs typeface="+mn-lt"/>
              </a:rPr>
              <a:t>otros</a:t>
            </a:r>
            <a:r>
              <a:rPr lang="en-US" sz="2800">
                <a:ea typeface="+mn-lt"/>
                <a:cs typeface="+mn-lt"/>
              </a:rPr>
              <a:t>, sin </a:t>
            </a:r>
            <a:r>
              <a:rPr lang="en-US" sz="2800" err="1">
                <a:ea typeface="+mn-lt"/>
                <a:cs typeface="+mn-lt"/>
              </a:rPr>
              <a:t>necesidad</a:t>
            </a:r>
            <a:r>
              <a:rPr lang="en-US" sz="2800">
                <a:ea typeface="+mn-lt"/>
                <a:cs typeface="+mn-lt"/>
              </a:rPr>
              <a:t> de saber </a:t>
            </a:r>
            <a:r>
              <a:rPr lang="en-US" sz="2800" err="1">
                <a:ea typeface="+mn-lt"/>
                <a:cs typeface="+mn-lt"/>
              </a:rPr>
              <a:t>cómo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están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implementados</a:t>
            </a:r>
            <a:r>
              <a:rPr lang="en-US" sz="2800">
                <a:ea typeface="+mn-lt"/>
                <a:cs typeface="+mn-lt"/>
              </a:rPr>
              <a:t>. </a:t>
            </a:r>
            <a:endParaRPr lang="es-ES">
              <a:ea typeface="+mn-lt"/>
              <a:cs typeface="+mn-lt"/>
            </a:endParaRPr>
          </a:p>
          <a:p>
            <a:pPr marL="457200" indent="-457200">
              <a:spcBef>
                <a:spcPts val="1500"/>
              </a:spcBef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Esto </a:t>
            </a:r>
            <a:r>
              <a:rPr lang="en-US" sz="2800" err="1">
                <a:ea typeface="+mn-lt"/>
                <a:cs typeface="+mn-lt"/>
              </a:rPr>
              <a:t>simplifica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desarrollo</a:t>
            </a:r>
            <a:r>
              <a:rPr lang="en-US" sz="2800">
                <a:ea typeface="+mn-lt"/>
                <a:cs typeface="+mn-lt"/>
              </a:rPr>
              <a:t> de las </a:t>
            </a:r>
            <a:r>
              <a:rPr lang="en-US" sz="2800" err="1">
                <a:ea typeface="+mn-lt"/>
                <a:cs typeface="+mn-lt"/>
              </a:rPr>
              <a:t>aplicaciones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permite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ahorrar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tiempo</a:t>
            </a:r>
            <a:r>
              <a:rPr lang="en-US" sz="2800">
                <a:ea typeface="+mn-lt"/>
                <a:cs typeface="+mn-lt"/>
              </a:rPr>
              <a:t> y dinero. </a:t>
            </a:r>
            <a:endParaRPr lang="es-ES">
              <a:ea typeface="+mn-lt"/>
              <a:cs typeface="+mn-lt"/>
            </a:endParaRPr>
          </a:p>
          <a:p>
            <a:pPr marL="457200" indent="-457200">
              <a:spcBef>
                <a:spcPts val="1500"/>
              </a:spcBef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Las API </a:t>
            </a:r>
            <a:r>
              <a:rPr lang="en-US" sz="2800" err="1">
                <a:ea typeface="+mn-lt"/>
                <a:cs typeface="+mn-lt"/>
              </a:rPr>
              <a:t>otorgan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flexibilidad</a:t>
            </a:r>
            <a:r>
              <a:rPr lang="en-US" sz="2800">
                <a:ea typeface="+mn-lt"/>
                <a:cs typeface="+mn-lt"/>
              </a:rPr>
              <a:t>; </a:t>
            </a:r>
            <a:r>
              <a:rPr lang="en-US" sz="2800" err="1">
                <a:ea typeface="+mn-lt"/>
                <a:cs typeface="+mn-lt"/>
              </a:rPr>
              <a:t>simplifican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diseño</a:t>
            </a:r>
            <a:r>
              <a:rPr lang="en-US" sz="2800">
                <a:ea typeface="+mn-lt"/>
                <a:cs typeface="+mn-lt"/>
              </a:rPr>
              <a:t>, la </a:t>
            </a:r>
            <a:r>
              <a:rPr lang="en-US" sz="2800" err="1">
                <a:ea typeface="+mn-lt"/>
                <a:cs typeface="+mn-lt"/>
              </a:rPr>
              <a:t>administración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uso</a:t>
            </a:r>
            <a:r>
              <a:rPr lang="en-US" sz="2800">
                <a:ea typeface="+mn-lt"/>
                <a:cs typeface="+mn-lt"/>
              </a:rPr>
              <a:t> de las </a:t>
            </a:r>
            <a:r>
              <a:rPr lang="en-US" sz="2800" err="1">
                <a:ea typeface="+mn-lt"/>
                <a:cs typeface="+mn-lt"/>
              </a:rPr>
              <a:t>aplicaciones</a:t>
            </a:r>
            <a:r>
              <a:rPr lang="en-US" sz="2800">
                <a:ea typeface="+mn-lt"/>
                <a:cs typeface="+mn-lt"/>
              </a:rPr>
              <a:t>.</a:t>
            </a:r>
            <a:endParaRPr lang="es-ES">
              <a:ea typeface="+mn-lt"/>
              <a:cs typeface="+mn-lt"/>
            </a:endParaRPr>
          </a:p>
          <a:p>
            <a:pPr marL="457200" indent="-457200">
              <a:spcBef>
                <a:spcPts val="1500"/>
              </a:spcBef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Ofrecen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oportunidades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innovación</a:t>
            </a:r>
            <a:r>
              <a:rPr lang="en-US" sz="2800">
                <a:ea typeface="+mn-lt"/>
                <a:cs typeface="+mn-lt"/>
              </a:rPr>
              <a:t>, lo </a:t>
            </a:r>
            <a:r>
              <a:rPr lang="en-US" sz="2800" err="1">
                <a:ea typeface="+mn-lt"/>
                <a:cs typeface="+mn-lt"/>
              </a:rPr>
              <a:t>cual</a:t>
            </a:r>
            <a:r>
              <a:rPr lang="en-US" sz="2800">
                <a:ea typeface="+mn-lt"/>
                <a:cs typeface="+mn-lt"/>
              </a:rPr>
              <a:t> es ideal al </a:t>
            </a:r>
            <a:r>
              <a:rPr lang="en-US" sz="2800" err="1">
                <a:ea typeface="+mn-lt"/>
                <a:cs typeface="+mn-lt"/>
              </a:rPr>
              <a:t>momento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diseñar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herramientas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productos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nuevos</a:t>
            </a:r>
            <a:r>
              <a:rPr lang="en-US" sz="28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5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APIs </a:t>
            </a:r>
            <a:r>
              <a:rPr lang="en-US" err="1">
                <a:cs typeface="Calibri Light"/>
              </a:rPr>
              <a:t>Remotas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4244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Las API </a:t>
            </a:r>
            <a:r>
              <a:rPr lang="en-US" sz="2800" err="1">
                <a:ea typeface="+mn-lt"/>
                <a:cs typeface="+mn-lt"/>
              </a:rPr>
              <a:t>remotas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están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diseñadas</a:t>
            </a:r>
            <a:r>
              <a:rPr lang="en-US" sz="280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interactuar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una</a:t>
            </a:r>
            <a:r>
              <a:rPr lang="en-US" sz="2800">
                <a:ea typeface="+mn-lt"/>
                <a:cs typeface="+mn-lt"/>
              </a:rPr>
              <a:t> red de </a:t>
            </a:r>
            <a:r>
              <a:rPr lang="en-US" sz="2800" err="1">
                <a:ea typeface="+mn-lt"/>
                <a:cs typeface="+mn-lt"/>
              </a:rPr>
              <a:t>comunicaciones</a:t>
            </a:r>
            <a:r>
              <a:rPr lang="en-US" sz="2800">
                <a:ea typeface="+mn-lt"/>
                <a:cs typeface="+mn-lt"/>
              </a:rPr>
              <a:t>. 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Los </a:t>
            </a:r>
            <a:r>
              <a:rPr lang="en-US" sz="2800" err="1">
                <a:ea typeface="+mn-lt"/>
                <a:cs typeface="+mn-lt"/>
              </a:rPr>
              <a:t>recursos</a:t>
            </a:r>
            <a:r>
              <a:rPr lang="en-US" sz="280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administra</a:t>
            </a:r>
            <a:r>
              <a:rPr lang="en-US" sz="2800">
                <a:ea typeface="+mn-lt"/>
                <a:cs typeface="+mn-lt"/>
              </a:rPr>
              <a:t> la API se </a:t>
            </a:r>
            <a:r>
              <a:rPr lang="en-US" sz="2800" err="1">
                <a:ea typeface="+mn-lt"/>
                <a:cs typeface="+mn-lt"/>
              </a:rPr>
              <a:t>encuentran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fuera</a:t>
            </a:r>
            <a:r>
              <a:rPr lang="en-US" sz="2800">
                <a:ea typeface="+mn-lt"/>
                <a:cs typeface="+mn-lt"/>
              </a:rPr>
              <a:t> de la </a:t>
            </a:r>
            <a:r>
              <a:rPr lang="en-US" sz="2800" err="1">
                <a:ea typeface="+mn-lt"/>
                <a:cs typeface="+mn-lt"/>
              </a:rPr>
              <a:t>maquina</a:t>
            </a:r>
            <a:r>
              <a:rPr lang="en-US" sz="280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envía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solicitud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 </a:t>
            </a:r>
            <a:r>
              <a:rPr lang="en-US" sz="2800" err="1">
                <a:ea typeface="+mn-lt"/>
                <a:cs typeface="+mn-lt"/>
              </a:rPr>
              <a:t>mayoría</a:t>
            </a:r>
            <a:r>
              <a:rPr lang="en-US" sz="2800">
                <a:ea typeface="+mn-lt"/>
                <a:cs typeface="+mn-lt"/>
              </a:rPr>
              <a:t> de las API </a:t>
            </a:r>
            <a:r>
              <a:rPr lang="en-US" sz="2800" err="1">
                <a:ea typeface="+mn-lt"/>
                <a:cs typeface="+mn-lt"/>
              </a:rPr>
              <a:t>están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diseñadas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acuerdo</a:t>
            </a:r>
            <a:r>
              <a:rPr lang="en-US" sz="2800">
                <a:ea typeface="+mn-lt"/>
                <a:cs typeface="+mn-lt"/>
              </a:rPr>
              <a:t> con </a:t>
            </a:r>
            <a:r>
              <a:rPr lang="en-US" sz="2800" err="1">
                <a:ea typeface="+mn-lt"/>
                <a:cs typeface="+mn-lt"/>
              </a:rPr>
              <a:t>los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estándares</a:t>
            </a:r>
            <a:r>
              <a:rPr lang="en-US" sz="2800">
                <a:ea typeface="+mn-lt"/>
                <a:cs typeface="+mn-lt"/>
              </a:rPr>
              <a:t> web.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Por lo general, las API web </a:t>
            </a:r>
            <a:r>
              <a:rPr lang="en-US" sz="2800" err="1">
                <a:ea typeface="+mn-lt"/>
                <a:cs typeface="+mn-lt"/>
              </a:rPr>
              <a:t>usan</a:t>
            </a:r>
            <a:r>
              <a:rPr lang="en-US" sz="2800">
                <a:ea typeface="+mn-lt"/>
                <a:cs typeface="+mn-lt"/>
              </a:rPr>
              <a:t> HTTP para </a:t>
            </a:r>
            <a:r>
              <a:rPr lang="en-US" sz="2800" err="1">
                <a:ea typeface="+mn-lt"/>
                <a:cs typeface="+mn-lt"/>
              </a:rPr>
              <a:t>los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mensajes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solicitud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 marL="457200" indent="-457200">
              <a:spcBef>
                <a:spcPts val="1500"/>
              </a:spcBef>
              <a:spcAft>
                <a:spcPts val="10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Los </a:t>
            </a:r>
            <a:r>
              <a:rPr lang="en-US" sz="2800" err="1">
                <a:ea typeface="+mn-lt"/>
                <a:cs typeface="+mn-lt"/>
              </a:rPr>
              <a:t>mensajes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respuesta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suelen</a:t>
            </a:r>
            <a:r>
              <a:rPr lang="en-US" sz="2800">
                <a:ea typeface="+mn-lt"/>
                <a:cs typeface="+mn-lt"/>
              </a:rPr>
              <a:t> ser </a:t>
            </a:r>
            <a:r>
              <a:rPr lang="en-US" sz="2800" err="1">
                <a:ea typeface="+mn-lt"/>
                <a:cs typeface="+mn-lt"/>
              </a:rPr>
              <a:t>archivos</a:t>
            </a:r>
            <a:r>
              <a:rPr lang="en-US" sz="2800">
                <a:ea typeface="+mn-lt"/>
                <a:cs typeface="+mn-lt"/>
              </a:rPr>
              <a:t> XML o JSON.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926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API Rest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>
                <a:ea typeface="+mn-lt"/>
                <a:cs typeface="+mn-lt"/>
              </a:rPr>
              <a:t>REST</a:t>
            </a:r>
            <a:endParaRPr lang="es-ES"/>
          </a:p>
          <a:p>
            <a:pPr algn="ctr"/>
            <a:r>
              <a:rPr lang="en-US" sz="3600" b="1">
                <a:ea typeface="+mn-lt"/>
                <a:cs typeface="+mn-lt"/>
              </a:rPr>
              <a:t>Representational State Transfer</a:t>
            </a:r>
            <a:endParaRPr lang="en-US" b="1">
              <a:cs typeface="Calibri"/>
            </a:endParaRPr>
          </a:p>
          <a:p>
            <a:pPr algn="ctr"/>
            <a:endParaRPr lang="en-US" sz="2800">
              <a:ea typeface="+mn-lt"/>
              <a:cs typeface="+mn-lt"/>
            </a:endParaRPr>
          </a:p>
          <a:p>
            <a:pPr algn="ctr"/>
            <a:r>
              <a:rPr lang="en-US" sz="2800">
                <a:ea typeface="+mn-lt"/>
                <a:cs typeface="+mn-lt"/>
              </a:rPr>
              <a:t>Es un </a:t>
            </a:r>
            <a:r>
              <a:rPr lang="en-US" sz="2800" err="1">
                <a:ea typeface="+mn-lt"/>
                <a:cs typeface="+mn-lt"/>
              </a:rPr>
              <a:t>patrón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diseño</a:t>
            </a:r>
            <a:r>
              <a:rPr lang="en-US" sz="2800">
                <a:ea typeface="+mn-lt"/>
                <a:cs typeface="+mn-lt"/>
              </a:rPr>
              <a:t> (no es </a:t>
            </a:r>
            <a:r>
              <a:rPr lang="en-US" sz="2800" err="1">
                <a:ea typeface="+mn-lt"/>
                <a:cs typeface="+mn-lt"/>
              </a:rPr>
              <a:t>una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especificación</a:t>
            </a:r>
            <a:r>
              <a:rPr lang="en-US" sz="2800">
                <a:ea typeface="+mn-lt"/>
                <a:cs typeface="+mn-lt"/>
              </a:rPr>
              <a:t>) para la </a:t>
            </a:r>
            <a:r>
              <a:rPr lang="en-US" sz="2800" err="1">
                <a:ea typeface="+mn-lt"/>
                <a:cs typeface="+mn-lt"/>
              </a:rPr>
              <a:t>creación</a:t>
            </a:r>
            <a:r>
              <a:rPr lang="en-US" sz="2800">
                <a:ea typeface="+mn-lt"/>
                <a:cs typeface="+mn-lt"/>
              </a:rPr>
              <a:t> de APIs </a:t>
            </a:r>
            <a:r>
              <a:rPr lang="en-US" sz="2800" err="1">
                <a:ea typeface="+mn-lt"/>
                <a:cs typeface="+mn-lt"/>
              </a:rPr>
              <a:t>remotas</a:t>
            </a:r>
            <a:r>
              <a:rPr lang="en-US" sz="280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utilizan</a:t>
            </a:r>
            <a:r>
              <a:rPr lang="en-US" sz="2800">
                <a:ea typeface="+mn-lt"/>
                <a:cs typeface="+mn-lt"/>
              </a:rPr>
              <a:t> HTTP </a:t>
            </a:r>
            <a:r>
              <a:rPr lang="en-US" sz="2800" err="1">
                <a:ea typeface="+mn-lt"/>
                <a:cs typeface="+mn-lt"/>
              </a:rPr>
              <a:t>como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protocolo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comunicación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99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API Rest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E4F22DF-4549-4CA2-A402-D75BC667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591246"/>
            <a:ext cx="5011881" cy="2177732"/>
          </a:xfrm>
          <a:prstGeom prst="rect">
            <a:avLst/>
          </a:prstGeom>
        </p:spPr>
      </p:pic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146E78C-A7F3-48B5-A150-B54161EAD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559" y="2594977"/>
            <a:ext cx="5366904" cy="21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API Rest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3749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En </a:t>
            </a:r>
            <a:r>
              <a:rPr lang="en-US" sz="2800" err="1">
                <a:ea typeface="+mn-lt"/>
                <a:cs typeface="+mn-lt"/>
              </a:rPr>
              <a:t>una</a:t>
            </a:r>
            <a:r>
              <a:rPr lang="en-US" sz="2800">
                <a:ea typeface="+mn-lt"/>
                <a:cs typeface="+mn-lt"/>
              </a:rPr>
              <a:t> API Rest se </a:t>
            </a:r>
            <a:r>
              <a:rPr lang="en-US" sz="2800" err="1">
                <a:ea typeface="+mn-lt"/>
                <a:cs typeface="+mn-lt"/>
              </a:rPr>
              <a:t>modelan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recursos</a:t>
            </a:r>
            <a:r>
              <a:rPr lang="en-US" sz="2800">
                <a:ea typeface="+mn-lt"/>
                <a:cs typeface="+mn-lt"/>
              </a:rPr>
              <a:t> a </a:t>
            </a:r>
            <a:r>
              <a:rPr lang="en-US" sz="2800" err="1">
                <a:ea typeface="+mn-lt"/>
                <a:cs typeface="+mn-lt"/>
              </a:rPr>
              <a:t>los</a:t>
            </a:r>
            <a:r>
              <a:rPr lang="en-US" sz="2800">
                <a:ea typeface="+mn-lt"/>
                <a:cs typeface="+mn-lt"/>
              </a:rPr>
              <a:t> que se </a:t>
            </a:r>
            <a:r>
              <a:rPr lang="en-US" sz="2800" err="1">
                <a:ea typeface="+mn-lt"/>
                <a:cs typeface="+mn-lt"/>
              </a:rPr>
              <a:t>acceden</a:t>
            </a:r>
            <a:r>
              <a:rPr lang="en-US" sz="2800">
                <a:ea typeface="+mn-lt"/>
                <a:cs typeface="+mn-lt"/>
              </a:rPr>
              <a:t> a traves de </a:t>
            </a:r>
            <a:r>
              <a:rPr lang="en-US" sz="2800" err="1">
                <a:ea typeface="+mn-lt"/>
                <a:cs typeface="+mn-lt"/>
              </a:rPr>
              <a:t>una</a:t>
            </a:r>
            <a:r>
              <a:rPr lang="en-US" sz="2800">
                <a:ea typeface="+mn-lt"/>
                <a:cs typeface="+mn-lt"/>
              </a:rPr>
              <a:t> URI (Uniform Resource Identifier).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Se </a:t>
            </a:r>
            <a:r>
              <a:rPr lang="en-US" sz="2800" err="1">
                <a:cs typeface="Calibri" panose="020F0502020204030204"/>
              </a:rPr>
              <a:t>usan</a:t>
            </a:r>
            <a:r>
              <a:rPr lang="en-US" sz="2800">
                <a:cs typeface="Calibri" panose="020F0502020204030204"/>
              </a:rPr>
              <a:t> </a:t>
            </a:r>
            <a:r>
              <a:rPr lang="en-US" sz="2800" err="1">
                <a:cs typeface="Calibri" panose="020F0502020204030204"/>
              </a:rPr>
              <a:t>los</a:t>
            </a:r>
            <a:r>
              <a:rPr lang="en-US" sz="2800">
                <a:cs typeface="Calibri" panose="020F0502020204030204"/>
              </a:rPr>
              <a:t> </a:t>
            </a:r>
            <a:r>
              <a:rPr lang="en-US" sz="2800" err="1">
                <a:cs typeface="Calibri" panose="020F0502020204030204"/>
              </a:rPr>
              <a:t>verbos</a:t>
            </a:r>
            <a:r>
              <a:rPr lang="en-US" sz="2800">
                <a:cs typeface="Calibri" panose="020F0502020204030204"/>
              </a:rPr>
              <a:t> </a:t>
            </a:r>
            <a:r>
              <a:rPr lang="en-US" sz="2800" err="1">
                <a:cs typeface="Calibri" panose="020F0502020204030204"/>
              </a:rPr>
              <a:t>propios</a:t>
            </a:r>
            <a:r>
              <a:rPr lang="en-US" sz="2800">
                <a:cs typeface="Calibri" panose="020F0502020204030204"/>
              </a:rPr>
              <a:t> del </a:t>
            </a:r>
            <a:r>
              <a:rPr lang="en-US" sz="2800" err="1">
                <a:cs typeface="Calibri" panose="020F0502020204030204"/>
              </a:rPr>
              <a:t>protocolo</a:t>
            </a:r>
            <a:r>
              <a:rPr lang="en-US" sz="2800">
                <a:cs typeface="Calibri" panose="020F0502020204030204"/>
              </a:rPr>
              <a:t> HTTP: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GET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POST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PUT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2800">
                <a:cs typeface="Calibri" panose="020F0502020204030204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5135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Programación</a:t>
            </a:r>
            <a:r>
              <a:rPr lang="en-US">
                <a:cs typeface="Calibri Light"/>
              </a:rPr>
              <a:t> de APIs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endParaRPr lang="en-US" sz="2800">
              <a:cs typeface="Calibri" panose="020F0502020204030204"/>
            </a:endParaRPr>
          </a:p>
        </p:txBody>
      </p:sp>
      <p:pic>
        <p:nvPicPr>
          <p:cNvPr id="5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6A83F7-DA8F-46DE-AE28-2E2940CC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18" y="2592181"/>
            <a:ext cx="4111336" cy="1266660"/>
          </a:xfrm>
          <a:prstGeom prst="rect">
            <a:avLst/>
          </a:prstGeom>
        </p:spPr>
      </p:pic>
      <p:pic>
        <p:nvPicPr>
          <p:cNvPr id="7" name="Imagen 7" descr="Logotipo&#10;&#10;Descripción generada automáticamente">
            <a:extLst>
              <a:ext uri="{FF2B5EF4-FFF2-40B4-BE49-F238E27FC236}">
                <a16:creationId xmlns:a16="http://schemas.microsoft.com/office/drawing/2014/main" id="{0D0BB787-6549-400A-BA05-07DC3179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13" y="2538844"/>
            <a:ext cx="3046268" cy="2282536"/>
          </a:xfrm>
          <a:prstGeom prst="rect">
            <a:avLst/>
          </a:prstGeom>
        </p:spPr>
      </p:pic>
      <p:pic>
        <p:nvPicPr>
          <p:cNvPr id="8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F0C5A648-6B98-4627-AAD2-0D169649D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013" y="4230624"/>
            <a:ext cx="3280063" cy="17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2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Ejemplo</a:t>
            </a:r>
            <a:r>
              <a:rPr lang="en-US">
                <a:cs typeface="Calibri Light"/>
              </a:rPr>
              <a:t> y </a:t>
            </a:r>
            <a:r>
              <a:rPr lang="en-US" err="1">
                <a:cs typeface="Calibri Light"/>
              </a:rPr>
              <a:t>uso</a:t>
            </a:r>
            <a:r>
              <a:rPr lang="en-US">
                <a:cs typeface="Calibri Light"/>
              </a:rPr>
              <a:t> de APIs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endParaRPr lang="en-US" sz="2800">
              <a:cs typeface="Calibri" panose="020F0502020204030204"/>
            </a:endParaRPr>
          </a:p>
        </p:txBody>
      </p:sp>
      <p:pic>
        <p:nvPicPr>
          <p:cNvPr id="4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0538098-70D3-48A5-9AF6-6966CAFE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51" y="2658053"/>
            <a:ext cx="4786745" cy="23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7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Elementos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una</a:t>
            </a:r>
            <a:r>
              <a:rPr lang="en-US">
                <a:cs typeface="Calibri Light"/>
              </a:rPr>
              <a:t> API REST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40575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ea typeface="+mn-lt"/>
                <a:cs typeface="+mn-lt"/>
              </a:rPr>
              <a:t>Recurso</a:t>
            </a:r>
            <a:endParaRPr lang="en-US" sz="3600">
              <a:ea typeface="+mn-lt"/>
              <a:cs typeface="+mn-lt"/>
            </a:endParaRP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cs typeface="Calibri" panose="020F0502020204030204"/>
              </a:rPr>
              <a:t>EndPoint</a:t>
            </a:r>
            <a:endParaRPr lang="en-US" sz="3600">
              <a:cs typeface="Calibri" panose="020F0502020204030204"/>
            </a:endParaRP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cs typeface="Calibri" panose="020F0502020204030204"/>
              </a:rPr>
              <a:t>Ruta</a:t>
            </a:r>
            <a:r>
              <a:rPr lang="en-US" sz="3600">
                <a:cs typeface="Calibri" panose="020F0502020204030204"/>
              </a:rPr>
              <a:t> de </a:t>
            </a:r>
            <a:r>
              <a:rPr lang="en-US" sz="3600" err="1">
                <a:cs typeface="Calibri" panose="020F0502020204030204"/>
              </a:rPr>
              <a:t>acceso</a:t>
            </a:r>
            <a:r>
              <a:rPr lang="en-US" sz="3600">
                <a:cs typeface="Calibri" panose="020F0502020204030204"/>
              </a:rPr>
              <a:t> al </a:t>
            </a:r>
            <a:r>
              <a:rPr lang="en-US" sz="3600" err="1">
                <a:cs typeface="Calibri" panose="020F0502020204030204"/>
              </a:rPr>
              <a:t>recurso</a:t>
            </a:r>
            <a:endParaRPr lang="en-US" sz="3600">
              <a:cs typeface="Calibri" panose="020F0502020204030204"/>
            </a:endParaRP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cs typeface="Calibri" panose="020F0502020204030204"/>
              </a:rPr>
              <a:t>Petición</a:t>
            </a:r>
            <a:r>
              <a:rPr lang="en-US" sz="3600">
                <a:cs typeface="Calibri" panose="020F0502020204030204"/>
              </a:rPr>
              <a:t> (cabecera  y </a:t>
            </a:r>
            <a:r>
              <a:rPr lang="en-US" sz="3600" err="1">
                <a:cs typeface="Calibri" panose="020F0502020204030204"/>
              </a:rPr>
              <a:t>cuerpo</a:t>
            </a:r>
            <a:r>
              <a:rPr lang="en-US" sz="3600">
                <a:cs typeface="Calibri" panose="020F0502020204030204"/>
              </a:rPr>
              <a:t>)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cs typeface="Calibri" panose="020F0502020204030204"/>
              </a:rPr>
              <a:t>Método</a:t>
            </a:r>
            <a:r>
              <a:rPr lang="en-US" sz="3600">
                <a:cs typeface="Calibri" panose="020F0502020204030204"/>
              </a:rPr>
              <a:t> de </a:t>
            </a:r>
            <a:r>
              <a:rPr lang="en-US" sz="3600" err="1">
                <a:cs typeface="Calibri" panose="020F0502020204030204"/>
              </a:rPr>
              <a:t>acceso</a:t>
            </a:r>
            <a:endParaRPr lang="en-US" sz="3600">
              <a:cs typeface="Calibri" panose="020F0502020204030204"/>
            </a:endParaRP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Respuesta</a:t>
            </a:r>
            <a:endParaRPr lang="en-US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74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9A34E-DC18-4B27-9FF8-4266E2A3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Objetivos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06EA-F557-4745-A91D-34577D59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  <a:cs typeface="Calibri"/>
              </a:rPr>
              <a:t>Arquitectura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Cliente-Servidor</a:t>
            </a:r>
          </a:p>
          <a:p>
            <a:r>
              <a:rPr lang="en-US" err="1">
                <a:solidFill>
                  <a:schemeClr val="bg1"/>
                </a:solidFill>
                <a:cs typeface="Calibri"/>
              </a:rPr>
              <a:t>Conocer</a:t>
            </a:r>
            <a:r>
              <a:rPr lang="en-US">
                <a:solidFill>
                  <a:schemeClr val="bg1"/>
                </a:solidFill>
                <a:cs typeface="Calibri"/>
              </a:rPr>
              <a:t> </a:t>
            </a:r>
            <a:r>
              <a:rPr lang="en-US" err="1">
                <a:solidFill>
                  <a:schemeClr val="bg1"/>
                </a:solidFill>
                <a:cs typeface="Calibri"/>
              </a:rPr>
              <a:t>el</a:t>
            </a:r>
            <a:r>
              <a:rPr lang="en-US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concepto</a:t>
            </a:r>
            <a:r>
              <a:rPr lang="en-US">
                <a:solidFill>
                  <a:schemeClr val="bg1"/>
                </a:solidFill>
                <a:cs typeface="Calibri"/>
              </a:rPr>
              <a:t> de </a:t>
            </a:r>
            <a:r>
              <a:rPr lang="en-US" err="1">
                <a:solidFill>
                  <a:schemeClr val="bg1"/>
                </a:solidFill>
                <a:cs typeface="Calibri"/>
              </a:rPr>
              <a:t>microservicios</a:t>
            </a:r>
            <a:r>
              <a:rPr lang="en-US">
                <a:solidFill>
                  <a:schemeClr val="bg1"/>
                </a:solidFill>
                <a:cs typeface="Calibri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APIs</a:t>
            </a:r>
          </a:p>
          <a:p>
            <a:pPr lvl="1"/>
            <a:r>
              <a:rPr lang="en-US" err="1">
                <a:solidFill>
                  <a:schemeClr val="bg1"/>
                </a:solidFill>
                <a:cs typeface="Calibri"/>
              </a:rPr>
              <a:t>Protocolo</a:t>
            </a:r>
            <a:r>
              <a:rPr lang="en-US">
                <a:solidFill>
                  <a:schemeClr val="bg1"/>
                </a:solidFill>
                <a:cs typeface="Calibri"/>
              </a:rPr>
              <a:t> HTTP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API </a:t>
            </a:r>
            <a:r>
              <a:rPr lang="en-US" err="1">
                <a:solidFill>
                  <a:schemeClr val="bg1"/>
                </a:solidFill>
                <a:cs typeface="Calibri"/>
              </a:rPr>
              <a:t>RestFull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err="1">
                <a:solidFill>
                  <a:schemeClr val="bg1"/>
                </a:solidFill>
                <a:cs typeface="Calibri"/>
              </a:rPr>
              <a:t>Ejemplos</a:t>
            </a:r>
            <a:r>
              <a:rPr lang="en-US">
                <a:solidFill>
                  <a:schemeClr val="bg1"/>
                </a:solidFill>
                <a:cs typeface="Calibri"/>
              </a:rPr>
              <a:t> de </a:t>
            </a:r>
            <a:r>
              <a:rPr lang="en-US" err="1">
                <a:solidFill>
                  <a:schemeClr val="bg1"/>
                </a:solidFill>
                <a:cs typeface="Calibri"/>
              </a:rPr>
              <a:t>desarrollo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3151DE-9E07-460C-A5D6-D30854261165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E6714D-0049-4272-90FD-2B627A045444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E25C76D2-8E34-45CE-B833-4E0561AD9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D66FA3-2C24-4373-92D2-625FE5D9810F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60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Ejemplos</a:t>
            </a:r>
            <a:r>
              <a:rPr lang="en-US">
                <a:cs typeface="Calibri Light"/>
              </a:rPr>
              <a:t> de end-point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33752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/post   --&gt; para </a:t>
            </a:r>
            <a:r>
              <a:rPr lang="en-US" sz="3600" err="1">
                <a:cs typeface="Calibri" panose="020F0502020204030204"/>
              </a:rPr>
              <a:t>obtener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información</a:t>
            </a:r>
            <a:r>
              <a:rPr lang="en-US" sz="3600">
                <a:cs typeface="Calibri" panose="020F0502020204030204"/>
              </a:rPr>
              <a:t> de un post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/posts  --&gt; para </a:t>
            </a:r>
            <a:r>
              <a:rPr lang="en-US" sz="3600" err="1">
                <a:cs typeface="Calibri" panose="020F0502020204030204"/>
              </a:rPr>
              <a:t>obtener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todos</a:t>
            </a:r>
            <a:r>
              <a:rPr lang="en-US" sz="3600">
                <a:cs typeface="Calibri" panose="020F0502020204030204"/>
              </a:rPr>
              <a:t> los post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/user  --&gt; para </a:t>
            </a:r>
            <a:r>
              <a:rPr lang="en-US" sz="3600" err="1">
                <a:cs typeface="Calibri" panose="020F0502020204030204"/>
              </a:rPr>
              <a:t>obtener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información</a:t>
            </a:r>
            <a:r>
              <a:rPr lang="en-US" sz="3600">
                <a:cs typeface="Calibri" panose="020F0502020204030204"/>
              </a:rPr>
              <a:t> de un </a:t>
            </a:r>
            <a:r>
              <a:rPr lang="en-US" sz="3600" err="1">
                <a:cs typeface="Calibri" panose="020F0502020204030204"/>
              </a:rPr>
              <a:t>usuario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/users  --&gt; para </a:t>
            </a:r>
            <a:r>
              <a:rPr lang="en-US" sz="3600" err="1">
                <a:cs typeface="Calibri" panose="020F0502020204030204"/>
              </a:rPr>
              <a:t>obtener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todos</a:t>
            </a:r>
            <a:r>
              <a:rPr lang="en-US" sz="3600">
                <a:cs typeface="Calibri" panose="020F0502020204030204"/>
              </a:rPr>
              <a:t> los </a:t>
            </a:r>
            <a:r>
              <a:rPr lang="en-US" sz="3600" err="1">
                <a:cs typeface="Calibri" panose="020F0502020204030204"/>
              </a:rPr>
              <a:t>usuarios</a:t>
            </a:r>
          </a:p>
          <a:p>
            <a:pPr>
              <a:spcAft>
                <a:spcPts val="1000"/>
              </a:spcAft>
            </a:pPr>
            <a:endParaRPr lang="en-US" sz="3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834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Métodos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acceso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44165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200">
                <a:cs typeface="Calibri" panose="020F0502020204030204"/>
              </a:rPr>
              <a:t>Los </a:t>
            </a:r>
            <a:r>
              <a:rPr lang="en-US" sz="3200" err="1">
                <a:cs typeface="Calibri" panose="020F0502020204030204"/>
              </a:rPr>
              <a:t>principales</a:t>
            </a:r>
            <a:r>
              <a:rPr lang="en-US" sz="3200">
                <a:cs typeface="Calibri" panose="020F0502020204030204"/>
              </a:rPr>
              <a:t> son GET y POST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3200" b="1">
                <a:cs typeface="Calibri" panose="020F0502020204030204"/>
              </a:rPr>
              <a:t>Get </a:t>
            </a:r>
            <a:r>
              <a:rPr lang="en-US" sz="3200" err="1">
                <a:cs typeface="Calibri" panose="020F0502020204030204"/>
              </a:rPr>
              <a:t>permite</a:t>
            </a:r>
            <a:r>
              <a:rPr lang="en-US" sz="3200">
                <a:cs typeface="Calibri" panose="020F0502020204030204"/>
              </a:rPr>
              <a:t> pasar </a:t>
            </a:r>
            <a:r>
              <a:rPr lang="en-US" sz="3200" err="1">
                <a:cs typeface="Calibri" panose="020F0502020204030204"/>
              </a:rPr>
              <a:t>parámetros</a:t>
            </a:r>
            <a:r>
              <a:rPr lang="en-US" sz="3200">
                <a:cs typeface="Calibri" panose="020F0502020204030204"/>
              </a:rPr>
              <a:t> a </a:t>
            </a:r>
            <a:r>
              <a:rPr lang="en-US" sz="3200" err="1">
                <a:cs typeface="Calibri" panose="020F0502020204030204"/>
              </a:rPr>
              <a:t>través</a:t>
            </a:r>
            <a:r>
              <a:rPr lang="en-US" sz="3200">
                <a:cs typeface="Calibri" panose="020F0502020204030204"/>
              </a:rPr>
              <a:t> de la </a:t>
            </a:r>
            <a:r>
              <a:rPr lang="en-US" sz="3200" err="1">
                <a:cs typeface="Calibri" panose="020F0502020204030204"/>
              </a:rPr>
              <a:t>url</a:t>
            </a:r>
            <a:r>
              <a:rPr lang="en-US" sz="3200">
                <a:cs typeface="Calibri" panose="020F0502020204030204"/>
              </a:rPr>
              <a:t>, por lo que los </a:t>
            </a:r>
            <a:r>
              <a:rPr lang="en-US" sz="3200" err="1">
                <a:cs typeface="Calibri" panose="020F0502020204030204"/>
              </a:rPr>
              <a:t>parámetros</a:t>
            </a:r>
            <a:r>
              <a:rPr lang="en-US" sz="3200">
                <a:cs typeface="Calibri" panose="020F0502020204030204"/>
              </a:rPr>
              <a:t> son </a:t>
            </a:r>
            <a:r>
              <a:rPr lang="en-US" sz="3200" err="1">
                <a:cs typeface="Calibri" panose="020F0502020204030204"/>
              </a:rPr>
              <a:t>visibles</a:t>
            </a:r>
            <a:r>
              <a:rPr lang="en-US" sz="3200">
                <a:cs typeface="Calibri" panose="020F0502020204030204"/>
              </a:rPr>
              <a:t>. Solo se </a:t>
            </a:r>
            <a:r>
              <a:rPr lang="en-US" sz="3200" err="1">
                <a:cs typeface="Calibri" panose="020F0502020204030204"/>
              </a:rPr>
              <a:t>permiten</a:t>
            </a:r>
            <a:r>
              <a:rPr lang="en-US" sz="3200">
                <a:cs typeface="Calibri" panose="020F0502020204030204"/>
              </a:rPr>
              <a:t> </a:t>
            </a:r>
            <a:r>
              <a:rPr lang="en-US" sz="3200" err="1">
                <a:cs typeface="Calibri" panose="020F0502020204030204"/>
              </a:rPr>
              <a:t>parámetros</a:t>
            </a:r>
            <a:r>
              <a:rPr lang="en-US" sz="3200">
                <a:cs typeface="Calibri" panose="020F0502020204030204"/>
              </a:rPr>
              <a:t> </a:t>
            </a:r>
            <a:r>
              <a:rPr lang="en-US" sz="3200" err="1">
                <a:cs typeface="Calibri" panose="020F0502020204030204"/>
              </a:rPr>
              <a:t>sencillos</a:t>
            </a:r>
            <a:r>
              <a:rPr lang="en-US" sz="3200">
                <a:cs typeface="Calibri" panose="020F0502020204030204"/>
              </a:rPr>
              <a:t>.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3200" b="1">
                <a:cs typeface="Calibri" panose="020F0502020204030204"/>
              </a:rPr>
              <a:t>Post </a:t>
            </a:r>
            <a:r>
              <a:rPr lang="en-US" sz="3200" err="1">
                <a:cs typeface="Calibri" panose="020F0502020204030204"/>
              </a:rPr>
              <a:t>permite</a:t>
            </a:r>
            <a:r>
              <a:rPr lang="en-US" sz="3200">
                <a:cs typeface="Calibri" panose="020F0502020204030204"/>
              </a:rPr>
              <a:t> pasar </a:t>
            </a:r>
            <a:r>
              <a:rPr lang="en-US" sz="3200" err="1">
                <a:cs typeface="Calibri" panose="020F0502020204030204"/>
              </a:rPr>
              <a:t>parámetros</a:t>
            </a:r>
            <a:r>
              <a:rPr lang="en-US" sz="3200">
                <a:cs typeface="Calibri" panose="020F0502020204030204"/>
              </a:rPr>
              <a:t> a traves de la cabecera de la </a:t>
            </a:r>
            <a:r>
              <a:rPr lang="en-US" sz="3200" err="1">
                <a:cs typeface="Calibri" panose="020F0502020204030204"/>
              </a:rPr>
              <a:t>petición</a:t>
            </a:r>
            <a:r>
              <a:rPr lang="en-US" sz="3200">
                <a:cs typeface="Calibri" panose="020F0502020204030204"/>
              </a:rPr>
              <a:t>, por lo que no son </a:t>
            </a:r>
            <a:r>
              <a:rPr lang="en-US" sz="3200" err="1">
                <a:cs typeface="Calibri" panose="020F0502020204030204"/>
              </a:rPr>
              <a:t>visibles</a:t>
            </a:r>
            <a:r>
              <a:rPr lang="en-US" sz="3200">
                <a:cs typeface="Calibri" panose="020F0502020204030204"/>
              </a:rPr>
              <a:t>. Se </a:t>
            </a:r>
            <a:r>
              <a:rPr lang="en-US" sz="3200" err="1">
                <a:cs typeface="Calibri" panose="020F0502020204030204"/>
              </a:rPr>
              <a:t>permiten</a:t>
            </a:r>
            <a:r>
              <a:rPr lang="en-US" sz="3200">
                <a:cs typeface="Calibri" panose="020F0502020204030204"/>
              </a:rPr>
              <a:t> </a:t>
            </a:r>
            <a:r>
              <a:rPr lang="en-US" sz="3200" err="1">
                <a:cs typeface="Calibri" panose="020F0502020204030204"/>
              </a:rPr>
              <a:t>parámetros</a:t>
            </a:r>
            <a:r>
              <a:rPr lang="en-US" sz="3200">
                <a:cs typeface="Calibri" panose="020F0502020204030204"/>
              </a:rPr>
              <a:t> </a:t>
            </a:r>
            <a:r>
              <a:rPr lang="en-US" sz="3200" err="1">
                <a:cs typeface="Calibri" panose="020F0502020204030204"/>
              </a:rPr>
              <a:t>complejos</a:t>
            </a:r>
            <a:r>
              <a:rPr lang="en-US" sz="3200">
                <a:cs typeface="Calibri" panose="020F0502020204030204"/>
              </a:rPr>
              <a:t> (arrays, </a:t>
            </a:r>
            <a:r>
              <a:rPr lang="en-US" sz="3200" err="1">
                <a:cs typeface="Calibri" panose="020F0502020204030204"/>
              </a:rPr>
              <a:t>archivos</a:t>
            </a:r>
            <a:r>
              <a:rPr lang="en-US" sz="3200">
                <a:cs typeface="Calibri" panose="020F0502020204030204"/>
              </a:rPr>
              <a:t>, etc...)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200" b="1">
                <a:cs typeface="Calibri" panose="020F0502020204030204"/>
              </a:rPr>
              <a:t>SE PUEDEN COMBINAR AMBOS</a:t>
            </a:r>
          </a:p>
        </p:txBody>
      </p:sp>
    </p:spTree>
    <p:extLst>
      <p:ext uri="{BB962C8B-B14F-4D97-AF65-F5344CB8AC3E}">
        <p14:creationId xmlns:p14="http://schemas.microsoft.com/office/powerpoint/2010/main" val="151733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Paso de </a:t>
            </a:r>
            <a:r>
              <a:rPr lang="en-US" err="1">
                <a:cs typeface="Calibri Light"/>
              </a:rPr>
              <a:t>parámetros</a:t>
            </a:r>
            <a:r>
              <a:rPr lang="en-US">
                <a:cs typeface="Calibri Light"/>
              </a:rPr>
              <a:t> a la </a:t>
            </a:r>
            <a:r>
              <a:rPr lang="en-US" err="1">
                <a:cs typeface="Calibri Light"/>
              </a:rPr>
              <a:t>api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40575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/>
              </a:rPr>
              <a:t>A traves del </a:t>
            </a:r>
            <a:r>
              <a:rPr lang="en-US" sz="3600" err="1">
                <a:cs typeface="Calibri"/>
              </a:rPr>
              <a:t>propio</a:t>
            </a:r>
            <a:r>
              <a:rPr lang="en-US" sz="3600">
                <a:cs typeface="Calibri" panose="020F0502020204030204"/>
              </a:rPr>
              <a:t> end-point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/post/{id}    --&gt; /post/4   --&gt; </a:t>
            </a:r>
            <a:r>
              <a:rPr lang="en-US" sz="3600" err="1">
                <a:cs typeface="Calibri" panose="020F0502020204030204"/>
              </a:rPr>
              <a:t>devuelve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el</a:t>
            </a:r>
            <a:r>
              <a:rPr lang="en-US" sz="3600">
                <a:cs typeface="Calibri" panose="020F0502020204030204"/>
              </a:rPr>
              <a:t> post id=4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A traves de la </a:t>
            </a:r>
            <a:r>
              <a:rPr lang="en-US" sz="3600" err="1">
                <a:cs typeface="Calibri" panose="020F0502020204030204"/>
              </a:rPr>
              <a:t>url</a:t>
            </a:r>
            <a:r>
              <a:rPr lang="en-US" sz="3600">
                <a:cs typeface="Calibri" panose="020F0502020204030204"/>
              </a:rPr>
              <a:t> (get)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/</a:t>
            </a:r>
            <a:r>
              <a:rPr lang="en-US" sz="3600" err="1">
                <a:cs typeface="Calibri" panose="020F0502020204030204"/>
              </a:rPr>
              <a:t>post?id</a:t>
            </a:r>
            <a:r>
              <a:rPr lang="en-US" sz="3600">
                <a:cs typeface="Calibri" panose="020F0502020204030204"/>
              </a:rPr>
              <a:t>=4     /equipo.jsp?nombre=barcelona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A traves de la </a:t>
            </a:r>
            <a:r>
              <a:rPr lang="en-US" sz="3600" err="1">
                <a:cs typeface="Calibri" panose="020F0502020204030204"/>
              </a:rPr>
              <a:t>petición</a:t>
            </a:r>
            <a:r>
              <a:rPr lang="en-US" sz="3600">
                <a:cs typeface="Calibri" panose="020F0502020204030204"/>
              </a:rPr>
              <a:t> http (post)</a:t>
            </a:r>
          </a:p>
          <a:p>
            <a:pPr marL="914400" lvl="1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 panose="020F0502020204030204"/>
              </a:rPr>
              <a:t>/post    post(id=4)</a:t>
            </a:r>
          </a:p>
        </p:txBody>
      </p:sp>
    </p:spTree>
    <p:extLst>
      <p:ext uri="{BB962C8B-B14F-4D97-AF65-F5344CB8AC3E}">
        <p14:creationId xmlns:p14="http://schemas.microsoft.com/office/powerpoint/2010/main" val="260843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Ejemplo</a:t>
            </a:r>
            <a:r>
              <a:rPr lang="en-US">
                <a:cs typeface="Calibri Light"/>
              </a:rPr>
              <a:t> con </a:t>
            </a:r>
            <a:r>
              <a:rPr lang="en-US" err="1">
                <a:cs typeface="Calibri Light"/>
              </a:rPr>
              <a:t>SpringBoot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19ACEC-20FD-4A5F-8CFA-74491B62222F}"/>
              </a:ext>
            </a:extLst>
          </p:cNvPr>
          <p:cNvSpPr txBox="1"/>
          <p:nvPr/>
        </p:nvSpPr>
        <p:spPr>
          <a:xfrm>
            <a:off x="862446" y="2758788"/>
            <a:ext cx="974840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6666"/>
                </a:solidFill>
              </a:rPr>
              <a:t>@GetMapping</a:t>
            </a:r>
            <a:r>
              <a:rPr lang="en-US" sz="3200">
                <a:solidFill>
                  <a:srgbClr val="666600"/>
                </a:solidFill>
              </a:rPr>
              <a:t>(</a:t>
            </a:r>
            <a:r>
              <a:rPr lang="en-US" sz="3200">
                <a:solidFill>
                  <a:srgbClr val="008800"/>
                </a:solidFill>
              </a:rPr>
              <a:t>"/empleado/{id}"</a:t>
            </a:r>
            <a:r>
              <a:rPr lang="en-US" sz="3200">
                <a:solidFill>
                  <a:srgbClr val="666600"/>
                </a:solidFill>
              </a:rPr>
              <a:t>)</a:t>
            </a:r>
            <a:endParaRPr lang="en-US" sz="3200">
              <a:solidFill>
                <a:srgbClr val="000000"/>
              </a:solidFill>
              <a:cs typeface="Calibri"/>
            </a:endParaRPr>
          </a:p>
          <a:p>
            <a:r>
              <a:rPr lang="en-US" sz="3200" err="1">
                <a:solidFill>
                  <a:srgbClr val="660066"/>
                </a:solidFill>
              </a:rPr>
              <a:t>Empleado</a:t>
            </a:r>
            <a:r>
              <a:rPr lang="en-US" sz="3200"/>
              <a:t> </a:t>
            </a:r>
            <a:r>
              <a:rPr lang="en-US" sz="3200" err="1"/>
              <a:t>obtenerEmpleado</a:t>
            </a:r>
            <a:r>
              <a:rPr lang="en-US" sz="3200">
                <a:solidFill>
                  <a:srgbClr val="666600"/>
                </a:solidFill>
              </a:rPr>
              <a:t>(</a:t>
            </a:r>
            <a:r>
              <a:rPr lang="en-US" sz="3200">
                <a:solidFill>
                  <a:srgbClr val="006666"/>
                </a:solidFill>
              </a:rPr>
              <a:t>@PathVariable</a:t>
            </a:r>
            <a:r>
              <a:rPr lang="en-US" sz="3200"/>
              <a:t> </a:t>
            </a:r>
            <a:r>
              <a:rPr lang="en-US" sz="3200">
                <a:solidFill>
                  <a:srgbClr val="660066"/>
                </a:solidFill>
              </a:rPr>
              <a:t>Long</a:t>
            </a:r>
            <a:r>
              <a:rPr lang="en-US" sz="3200"/>
              <a:t> id</a:t>
            </a:r>
            <a:r>
              <a:rPr lang="en-US" sz="3200">
                <a:solidFill>
                  <a:srgbClr val="666600"/>
                </a:solidFill>
              </a:rPr>
              <a:t>)</a:t>
            </a:r>
            <a:r>
              <a:rPr lang="en-US" sz="3200"/>
              <a:t> </a:t>
            </a:r>
            <a:r>
              <a:rPr lang="en-US" sz="3200">
                <a:solidFill>
                  <a:srgbClr val="666600"/>
                </a:solidFill>
              </a:rPr>
              <a:t>{</a:t>
            </a:r>
            <a:r>
              <a:rPr lang="en-US" sz="3200"/>
              <a:t> </a:t>
            </a:r>
            <a:endParaRPr lang="en-US" sz="3200">
              <a:solidFill>
                <a:srgbClr val="000000"/>
              </a:solidFill>
              <a:cs typeface="Calibri"/>
            </a:endParaRPr>
          </a:p>
          <a:p>
            <a:r>
              <a:rPr lang="en-US" sz="3200">
                <a:solidFill>
                  <a:srgbClr val="000088"/>
                </a:solidFill>
              </a:rPr>
              <a:t>       return</a:t>
            </a:r>
            <a:r>
              <a:rPr lang="en-US" sz="3200"/>
              <a:t> </a:t>
            </a:r>
            <a:r>
              <a:rPr lang="en-US" sz="3200" err="1"/>
              <a:t>empleadosRepository</a:t>
            </a:r>
            <a:r>
              <a:rPr lang="en-US" sz="3200" err="1">
                <a:solidFill>
                  <a:srgbClr val="666600"/>
                </a:solidFill>
              </a:rPr>
              <a:t>.</a:t>
            </a:r>
            <a:r>
              <a:rPr lang="en-US" sz="3200" err="1"/>
              <a:t>findById</a:t>
            </a:r>
            <a:r>
              <a:rPr lang="en-US" sz="3200">
                <a:solidFill>
                  <a:srgbClr val="666600"/>
                </a:solidFill>
              </a:rPr>
              <a:t>(</a:t>
            </a:r>
            <a:r>
              <a:rPr lang="en-US" sz="3200"/>
              <a:t>id</a:t>
            </a:r>
            <a:r>
              <a:rPr lang="en-US" sz="3200">
                <a:solidFill>
                  <a:srgbClr val="666600"/>
                </a:solidFill>
              </a:rPr>
              <a:t>);</a:t>
            </a:r>
            <a:endParaRPr lang="en-US" sz="3200">
              <a:solidFill>
                <a:srgbClr val="000000"/>
              </a:solidFill>
              <a:cs typeface="Calibri"/>
            </a:endParaRPr>
          </a:p>
          <a:p>
            <a:r>
              <a:rPr lang="en-US" sz="3200">
                <a:solidFill>
                  <a:srgbClr val="666600"/>
                </a:solidFill>
              </a:rPr>
              <a:t>}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392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Ejemplo</a:t>
            </a:r>
            <a:r>
              <a:rPr lang="en-US">
                <a:cs typeface="Calibri Light"/>
              </a:rPr>
              <a:t> con Flask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endParaRPr lang="en-US" sz="360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0A1D5F-FEA1-497A-AA5A-D7F67385B1EE}"/>
              </a:ext>
            </a:extLst>
          </p:cNvPr>
          <p:cNvSpPr txBox="1"/>
          <p:nvPr/>
        </p:nvSpPr>
        <p:spPr>
          <a:xfrm>
            <a:off x="914400" y="2758787"/>
            <a:ext cx="1062297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888888"/>
                </a:solidFill>
              </a:rPr>
              <a:t>@app</a:t>
            </a:r>
            <a:r>
              <a:rPr lang="en-US" sz="3200">
                <a:solidFill>
                  <a:srgbClr val="582800"/>
                </a:solidFill>
              </a:rPr>
              <a:t>.</a:t>
            </a:r>
            <a:r>
              <a:rPr lang="en-US" sz="3200"/>
              <a:t>route</a:t>
            </a:r>
            <a:r>
              <a:rPr lang="en-US" sz="3200" b="1"/>
              <a:t>(</a:t>
            </a:r>
            <a:r>
              <a:rPr lang="en-US" sz="3200">
                <a:solidFill>
                  <a:srgbClr val="4E9A06"/>
                </a:solidFill>
              </a:rPr>
              <a:t>'/post/&lt;int:post_id&gt;'</a:t>
            </a:r>
            <a:r>
              <a:rPr lang="en-US" sz="3200" b="1"/>
              <a:t>)</a:t>
            </a:r>
            <a:r>
              <a:rPr lang="en-US" sz="3200"/>
              <a:t> </a:t>
            </a:r>
            <a:endParaRPr lang="en-US" sz="3200">
              <a:solidFill>
                <a:srgbClr val="000000"/>
              </a:solidFill>
            </a:endParaRPr>
          </a:p>
          <a:p>
            <a:r>
              <a:rPr lang="en-US" sz="3200" b="1">
                <a:solidFill>
                  <a:srgbClr val="004461"/>
                </a:solidFill>
              </a:rPr>
              <a:t>def</a:t>
            </a:r>
            <a:r>
              <a:rPr lang="en-US" sz="3200"/>
              <a:t> </a:t>
            </a:r>
            <a:r>
              <a:rPr lang="en-US" sz="3200" err="1"/>
              <a:t>show_post</a:t>
            </a:r>
            <a:r>
              <a:rPr lang="en-US" sz="3200" b="1"/>
              <a:t>(</a:t>
            </a:r>
            <a:r>
              <a:rPr lang="en-US" sz="3200" err="1"/>
              <a:t>post_id</a:t>
            </a:r>
            <a:r>
              <a:rPr lang="en-US" sz="3200" b="1"/>
              <a:t>):</a:t>
            </a:r>
            <a:r>
              <a:rPr lang="en-US" sz="3200"/>
              <a:t>  </a:t>
            </a:r>
            <a:endParaRPr lang="en-US" sz="3200">
              <a:solidFill>
                <a:srgbClr val="000000"/>
              </a:solidFill>
              <a:cs typeface="Calibri"/>
            </a:endParaRPr>
          </a:p>
          <a:p>
            <a:r>
              <a:rPr lang="en-US" sz="3200" b="1">
                <a:solidFill>
                  <a:srgbClr val="004461"/>
                </a:solidFill>
              </a:rPr>
              <a:t>      return</a:t>
            </a:r>
            <a:r>
              <a:rPr lang="en-US" sz="3200"/>
              <a:t> </a:t>
            </a:r>
            <a:r>
              <a:rPr lang="en-US" sz="3200" err="1">
                <a:solidFill>
                  <a:srgbClr val="4E9A06"/>
                </a:solidFill>
              </a:rPr>
              <a:t>f'Post</a:t>
            </a:r>
            <a:r>
              <a:rPr lang="en-US" sz="3200">
                <a:solidFill>
                  <a:srgbClr val="4E9A06"/>
                </a:solidFill>
              </a:rPr>
              <a:t> {</a:t>
            </a:r>
            <a:r>
              <a:rPr lang="en-US" sz="3200" err="1"/>
              <a:t>post_id</a:t>
            </a:r>
            <a:r>
              <a:rPr lang="en-US" sz="3200">
                <a:solidFill>
                  <a:srgbClr val="4E9A06"/>
                </a:solidFill>
              </a:rPr>
              <a:t>}'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08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Respuesta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49090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/>
              </a:rPr>
              <a:t>La </a:t>
            </a:r>
            <a:r>
              <a:rPr lang="en-US" sz="3600" err="1">
                <a:cs typeface="Calibri"/>
              </a:rPr>
              <a:t>respuesta</a:t>
            </a:r>
            <a:r>
              <a:rPr lang="en-US" sz="3600">
                <a:cs typeface="Calibri"/>
              </a:rPr>
              <a:t> </a:t>
            </a:r>
            <a:r>
              <a:rPr lang="en-US" sz="3600" err="1">
                <a:cs typeface="Calibri"/>
              </a:rPr>
              <a:t>suele</a:t>
            </a:r>
            <a:r>
              <a:rPr lang="en-US" sz="3600">
                <a:cs typeface="Calibri"/>
              </a:rPr>
              <a:t> ser JSON o bien un html, </a:t>
            </a:r>
            <a:r>
              <a:rPr lang="en-US" sz="3600" err="1">
                <a:cs typeface="Calibri"/>
              </a:rPr>
              <a:t>aunque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puede</a:t>
            </a:r>
            <a:r>
              <a:rPr lang="en-US" sz="3600">
                <a:cs typeface="Calibri"/>
              </a:rPr>
              <a:t> ser de </a:t>
            </a:r>
            <a:r>
              <a:rPr lang="en-US" sz="3600" err="1">
                <a:cs typeface="Calibri"/>
              </a:rPr>
              <a:t>cualquier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tipo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válido</a:t>
            </a:r>
            <a:r>
              <a:rPr lang="en-US" sz="3600">
                <a:cs typeface="Calibri"/>
              </a:rPr>
              <a:t> (csv, pdf, txt, …)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cs typeface="Calibri"/>
              </a:rPr>
              <a:t>Cuando</a:t>
            </a:r>
            <a:r>
              <a:rPr lang="en-US" sz="3600">
                <a:cs typeface="Calibri"/>
              </a:rPr>
              <a:t> la </a:t>
            </a:r>
            <a:r>
              <a:rPr lang="en-US" sz="3600" err="1">
                <a:cs typeface="Calibri"/>
              </a:rPr>
              <a:t>respuesta</a:t>
            </a:r>
            <a:r>
              <a:rPr lang="en-US" sz="3600">
                <a:cs typeface="Calibri"/>
              </a:rPr>
              <a:t> es HTML, se </a:t>
            </a:r>
            <a:r>
              <a:rPr lang="en-US" sz="3600" err="1">
                <a:cs typeface="Calibri"/>
              </a:rPr>
              <a:t>puede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mostrar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en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el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navegador</a:t>
            </a:r>
            <a:r>
              <a:rPr lang="en-US" sz="3600">
                <a:cs typeface="Calibri"/>
              </a:rPr>
              <a:t> y </a:t>
            </a:r>
            <a:r>
              <a:rPr lang="en-US" sz="3600" err="1">
                <a:cs typeface="Calibri"/>
              </a:rPr>
              <a:t>tiene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como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ventaja</a:t>
            </a:r>
            <a:r>
              <a:rPr lang="en-US" sz="3600">
                <a:cs typeface="Calibri"/>
              </a:rPr>
              <a:t> que es </a:t>
            </a:r>
            <a:r>
              <a:rPr lang="en-US" sz="3600" err="1">
                <a:cs typeface="Calibri"/>
              </a:rPr>
              <a:t>directamente</a:t>
            </a:r>
            <a:r>
              <a:rPr lang="en-US" sz="3600">
                <a:cs typeface="Calibri"/>
              </a:rPr>
              <a:t> legible por los </a:t>
            </a:r>
            <a:r>
              <a:rPr lang="en-US" sz="3600" err="1">
                <a:cs typeface="Calibri"/>
              </a:rPr>
              <a:t>usuarios</a:t>
            </a:r>
            <a:r>
              <a:rPr lang="en-US" sz="3600">
                <a:cs typeface="Calibri"/>
              </a:rPr>
              <a:t>.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/>
              </a:rPr>
              <a:t>En ese </a:t>
            </a:r>
            <a:r>
              <a:rPr lang="en-US" sz="3600" err="1">
                <a:cs typeface="Calibri"/>
              </a:rPr>
              <a:t>caso</a:t>
            </a:r>
            <a:r>
              <a:rPr lang="en-US" sz="3600">
                <a:cs typeface="Calibri"/>
              </a:rPr>
              <a:t> se </a:t>
            </a:r>
            <a:r>
              <a:rPr lang="en-US" sz="3600" err="1">
                <a:cs typeface="Calibri"/>
              </a:rPr>
              <a:t>suelen</a:t>
            </a:r>
            <a:r>
              <a:rPr lang="en-US" sz="3600">
                <a:cs typeface="Calibri"/>
              </a:rPr>
              <a:t> usar </a:t>
            </a:r>
            <a:r>
              <a:rPr lang="en-US" sz="3600" err="1">
                <a:cs typeface="Calibri"/>
              </a:rPr>
              <a:t>plantillas</a:t>
            </a:r>
            <a:r>
              <a:rPr lang="en-US" sz="3600">
                <a:cs typeface="Calibri"/>
              </a:rPr>
              <a:t> para </a:t>
            </a:r>
            <a:r>
              <a:rPr lang="en-US" sz="3600" err="1">
                <a:cs typeface="Calibri"/>
              </a:rPr>
              <a:t>dar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formato</a:t>
            </a:r>
            <a:r>
              <a:rPr lang="en-US" sz="3600">
                <a:cs typeface="Calibri"/>
              </a:rPr>
              <a:t> a la </a:t>
            </a:r>
            <a:r>
              <a:rPr lang="en-US" sz="3600" err="1">
                <a:cs typeface="Calibri"/>
              </a:rPr>
              <a:t>respuesta</a:t>
            </a:r>
            <a:r>
              <a:rPr lang="en-US" sz="3600">
                <a:cs typeface="Calibri"/>
              </a:rPr>
              <a:t>.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5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Motores de </a:t>
            </a:r>
            <a:r>
              <a:rPr lang="en-US" err="1">
                <a:cs typeface="Calibri Light"/>
              </a:rPr>
              <a:t>plantillas</a:t>
            </a:r>
            <a:r>
              <a:rPr lang="en-US">
                <a:cs typeface="Calibri Light"/>
              </a:rPr>
              <a:t> HTML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093337"/>
            <a:ext cx="10544194" cy="33752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/>
              </a:rPr>
              <a:t>Python --&gt; Jinja2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cs typeface="Calibri"/>
              </a:rPr>
              <a:t>Javascript</a:t>
            </a:r>
            <a:r>
              <a:rPr lang="en-US" sz="3600">
                <a:cs typeface="Calibri"/>
              </a:rPr>
              <a:t>, Node.js --&gt; Moustache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/>
              </a:rPr>
              <a:t>PHP --&gt; Twig, Smarty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r>
              <a:rPr lang="en-US" sz="3600">
                <a:cs typeface="Calibri"/>
              </a:rPr>
              <a:t>Spring Java --&gt; </a:t>
            </a:r>
            <a:r>
              <a:rPr lang="en-US" sz="3600" err="1">
                <a:cs typeface="Calibri"/>
              </a:rPr>
              <a:t>ThymeLeaf</a:t>
            </a:r>
          </a:p>
          <a:p>
            <a:pPr marL="457200" indent="-457200">
              <a:spcAft>
                <a:spcPts val="1000"/>
              </a:spcAft>
              <a:buFont typeface="Arial"/>
              <a:buChar char="•"/>
            </a:pP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45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Ejemplo</a:t>
            </a:r>
            <a:r>
              <a:rPr lang="en-US">
                <a:cs typeface="Calibri Light"/>
              </a:rPr>
              <a:t> de API </a:t>
            </a:r>
            <a:r>
              <a:rPr lang="en-US" err="1">
                <a:cs typeface="Calibri Light"/>
              </a:rPr>
              <a:t>pública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165BB1AF-99C4-4BCD-A7EB-CB0B71CF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64" y="1814355"/>
            <a:ext cx="8336972" cy="43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Ejercicio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práctico</a:t>
            </a:r>
            <a:r>
              <a:rPr lang="en-US">
                <a:solidFill>
                  <a:srgbClr val="FFFFFF"/>
                </a:solidFill>
              </a:rPr>
              <a:t> de API REST</a:t>
            </a:r>
            <a:endParaRPr lang="es-ES">
              <a:ea typeface="+mj-ea"/>
              <a:cs typeface="+mj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228600">
              <a:lnSpc>
                <a:spcPct val="90000"/>
              </a:lnSpc>
              <a:spcAft>
                <a:spcPts val="1000"/>
              </a:spcAft>
            </a:pPr>
            <a:r>
              <a:rPr lang="en-US" sz="3600" err="1">
                <a:cs typeface="Calibri"/>
              </a:rPr>
              <a:t>Registrate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en</a:t>
            </a:r>
            <a:r>
              <a:rPr lang="en-US" sz="3600">
                <a:cs typeface="Calibri"/>
              </a:rPr>
              <a:t> </a:t>
            </a:r>
            <a:r>
              <a:rPr lang="en-US" sz="3600">
                <a:ea typeface="+mn-lt"/>
                <a:cs typeface="+mn-lt"/>
              </a:rPr>
              <a:t>imdb-api.com</a:t>
            </a:r>
            <a:r>
              <a:rPr lang="en-US" sz="3600">
                <a:cs typeface="Calibri"/>
              </a:rPr>
              <a:t> y </a:t>
            </a:r>
            <a:r>
              <a:rPr lang="en-US" sz="3600" err="1">
                <a:cs typeface="Calibri"/>
              </a:rPr>
              <a:t>usa</a:t>
            </a:r>
            <a:r>
              <a:rPr lang="en-US" sz="3600">
                <a:cs typeface="Calibri"/>
              </a:rPr>
              <a:t> la API REST de IMDb para </a:t>
            </a:r>
            <a:r>
              <a:rPr lang="en-US" sz="3600" err="1">
                <a:cs typeface="Calibri"/>
              </a:rPr>
              <a:t>encontrar</a:t>
            </a:r>
            <a:r>
              <a:rPr lang="en-US" sz="3600">
                <a:cs typeface="Calibri"/>
              </a:rPr>
              <a:t>:</a:t>
            </a:r>
            <a:endParaRPr lang="es-ES"/>
          </a:p>
          <a:p>
            <a:pPr marL="457200"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 err="1">
                <a:cs typeface="Calibri"/>
              </a:rPr>
              <a:t>Cuantas</a:t>
            </a:r>
            <a:r>
              <a:rPr lang="en-US" sz="3600">
                <a:cs typeface="Calibri"/>
              </a:rPr>
              <a:t> series de Dragon Ball hay </a:t>
            </a:r>
            <a:r>
              <a:rPr lang="en-US" sz="3600" err="1">
                <a:cs typeface="Calibri"/>
              </a:rPr>
              <a:t>registradas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en</a:t>
            </a:r>
            <a:r>
              <a:rPr lang="en-US" sz="3600">
                <a:cs typeface="Calibri"/>
              </a:rPr>
              <a:t> IMDb</a:t>
            </a:r>
          </a:p>
          <a:p>
            <a:pPr marL="457200"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>
                <a:cs typeface="Calibri"/>
              </a:rPr>
              <a:t>La </a:t>
            </a:r>
            <a:r>
              <a:rPr lang="en-US" sz="3600" err="1">
                <a:cs typeface="Calibri" panose="020F0502020204030204"/>
              </a:rPr>
              <a:t>url</a:t>
            </a:r>
            <a:r>
              <a:rPr lang="en-US" sz="3600">
                <a:cs typeface="Calibri" panose="020F0502020204030204"/>
              </a:rPr>
              <a:t> del trailer de la </a:t>
            </a:r>
            <a:r>
              <a:rPr lang="en-US" sz="3600" err="1">
                <a:cs typeface="Calibri" panose="020F0502020204030204"/>
              </a:rPr>
              <a:t>serie</a:t>
            </a:r>
            <a:r>
              <a:rPr lang="en-US" sz="3600">
                <a:cs typeface="Calibri" panose="020F0502020204030204"/>
              </a:rPr>
              <a:t> del </a:t>
            </a:r>
            <a:r>
              <a:rPr lang="en-US" sz="3600" err="1">
                <a:cs typeface="Calibri" panose="020F0502020204030204"/>
              </a:rPr>
              <a:t>año</a:t>
            </a:r>
            <a:r>
              <a:rPr lang="en-US" sz="3600">
                <a:cs typeface="Calibri" panose="020F0502020204030204"/>
              </a:rPr>
              <a:t> 1986</a:t>
            </a:r>
          </a:p>
          <a:p>
            <a:pPr marL="457200"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>
                <a:cs typeface="Calibri" panose="020F0502020204030204"/>
              </a:rPr>
              <a:t>El total de </a:t>
            </a:r>
            <a:r>
              <a:rPr lang="en-US" sz="3600" err="1">
                <a:cs typeface="Calibri" panose="020F0502020204030204"/>
              </a:rPr>
              <a:t>episodios</a:t>
            </a:r>
            <a:r>
              <a:rPr lang="en-US" sz="3600">
                <a:cs typeface="Calibri" panose="020F0502020204030204"/>
              </a:rPr>
              <a:t> que </a:t>
            </a:r>
            <a:r>
              <a:rPr lang="en-US" sz="3600" err="1">
                <a:cs typeface="Calibri" panose="020F0502020204030204"/>
              </a:rPr>
              <a:t>tiene</a:t>
            </a:r>
            <a:r>
              <a:rPr lang="en-US" sz="3600">
                <a:cs typeface="Calibri" panose="020F0502020204030204"/>
              </a:rPr>
              <a:t> la </a:t>
            </a:r>
            <a:r>
              <a:rPr lang="en-US" sz="3600" err="1">
                <a:cs typeface="Calibri" panose="020F0502020204030204"/>
              </a:rPr>
              <a:t>primera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temporada</a:t>
            </a:r>
            <a:endParaRPr lang="en-US" sz="3600">
              <a:cs typeface="Calibri" panose="020F0502020204030204"/>
            </a:endParaRPr>
          </a:p>
          <a:p>
            <a:pPr marL="457200"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>
                <a:cs typeface="Calibri" panose="020F0502020204030204"/>
              </a:rPr>
              <a:t>En que día se </a:t>
            </a:r>
            <a:r>
              <a:rPr lang="en-US" sz="3600" err="1">
                <a:cs typeface="Calibri" panose="020F0502020204030204"/>
              </a:rPr>
              <a:t>emitió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el</a:t>
            </a:r>
            <a:r>
              <a:rPr lang="en-US" sz="3600">
                <a:cs typeface="Calibri" panose="020F0502020204030204"/>
              </a:rPr>
              <a:t> ultimo </a:t>
            </a:r>
            <a:r>
              <a:rPr lang="en-US" sz="3600" err="1">
                <a:cs typeface="Calibri" panose="020F0502020204030204"/>
              </a:rPr>
              <a:t>episodio</a:t>
            </a:r>
            <a:r>
              <a:rPr lang="en-US" sz="3600">
                <a:cs typeface="Calibri" panose="020F0502020204030204"/>
              </a:rPr>
              <a:t> y </a:t>
            </a:r>
            <a:r>
              <a:rPr lang="en-US" sz="3600" err="1">
                <a:cs typeface="Calibri" panose="020F0502020204030204"/>
              </a:rPr>
              <a:t>el</a:t>
            </a:r>
            <a:r>
              <a:rPr lang="en-US" sz="3600">
                <a:cs typeface="Calibri" panose="020F0502020204030204"/>
              </a:rPr>
              <a:t> </a:t>
            </a:r>
            <a:r>
              <a:rPr lang="en-US" sz="3600" err="1">
                <a:cs typeface="Calibri" panose="020F0502020204030204"/>
              </a:rPr>
              <a:t>argumento</a:t>
            </a:r>
            <a:r>
              <a:rPr lang="en-US" sz="3600">
                <a:cs typeface="Calibri" panose="020F0502020204030204"/>
              </a:rPr>
              <a:t>.</a:t>
            </a:r>
          </a:p>
          <a:p>
            <a:pPr marL="457200"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>
                <a:cs typeface="Calibri" panose="020F0502020204030204"/>
              </a:rPr>
              <a:t>Un </a:t>
            </a:r>
            <a:r>
              <a:rPr lang="en-US" sz="3600" err="1">
                <a:cs typeface="Calibri" panose="020F0502020204030204"/>
              </a:rPr>
              <a:t>archivo</a:t>
            </a:r>
            <a:r>
              <a:rPr lang="en-US" sz="3600">
                <a:cs typeface="Calibri" panose="020F0502020204030204"/>
              </a:rPr>
              <a:t> jpg con </a:t>
            </a:r>
            <a:r>
              <a:rPr lang="en-US" sz="3600" err="1">
                <a:cs typeface="Calibri" panose="020F0502020204030204"/>
              </a:rPr>
              <a:t>el</a:t>
            </a:r>
            <a:r>
              <a:rPr lang="en-US" sz="3600">
                <a:cs typeface="Calibri" panose="020F0502020204030204"/>
              </a:rPr>
              <a:t> cartel </a:t>
            </a:r>
            <a:r>
              <a:rPr lang="en-US" sz="3600" err="1">
                <a:cs typeface="Calibri" panose="020F0502020204030204"/>
              </a:rPr>
              <a:t>anunciador</a:t>
            </a:r>
            <a:r>
              <a:rPr lang="en-US" sz="3600">
                <a:cs typeface="Calibri" panose="020F0502020204030204"/>
              </a:rPr>
              <a:t> de la </a:t>
            </a:r>
            <a:r>
              <a:rPr lang="en-US" sz="3600" err="1">
                <a:cs typeface="Calibri" panose="020F0502020204030204"/>
              </a:rPr>
              <a:t>pelicula</a:t>
            </a:r>
            <a:r>
              <a:rPr lang="en-US" sz="3600">
                <a:cs typeface="Calibri" panose="020F0502020204030204"/>
              </a:rPr>
              <a:t> Akira (1988) con una </a:t>
            </a:r>
            <a:r>
              <a:rPr lang="en-US" sz="3600" err="1">
                <a:cs typeface="Calibri" panose="020F0502020204030204"/>
              </a:rPr>
              <a:t>resolución</a:t>
            </a:r>
            <a:r>
              <a:rPr lang="en-US" sz="3600">
                <a:cs typeface="Calibri" panose="020F0502020204030204"/>
              </a:rPr>
              <a:t> de 2000x3000px</a:t>
            </a:r>
          </a:p>
        </p:txBody>
      </p:sp>
    </p:spTree>
    <p:extLst>
      <p:ext uri="{BB962C8B-B14F-4D97-AF65-F5344CB8AC3E}">
        <p14:creationId xmlns:p14="http://schemas.microsoft.com/office/powerpoint/2010/main" val="348849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err="1">
                <a:cs typeface="Calibri Light"/>
              </a:rPr>
              <a:t>Arquitectura</a:t>
            </a:r>
            <a:r>
              <a:rPr lang="en-US" sz="4800">
                <a:cs typeface="Calibri Light"/>
              </a:rPr>
              <a:t> </a:t>
            </a:r>
            <a:r>
              <a:rPr lang="en-US" sz="4800" err="1">
                <a:cs typeface="Calibri Light"/>
              </a:rPr>
              <a:t>Cliente</a:t>
            </a:r>
            <a:r>
              <a:rPr lang="en-US" sz="4800">
                <a:cs typeface="Calibri Light"/>
              </a:rPr>
              <a:t> </a:t>
            </a:r>
            <a:r>
              <a:rPr lang="en-US" sz="4800" err="1">
                <a:cs typeface="Calibri Light"/>
              </a:rPr>
              <a:t>Servidor</a:t>
            </a:r>
            <a:endParaRPr lang="es-ES" err="1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Cliente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Servidor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961759" y="4708383"/>
            <a:ext cx="105441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300"/>
              </a:spcAft>
            </a:pPr>
            <a:r>
              <a:rPr lang="en-US" sz="2800">
                <a:ea typeface="+mn-lt"/>
                <a:cs typeface="+mn-lt"/>
              </a:rPr>
              <a:t>En </a:t>
            </a:r>
            <a:r>
              <a:rPr lang="en-US" sz="2800" err="1">
                <a:ea typeface="+mn-lt"/>
                <a:cs typeface="+mn-lt"/>
              </a:rPr>
              <a:t>este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tipo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arquitectura</a:t>
            </a:r>
            <a:r>
              <a:rPr lang="en-US" sz="2800">
                <a:ea typeface="+mn-lt"/>
                <a:cs typeface="+mn-lt"/>
              </a:rPr>
              <a:t> un </a:t>
            </a:r>
            <a:r>
              <a:rPr lang="en-US" sz="2800" b="1" err="1">
                <a:ea typeface="+mn-lt"/>
                <a:cs typeface="+mn-lt"/>
              </a:rPr>
              <a:t>cliente</a:t>
            </a:r>
            <a:r>
              <a:rPr lang="en-US" sz="2800" b="1">
                <a:ea typeface="+mn-lt"/>
                <a:cs typeface="+mn-lt"/>
              </a:rPr>
              <a:t> que </a:t>
            </a:r>
            <a:r>
              <a:rPr lang="en-US" sz="2800" b="1" err="1">
                <a:ea typeface="+mn-lt"/>
                <a:cs typeface="+mn-lt"/>
              </a:rPr>
              <a:t>usa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2800" b="1" err="1">
                <a:ea typeface="+mn-lt"/>
                <a:cs typeface="+mn-lt"/>
              </a:rPr>
              <a:t>los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servicios</a:t>
            </a:r>
            <a:r>
              <a:rPr lang="en-US" sz="2800" b="1">
                <a:ea typeface="+mn-lt"/>
                <a:cs typeface="+mn-lt"/>
              </a:rPr>
              <a:t> de un </a:t>
            </a:r>
            <a:r>
              <a:rPr lang="en-US" sz="2800" b="1" err="1">
                <a:ea typeface="+mn-lt"/>
                <a:cs typeface="+mn-lt"/>
              </a:rPr>
              <a:t>servidor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donde</a:t>
            </a:r>
            <a:r>
              <a:rPr lang="en-US" sz="2800">
                <a:ea typeface="+mn-lt"/>
                <a:cs typeface="+mn-lt"/>
              </a:rPr>
              <a:t> se </a:t>
            </a:r>
            <a:r>
              <a:rPr lang="en-US" sz="2800" err="1">
                <a:ea typeface="+mn-lt"/>
                <a:cs typeface="+mn-lt"/>
              </a:rPr>
              <a:t>ejecuta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b="1" err="1">
                <a:ea typeface="+mn-lt"/>
                <a:cs typeface="+mn-lt"/>
              </a:rPr>
              <a:t>todo</a:t>
            </a:r>
            <a:r>
              <a:rPr lang="en-US" sz="2800" b="1">
                <a:ea typeface="+mn-lt"/>
                <a:cs typeface="+mn-lt"/>
              </a:rPr>
              <a:t> lo </a:t>
            </a:r>
            <a:r>
              <a:rPr lang="en-US" sz="2800" b="1" err="1">
                <a:ea typeface="+mn-lt"/>
                <a:cs typeface="+mn-lt"/>
              </a:rPr>
              <a:t>necesario</a:t>
            </a:r>
            <a:r>
              <a:rPr lang="en-US" sz="2800">
                <a:ea typeface="+mn-lt"/>
                <a:cs typeface="+mn-lt"/>
              </a:rPr>
              <a:t> para </a:t>
            </a:r>
            <a:r>
              <a:rPr lang="en-US" sz="2800" err="1">
                <a:ea typeface="+mn-lt"/>
                <a:cs typeface="+mn-lt"/>
              </a:rPr>
              <a:t>poder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servicio</a:t>
            </a:r>
            <a:r>
              <a:rPr lang="en-US" sz="2800">
                <a:ea typeface="+mn-lt"/>
                <a:cs typeface="+mn-lt"/>
              </a:rPr>
              <a:t> a las </a:t>
            </a:r>
            <a:r>
              <a:rPr lang="en-US" sz="2800" err="1">
                <a:ea typeface="+mn-lt"/>
                <a:cs typeface="+mn-lt"/>
              </a:rPr>
              <a:t>aplicaciones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F1D9083-86F4-4DBD-A20B-20D53473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59" y="1801539"/>
            <a:ext cx="7921336" cy="29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Capas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2DEE0265-6423-4271-B66B-91AC304A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8" y="2111667"/>
            <a:ext cx="8518813" cy="38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err="1">
                <a:cs typeface="Calibri Light"/>
              </a:rPr>
              <a:t>Microservicios</a:t>
            </a:r>
            <a:endParaRPr lang="es-ES" err="1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Microservicios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275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Los </a:t>
            </a:r>
            <a:r>
              <a:rPr lang="en-US" sz="2800" err="1">
                <a:ea typeface="+mn-lt"/>
                <a:cs typeface="+mn-lt"/>
              </a:rPr>
              <a:t>microservicios</a:t>
            </a:r>
            <a:r>
              <a:rPr lang="en-US" sz="2800">
                <a:ea typeface="+mn-lt"/>
                <a:cs typeface="+mn-lt"/>
              </a:rPr>
              <a:t> son un </a:t>
            </a:r>
            <a:r>
              <a:rPr lang="en-US" sz="2800" err="1">
                <a:ea typeface="+mn-lt"/>
                <a:cs typeface="+mn-lt"/>
              </a:rPr>
              <a:t>patrón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diseño</a:t>
            </a:r>
            <a:r>
              <a:rPr lang="en-US" sz="2800">
                <a:ea typeface="+mn-lt"/>
                <a:cs typeface="+mn-lt"/>
              </a:rPr>
              <a:t> software a </a:t>
            </a:r>
            <a:r>
              <a:rPr lang="en-US" sz="2800" err="1">
                <a:ea typeface="+mn-lt"/>
                <a:cs typeface="+mn-lt"/>
              </a:rPr>
              <a:t>nivel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arquitectónico</a:t>
            </a:r>
            <a:r>
              <a:rPr lang="en-US" sz="280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implementa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servicios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mediante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colaboración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otros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servicios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más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pequeños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autónomos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Cada </a:t>
            </a:r>
            <a:r>
              <a:rPr lang="en-US" sz="2800" err="1">
                <a:ea typeface="+mn-lt"/>
                <a:cs typeface="+mn-lt"/>
              </a:rPr>
              <a:t>microservicio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debe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solución</a:t>
            </a:r>
            <a:r>
              <a:rPr lang="en-US" sz="2800">
                <a:ea typeface="+mn-lt"/>
                <a:cs typeface="+mn-lt"/>
              </a:rPr>
              <a:t> a un </a:t>
            </a:r>
            <a:r>
              <a:rPr lang="en-US" sz="2800" err="1">
                <a:ea typeface="+mn-lt"/>
                <a:cs typeface="+mn-lt"/>
              </a:rPr>
              <a:t>área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negocio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concreta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abstrayendo</a:t>
            </a:r>
            <a:r>
              <a:rPr lang="en-US" sz="2800">
                <a:ea typeface="+mn-lt"/>
                <a:cs typeface="+mn-lt"/>
              </a:rPr>
              <a:t> al resto del </a:t>
            </a:r>
            <a:r>
              <a:rPr lang="en-US" sz="2800" err="1">
                <a:ea typeface="+mn-lt"/>
                <a:cs typeface="+mn-lt"/>
              </a:rPr>
              <a:t>sistema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los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detalles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concretos</a:t>
            </a:r>
            <a:r>
              <a:rPr lang="en-US" sz="2800">
                <a:ea typeface="+mn-lt"/>
                <a:cs typeface="+mn-lt"/>
              </a:rPr>
              <a:t> de la </a:t>
            </a:r>
            <a:r>
              <a:rPr lang="en-US" sz="2800" err="1">
                <a:ea typeface="+mn-lt"/>
                <a:cs typeface="+mn-lt"/>
              </a:rPr>
              <a:t>implementación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favoreciendo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su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independencia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mantenimiento</a:t>
            </a:r>
            <a:r>
              <a:rPr lang="en-US" sz="2800">
                <a:ea typeface="+mn-lt"/>
                <a:cs typeface="+mn-lt"/>
              </a:rPr>
              <a:t> y la </a:t>
            </a:r>
            <a:r>
              <a:rPr lang="en-US" sz="2800" err="1">
                <a:ea typeface="+mn-lt"/>
                <a:cs typeface="+mn-lt"/>
              </a:rPr>
              <a:t>evolución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cada</a:t>
            </a:r>
            <a:r>
              <a:rPr lang="en-US" sz="2800">
                <a:ea typeface="+mn-lt"/>
                <a:cs typeface="+mn-lt"/>
              </a:rPr>
              <a:t> uno de </a:t>
            </a:r>
            <a:r>
              <a:rPr lang="en-US" sz="2800" err="1">
                <a:ea typeface="+mn-lt"/>
                <a:cs typeface="+mn-lt"/>
              </a:rPr>
              <a:t>ellos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880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Ventajas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 </a:t>
            </a:r>
            <a:r>
              <a:rPr lang="en-US" sz="2800" err="1">
                <a:ea typeface="+mn-lt"/>
                <a:cs typeface="+mn-lt"/>
              </a:rPr>
              <a:t>escalabilidad</a:t>
            </a:r>
            <a:r>
              <a:rPr lang="en-US" sz="2800">
                <a:ea typeface="+mn-lt"/>
                <a:cs typeface="+mn-lt"/>
              </a:rPr>
              <a:t> es </a:t>
            </a:r>
            <a:r>
              <a:rPr lang="en-US" sz="2800" err="1">
                <a:ea typeface="+mn-lt"/>
                <a:cs typeface="+mn-lt"/>
              </a:rPr>
              <a:t>más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eficiente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Potencia la </a:t>
            </a:r>
            <a:r>
              <a:rPr lang="en-US" sz="2800" err="1">
                <a:ea typeface="+mn-lt"/>
                <a:cs typeface="+mn-lt"/>
              </a:rPr>
              <a:t>diversidad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tecnológica</a:t>
            </a:r>
            <a:r>
              <a:rPr lang="en-US" sz="280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utilizar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múltiples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lenguajes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así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como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diferentes</a:t>
            </a:r>
            <a:r>
              <a:rPr lang="en-US" sz="2800">
                <a:ea typeface="+mn-lt"/>
                <a:cs typeface="+mn-lt"/>
              </a:rPr>
              <a:t> stacks </a:t>
            </a:r>
            <a:r>
              <a:rPr lang="en-US" sz="2800" err="1">
                <a:ea typeface="+mn-lt"/>
                <a:cs typeface="+mn-lt"/>
              </a:rPr>
              <a:t>tecnológicos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Permite que </a:t>
            </a:r>
            <a:r>
              <a:rPr lang="en-US" sz="2800" err="1">
                <a:ea typeface="+mn-lt"/>
                <a:cs typeface="+mn-lt"/>
              </a:rPr>
              <a:t>los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desarrollos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sean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independientes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en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paralelo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Facilita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mantenimiento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Permite </a:t>
            </a:r>
            <a:r>
              <a:rPr lang="en-US" sz="2800" err="1">
                <a:ea typeface="+mn-lt"/>
                <a:cs typeface="+mn-lt"/>
              </a:rPr>
              <a:t>despliegues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independientes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Aumenta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tolerancia</a:t>
            </a:r>
            <a:r>
              <a:rPr lang="en-US" sz="2800">
                <a:ea typeface="+mn-lt"/>
                <a:cs typeface="+mn-lt"/>
              </a:rPr>
              <a:t> a </a:t>
            </a:r>
            <a:r>
              <a:rPr lang="en-US" sz="2800" err="1">
                <a:ea typeface="+mn-lt"/>
                <a:cs typeface="+mn-lt"/>
              </a:rPr>
              <a:t>fallos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301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Inconvenientes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Aumentará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complejidad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en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gestión</a:t>
            </a:r>
            <a:r>
              <a:rPr lang="en-US" sz="2800">
                <a:ea typeface="+mn-lt"/>
                <a:cs typeface="+mn-lt"/>
              </a:rPr>
              <a:t> de la </a:t>
            </a:r>
            <a:r>
              <a:rPr lang="en-US" sz="2800" err="1">
                <a:ea typeface="+mn-lt"/>
                <a:cs typeface="+mn-lt"/>
              </a:rPr>
              <a:t>configuración</a:t>
            </a:r>
            <a:r>
              <a:rPr lang="en-US" sz="2800">
                <a:ea typeface="+mn-lt"/>
                <a:cs typeface="+mn-lt"/>
              </a:rPr>
              <a:t>. Cada </a:t>
            </a:r>
            <a:r>
              <a:rPr lang="en-US" sz="2800" err="1">
                <a:ea typeface="+mn-lt"/>
                <a:cs typeface="+mn-lt"/>
              </a:rPr>
              <a:t>microservicio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necesitará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su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propio</a:t>
            </a:r>
            <a:r>
              <a:rPr lang="en-US" sz="2800">
                <a:ea typeface="+mn-lt"/>
                <a:cs typeface="+mn-lt"/>
              </a:rPr>
              <a:t> canal de </a:t>
            </a:r>
            <a:r>
              <a:rPr lang="en-US" sz="2800" err="1">
                <a:ea typeface="+mn-lt"/>
                <a:cs typeface="+mn-lt"/>
              </a:rPr>
              <a:t>construcción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despliegue</a:t>
            </a:r>
            <a:r>
              <a:rPr lang="en-US" sz="2800">
                <a:ea typeface="+mn-lt"/>
                <a:cs typeface="+mn-lt"/>
              </a:rPr>
              <a:t>.</a:t>
            </a:r>
            <a:endParaRPr lang="es-E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También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aumentará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complejidad</a:t>
            </a:r>
            <a:r>
              <a:rPr lang="en-US" sz="280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mantener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transaccionalidad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cada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operación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El </a:t>
            </a:r>
            <a:r>
              <a:rPr lang="en-US" sz="2800" err="1">
                <a:ea typeface="+mn-lt"/>
                <a:cs typeface="+mn-lt"/>
              </a:rPr>
              <a:t>rendimiento</a:t>
            </a:r>
            <a:r>
              <a:rPr lang="en-US" sz="2800">
                <a:ea typeface="+mn-lt"/>
                <a:cs typeface="+mn-lt"/>
              </a:rPr>
              <a:t> se </a:t>
            </a:r>
            <a:r>
              <a:rPr lang="en-US" sz="2800" err="1">
                <a:ea typeface="+mn-lt"/>
                <a:cs typeface="+mn-lt"/>
              </a:rPr>
              <a:t>puede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ver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afectado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debido</a:t>
            </a:r>
            <a:r>
              <a:rPr lang="en-US" sz="2800">
                <a:ea typeface="+mn-lt"/>
                <a:cs typeface="+mn-lt"/>
              </a:rPr>
              <a:t> a </a:t>
            </a:r>
            <a:r>
              <a:rPr lang="en-US" sz="2800" err="1">
                <a:ea typeface="+mn-lt"/>
                <a:cs typeface="+mn-lt"/>
              </a:rPr>
              <a:t>saturaciones</a:t>
            </a:r>
            <a:r>
              <a:rPr lang="en-US" sz="2800">
                <a:ea typeface="+mn-lt"/>
                <a:cs typeface="+mn-lt"/>
              </a:rPr>
              <a:t> de la red o a </a:t>
            </a:r>
            <a:r>
              <a:rPr lang="en-US" sz="2800" err="1">
                <a:ea typeface="+mn-lt"/>
                <a:cs typeface="+mn-lt"/>
              </a:rPr>
              <a:t>procesos</a:t>
            </a:r>
            <a:r>
              <a:rPr lang="en-US" sz="2800">
                <a:ea typeface="+mn-lt"/>
                <a:cs typeface="+mn-lt"/>
              </a:rPr>
              <a:t> de (de)</a:t>
            </a:r>
            <a:r>
              <a:rPr lang="en-US" sz="2800" err="1">
                <a:ea typeface="+mn-lt"/>
                <a:cs typeface="+mn-lt"/>
              </a:rPr>
              <a:t>serialización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Monitorizar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sistema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será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más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complejo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3281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700123960FD944B68716EAC67F1103" ma:contentTypeVersion="6" ma:contentTypeDescription="Crear nuevo documento." ma:contentTypeScope="" ma:versionID="1c5cc27cf84773407bac4da6097235ba">
  <xsd:schema xmlns:xsd="http://www.w3.org/2001/XMLSchema" xmlns:xs="http://www.w3.org/2001/XMLSchema" xmlns:p="http://schemas.microsoft.com/office/2006/metadata/properties" xmlns:ns2="87c1bdb6-51b7-4f42-bc4e-b812409e4c8d" xmlns:ns3="6193dd2a-65c1-4fc7-b2be-837d749a1fad" targetNamespace="http://schemas.microsoft.com/office/2006/metadata/properties" ma:root="true" ma:fieldsID="9943390388df3618fe8b29e7d77fffb1" ns2:_="" ns3:_="">
    <xsd:import namespace="87c1bdb6-51b7-4f42-bc4e-b812409e4c8d"/>
    <xsd:import namespace="6193dd2a-65c1-4fc7-b2be-837d749a1f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1bdb6-51b7-4f42-bc4e-b812409e4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3dd2a-65c1-4fc7-b2be-837d749a1fa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C80D1-9FAC-46D3-9417-33BA761B9DDE}"/>
</file>

<file path=customXml/itemProps2.xml><?xml version="1.0" encoding="utf-8"?>
<ds:datastoreItem xmlns:ds="http://schemas.openxmlformats.org/officeDocument/2006/customXml" ds:itemID="{981C5CF4-EA62-42E3-B2CA-3781D4BA8BF7}"/>
</file>

<file path=customXml/itemProps3.xml><?xml version="1.0" encoding="utf-8"?>
<ds:datastoreItem xmlns:ds="http://schemas.openxmlformats.org/officeDocument/2006/customXml" ds:itemID="{879937BA-0547-4D29-A3FD-732C8C937AD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Tema de Office</vt:lpstr>
      <vt:lpstr>Microservicios y APIs</vt:lpstr>
      <vt:lpstr>Objetivos</vt:lpstr>
      <vt:lpstr>Arquitectura Cliente Servidor</vt:lpstr>
      <vt:lpstr>Cliente Servidor</vt:lpstr>
      <vt:lpstr>Capas</vt:lpstr>
      <vt:lpstr>Microservicios</vt:lpstr>
      <vt:lpstr>Microservicios</vt:lpstr>
      <vt:lpstr>Ventajas</vt:lpstr>
      <vt:lpstr>Inconvenientes</vt:lpstr>
      <vt:lpstr>APIs</vt:lpstr>
      <vt:lpstr>Qué es una API</vt:lpstr>
      <vt:lpstr>Qué es una API</vt:lpstr>
      <vt:lpstr>APIs Remotas</vt:lpstr>
      <vt:lpstr>API Rest</vt:lpstr>
      <vt:lpstr>API Rest</vt:lpstr>
      <vt:lpstr>API Rest</vt:lpstr>
      <vt:lpstr>Programación de APIs</vt:lpstr>
      <vt:lpstr>Ejemplo y uso de APIs</vt:lpstr>
      <vt:lpstr>Elementos de una API REST</vt:lpstr>
      <vt:lpstr>Ejemplos de end-point</vt:lpstr>
      <vt:lpstr>Métodos de acceso</vt:lpstr>
      <vt:lpstr>Paso de parámetros a la api</vt:lpstr>
      <vt:lpstr>Ejemplo con SpringBoot</vt:lpstr>
      <vt:lpstr>Ejemplo con Flask</vt:lpstr>
      <vt:lpstr>Respuesta</vt:lpstr>
      <vt:lpstr>Motores de plantillas HTML</vt:lpstr>
      <vt:lpstr>Ejemplo de API pública</vt:lpstr>
      <vt:lpstr>Ejercicio práctico de API 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2020-09-26T09:29:45Z</dcterms:created>
  <dcterms:modified xsi:type="dcterms:W3CDTF">2023-02-06T07:02:20Z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0x0101006E700123960FD944B68716EAC67F1103</vt:lpwstr>
  </property>
</Properties>
</file>