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3"/>
  </p:notesMasterIdLst>
  <p:sldIdLst>
    <p:sldId id="764" r:id="rId2"/>
    <p:sldId id="754" r:id="rId3"/>
    <p:sldId id="779" r:id="rId4"/>
    <p:sldId id="752" r:id="rId5"/>
    <p:sldId id="780" r:id="rId6"/>
    <p:sldId id="778" r:id="rId7"/>
    <p:sldId id="781" r:id="rId8"/>
    <p:sldId id="782" r:id="rId9"/>
    <p:sldId id="783" r:id="rId10"/>
    <p:sldId id="769" r:id="rId11"/>
    <p:sldId id="784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7C978343-E237-41B2-81FA-88295E0A2D3A}">
          <p14:sldIdLst>
            <p14:sldId id="764"/>
            <p14:sldId id="754"/>
            <p14:sldId id="779"/>
            <p14:sldId id="752"/>
            <p14:sldId id="780"/>
            <p14:sldId id="778"/>
            <p14:sldId id="781"/>
            <p14:sldId id="782"/>
            <p14:sldId id="783"/>
            <p14:sldId id="769"/>
            <p14:sldId id="7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0000"/>
    <a:srgbClr val="0070C0"/>
    <a:srgbClr val="EEF5FC"/>
    <a:srgbClr val="F3F8FD"/>
    <a:srgbClr val="E5F0FB"/>
    <a:srgbClr val="F0F0F0"/>
    <a:srgbClr val="E4E4E4"/>
    <a:srgbClr val="FF9999"/>
    <a:srgbClr val="390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1" autoAdjust="0"/>
    <p:restoredTop sz="87890" autoAdjust="0"/>
  </p:normalViewPr>
  <p:slideViewPr>
    <p:cSldViewPr snapToGrid="0">
      <p:cViewPr varScale="1">
        <p:scale>
          <a:sx n="69" d="100"/>
          <a:sy n="69" d="100"/>
        </p:scale>
        <p:origin x="133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" userId="82d2aef7352d2ea4" providerId="LiveId" clId="{93BCF175-5A3E-4B0E-BC08-42F4EDD77605}"/>
    <pc:docChg chg="undo redo custSel addSld delSld modSld modSection">
      <pc:chgData name="Marco" userId="82d2aef7352d2ea4" providerId="LiveId" clId="{93BCF175-5A3E-4B0E-BC08-42F4EDD77605}" dt="2023-10-04T17:07:21.733" v="447" actId="20577"/>
      <pc:docMkLst>
        <pc:docMk/>
      </pc:docMkLst>
      <pc:sldChg chg="modSp mod">
        <pc:chgData name="Marco" userId="82d2aef7352d2ea4" providerId="LiveId" clId="{93BCF175-5A3E-4B0E-BC08-42F4EDD77605}" dt="2023-10-04T17:07:21.733" v="447" actId="20577"/>
        <pc:sldMkLst>
          <pc:docMk/>
          <pc:sldMk cId="139139127" sldId="753"/>
        </pc:sldMkLst>
        <pc:spChg chg="mod">
          <ac:chgData name="Marco" userId="82d2aef7352d2ea4" providerId="LiveId" clId="{93BCF175-5A3E-4B0E-BC08-42F4EDD77605}" dt="2023-10-04T17:07:21.733" v="447" actId="20577"/>
          <ac:spMkLst>
            <pc:docMk/>
            <pc:sldMk cId="139139127" sldId="753"/>
            <ac:spMk id="25" creationId="{B0C13770-E284-F64A-6791-6EA0274D77DF}"/>
          </ac:spMkLst>
        </pc:spChg>
      </pc:sldChg>
      <pc:sldChg chg="addSp delSp modSp mod">
        <pc:chgData name="Marco" userId="82d2aef7352d2ea4" providerId="LiveId" clId="{93BCF175-5A3E-4B0E-BC08-42F4EDD77605}" dt="2023-04-19T17:04:21.046" v="277" actId="164"/>
        <pc:sldMkLst>
          <pc:docMk/>
          <pc:sldMk cId="4251792544" sldId="756"/>
        </pc:sldMkLst>
        <pc:spChg chg="mod topLvl">
          <ac:chgData name="Marco" userId="82d2aef7352d2ea4" providerId="LiveId" clId="{93BCF175-5A3E-4B0E-BC08-42F4EDD77605}" dt="2023-04-19T17:04:21.046" v="277" actId="164"/>
          <ac:spMkLst>
            <pc:docMk/>
            <pc:sldMk cId="4251792544" sldId="756"/>
            <ac:spMk id="2" creationId="{00000000-0000-0000-0000-000000000000}"/>
          </ac:spMkLst>
        </pc:spChg>
        <pc:grpChg chg="del">
          <ac:chgData name="Marco" userId="82d2aef7352d2ea4" providerId="LiveId" clId="{93BCF175-5A3E-4B0E-BC08-42F4EDD77605}" dt="2023-04-19T17:01:52.836" v="226" actId="478"/>
          <ac:grpSpMkLst>
            <pc:docMk/>
            <pc:sldMk cId="4251792544" sldId="756"/>
            <ac:grpSpMk id="9" creationId="{00000000-0000-0000-0000-000000000000}"/>
          </ac:grpSpMkLst>
        </pc:grpChg>
        <pc:grpChg chg="add mod">
          <ac:chgData name="Marco" userId="82d2aef7352d2ea4" providerId="LiveId" clId="{93BCF175-5A3E-4B0E-BC08-42F4EDD77605}" dt="2023-04-19T17:04:21.046" v="277" actId="164"/>
          <ac:grpSpMkLst>
            <pc:docMk/>
            <pc:sldMk cId="4251792544" sldId="756"/>
            <ac:grpSpMk id="12" creationId="{4466C02B-7A6D-6DE1-EF66-1C7156C9D7C5}"/>
          </ac:grpSpMkLst>
        </pc:grpChg>
        <pc:picChg chg="del topLvl">
          <ac:chgData name="Marco" userId="82d2aef7352d2ea4" providerId="LiveId" clId="{93BCF175-5A3E-4B0E-BC08-42F4EDD77605}" dt="2023-04-19T17:01:52.836" v="226" actId="478"/>
          <ac:picMkLst>
            <pc:docMk/>
            <pc:sldMk cId="4251792544" sldId="756"/>
            <ac:picMk id="3" creationId="{00000000-0000-0000-0000-000000000000}"/>
          </ac:picMkLst>
        </pc:picChg>
        <pc:picChg chg="add mod">
          <ac:chgData name="Marco" userId="82d2aef7352d2ea4" providerId="LiveId" clId="{93BCF175-5A3E-4B0E-BC08-42F4EDD77605}" dt="2023-04-19T17:04:21.046" v="277" actId="164"/>
          <ac:picMkLst>
            <pc:docMk/>
            <pc:sldMk cId="4251792544" sldId="756"/>
            <ac:picMk id="4" creationId="{66EF51B3-8247-83C8-478A-CF24D73137BD}"/>
          </ac:picMkLst>
        </pc:picChg>
        <pc:picChg chg="add mod">
          <ac:chgData name="Marco" userId="82d2aef7352d2ea4" providerId="LiveId" clId="{93BCF175-5A3E-4B0E-BC08-42F4EDD77605}" dt="2023-04-19T17:04:21.046" v="277" actId="164"/>
          <ac:picMkLst>
            <pc:docMk/>
            <pc:sldMk cId="4251792544" sldId="756"/>
            <ac:picMk id="5" creationId="{30F941C1-5BEF-93CB-FB18-A621791136CF}"/>
          </ac:picMkLst>
        </pc:picChg>
        <pc:picChg chg="add mod">
          <ac:chgData name="Marco" userId="82d2aef7352d2ea4" providerId="LiveId" clId="{93BCF175-5A3E-4B0E-BC08-42F4EDD77605}" dt="2023-04-19T17:04:21.046" v="277" actId="164"/>
          <ac:picMkLst>
            <pc:docMk/>
            <pc:sldMk cId="4251792544" sldId="756"/>
            <ac:picMk id="6" creationId="{53F04BA5-EDC4-8621-B5A6-9474914EED91}"/>
          </ac:picMkLst>
        </pc:picChg>
        <pc:cxnChg chg="add del mod">
          <ac:chgData name="Marco" userId="82d2aef7352d2ea4" providerId="LiveId" clId="{93BCF175-5A3E-4B0E-BC08-42F4EDD77605}" dt="2023-04-19T17:03:20.672" v="256" actId="478"/>
          <ac:cxnSpMkLst>
            <pc:docMk/>
            <pc:sldMk cId="4251792544" sldId="756"/>
            <ac:cxnSpMk id="10" creationId="{057E49BB-3FA3-5F4A-7106-689FC11D3FCE}"/>
          </ac:cxnSpMkLst>
        </pc:cxnChg>
        <pc:cxnChg chg="add del mod">
          <ac:chgData name="Marco" userId="82d2aef7352d2ea4" providerId="LiveId" clId="{93BCF175-5A3E-4B0E-BC08-42F4EDD77605}" dt="2023-04-19T17:03:20.672" v="256" actId="478"/>
          <ac:cxnSpMkLst>
            <pc:docMk/>
            <pc:sldMk cId="4251792544" sldId="756"/>
            <ac:cxnSpMk id="11" creationId="{FF4B5202-30DC-247D-D547-4BD3767EC0C9}"/>
          </ac:cxnSpMkLst>
        </pc:cxnChg>
      </pc:sldChg>
      <pc:sldChg chg="addSp delSp modSp mod">
        <pc:chgData name="Marco" userId="82d2aef7352d2ea4" providerId="LiveId" clId="{93BCF175-5A3E-4B0E-BC08-42F4EDD77605}" dt="2022-12-05T16:49:06.158" v="186" actId="478"/>
        <pc:sldMkLst>
          <pc:docMk/>
          <pc:sldMk cId="3792937642" sldId="764"/>
        </pc:sldMkLst>
        <pc:grpChg chg="del">
          <ac:chgData name="Marco" userId="82d2aef7352d2ea4" providerId="LiveId" clId="{93BCF175-5A3E-4B0E-BC08-42F4EDD77605}" dt="2022-12-05T16:43:14.393" v="0" actId="478"/>
          <ac:grpSpMkLst>
            <pc:docMk/>
            <pc:sldMk cId="3792937642" sldId="764"/>
            <ac:grpSpMk id="13" creationId="{BCEFACF6-CECF-4952-9D6C-9E75153F0B2E}"/>
          </ac:grpSpMkLst>
        </pc:grpChg>
        <pc:grpChg chg="del">
          <ac:chgData name="Marco" userId="82d2aef7352d2ea4" providerId="LiveId" clId="{93BCF175-5A3E-4B0E-BC08-42F4EDD77605}" dt="2022-12-05T16:43:19.149" v="1" actId="478"/>
          <ac:grpSpMkLst>
            <pc:docMk/>
            <pc:sldMk cId="3792937642" sldId="764"/>
            <ac:grpSpMk id="17" creationId="{D79F50D4-7D8A-4A72-8D66-7F0173B574A1}"/>
          </ac:grpSpMkLst>
        </pc:grpChg>
        <pc:picChg chg="add del mod">
          <ac:chgData name="Marco" userId="82d2aef7352d2ea4" providerId="LiveId" clId="{93BCF175-5A3E-4B0E-BC08-42F4EDD77605}" dt="2022-12-05T16:46:34.582" v="17" actId="478"/>
          <ac:picMkLst>
            <pc:docMk/>
            <pc:sldMk cId="3792937642" sldId="764"/>
            <ac:picMk id="6" creationId="{DD0EDBE4-FEDA-93B4-AF97-108357CB0B00}"/>
          </ac:picMkLst>
        </pc:picChg>
        <pc:picChg chg="add mod">
          <ac:chgData name="Marco" userId="82d2aef7352d2ea4" providerId="LiveId" clId="{93BCF175-5A3E-4B0E-BC08-42F4EDD77605}" dt="2022-12-05T16:48:55.893" v="185" actId="1038"/>
          <ac:picMkLst>
            <pc:docMk/>
            <pc:sldMk cId="3792937642" sldId="764"/>
            <ac:picMk id="8" creationId="{6D58DA33-8BF4-A3C9-B11C-578DD94BC519}"/>
          </ac:picMkLst>
        </pc:picChg>
        <pc:picChg chg="mod">
          <ac:chgData name="Marco" userId="82d2aef7352d2ea4" providerId="LiveId" clId="{93BCF175-5A3E-4B0E-BC08-42F4EDD77605}" dt="2022-12-05T16:48:29.140" v="122" actId="1038"/>
          <ac:picMkLst>
            <pc:docMk/>
            <pc:sldMk cId="3792937642" sldId="764"/>
            <ac:picMk id="20" creationId="{7A8F8552-E0C7-42DA-BDB4-D472054BDB0D}"/>
          </ac:picMkLst>
        </pc:picChg>
        <pc:cxnChg chg="add del">
          <ac:chgData name="Marco" userId="82d2aef7352d2ea4" providerId="LiveId" clId="{93BCF175-5A3E-4B0E-BC08-42F4EDD77605}" dt="2022-12-05T16:49:06.158" v="186" actId="478"/>
          <ac:cxnSpMkLst>
            <pc:docMk/>
            <pc:sldMk cId="3792937642" sldId="764"/>
            <ac:cxnSpMk id="10" creationId="{9CA63642-ACC5-E859-89B4-0E4F41618A76}"/>
          </ac:cxnSpMkLst>
        </pc:cxnChg>
        <pc:cxnChg chg="add del mod">
          <ac:chgData name="Marco" userId="82d2aef7352d2ea4" providerId="LiveId" clId="{93BCF175-5A3E-4B0E-BC08-42F4EDD77605}" dt="2022-12-05T16:49:06.158" v="186" actId="478"/>
          <ac:cxnSpMkLst>
            <pc:docMk/>
            <pc:sldMk cId="3792937642" sldId="764"/>
            <ac:cxnSpMk id="12" creationId="{9736681F-98BA-EC8F-F53A-012B9A2FA5FC}"/>
          </ac:cxnSpMkLst>
        </pc:cxnChg>
        <pc:cxnChg chg="add del mod">
          <ac:chgData name="Marco" userId="82d2aef7352d2ea4" providerId="LiveId" clId="{93BCF175-5A3E-4B0E-BC08-42F4EDD77605}" dt="2022-12-05T16:49:06.158" v="186" actId="478"/>
          <ac:cxnSpMkLst>
            <pc:docMk/>
            <pc:sldMk cId="3792937642" sldId="764"/>
            <ac:cxnSpMk id="22" creationId="{E351E531-3A8A-D040-88F1-5E45A0FBED74}"/>
          </ac:cxnSpMkLst>
        </pc:cxnChg>
      </pc:sldChg>
      <pc:sldChg chg="addSp delSp modSp mod">
        <pc:chgData name="Marco" userId="82d2aef7352d2ea4" providerId="LiveId" clId="{93BCF175-5A3E-4B0E-BC08-42F4EDD77605}" dt="2023-04-19T17:06:09.371" v="420" actId="12788"/>
        <pc:sldMkLst>
          <pc:docMk/>
          <pc:sldMk cId="4140495489" sldId="765"/>
        </pc:sldMkLst>
        <pc:spChg chg="mod">
          <ac:chgData name="Marco" userId="82d2aef7352d2ea4" providerId="LiveId" clId="{93BCF175-5A3E-4B0E-BC08-42F4EDD77605}" dt="2023-04-19T17:05:27.242" v="322" actId="6549"/>
          <ac:spMkLst>
            <pc:docMk/>
            <pc:sldMk cId="4140495489" sldId="765"/>
            <ac:spMk id="2" creationId="{00000000-0000-0000-0000-000000000000}"/>
          </ac:spMkLst>
        </pc:spChg>
        <pc:picChg chg="add mod">
          <ac:chgData name="Marco" userId="82d2aef7352d2ea4" providerId="LiveId" clId="{93BCF175-5A3E-4B0E-BC08-42F4EDD77605}" dt="2023-04-19T17:05:48" v="411" actId="1035"/>
          <ac:picMkLst>
            <pc:docMk/>
            <pc:sldMk cId="4140495489" sldId="765"/>
            <ac:picMk id="5" creationId="{65F0B97B-81F5-0D70-25F7-E72075FC4A67}"/>
          </ac:picMkLst>
        </pc:picChg>
        <pc:picChg chg="add mod">
          <ac:chgData name="Marco" userId="82d2aef7352d2ea4" providerId="LiveId" clId="{93BCF175-5A3E-4B0E-BC08-42F4EDD77605}" dt="2023-04-19T17:05:46.050" v="409" actId="1036"/>
          <ac:picMkLst>
            <pc:docMk/>
            <pc:sldMk cId="4140495489" sldId="765"/>
            <ac:picMk id="6" creationId="{0DA06BDC-0822-B25F-2403-45B7C48B1FCC}"/>
          </ac:picMkLst>
        </pc:picChg>
        <pc:picChg chg="add mod">
          <ac:chgData name="Marco" userId="82d2aef7352d2ea4" providerId="LiveId" clId="{93BCF175-5A3E-4B0E-BC08-42F4EDD77605}" dt="2023-04-19T17:06:09.371" v="420" actId="12788"/>
          <ac:picMkLst>
            <pc:docMk/>
            <pc:sldMk cId="4140495489" sldId="765"/>
            <ac:picMk id="7" creationId="{3F56284E-278F-278E-6117-402CF4FC0328}"/>
          </ac:picMkLst>
        </pc:picChg>
        <pc:picChg chg="del">
          <ac:chgData name="Marco" userId="82d2aef7352d2ea4" providerId="LiveId" clId="{93BCF175-5A3E-4B0E-BC08-42F4EDD77605}" dt="2023-04-19T17:06:07.238" v="419" actId="478"/>
          <ac:picMkLst>
            <pc:docMk/>
            <pc:sldMk cId="4140495489" sldId="765"/>
            <ac:picMk id="8" creationId="{00000000-0000-0000-0000-000000000000}"/>
          </ac:picMkLst>
        </pc:picChg>
      </pc:sldChg>
      <pc:sldChg chg="modSp mod">
        <pc:chgData name="Marco" userId="82d2aef7352d2ea4" providerId="LiveId" clId="{93BCF175-5A3E-4B0E-BC08-42F4EDD77605}" dt="2023-04-19T17:04:33.429" v="304" actId="6549"/>
        <pc:sldMkLst>
          <pc:docMk/>
          <pc:sldMk cId="2830506704" sldId="766"/>
        </pc:sldMkLst>
        <pc:spChg chg="mod">
          <ac:chgData name="Marco" userId="82d2aef7352d2ea4" providerId="LiveId" clId="{93BCF175-5A3E-4B0E-BC08-42F4EDD77605}" dt="2023-04-19T17:04:33.429" v="304" actId="6549"/>
          <ac:spMkLst>
            <pc:docMk/>
            <pc:sldMk cId="2830506704" sldId="766"/>
            <ac:spMk id="2" creationId="{00000000-0000-0000-0000-000000000000}"/>
          </ac:spMkLst>
        </pc:spChg>
      </pc:sldChg>
      <pc:sldChg chg="add del">
        <pc:chgData name="Marco" userId="82d2aef7352d2ea4" providerId="LiveId" clId="{93BCF175-5A3E-4B0E-BC08-42F4EDD77605}" dt="2023-04-19T17:02:18.832" v="231" actId="47"/>
        <pc:sldMkLst>
          <pc:docMk/>
          <pc:sldMk cId="3999527114" sldId="819"/>
        </pc:sldMkLst>
      </pc:sldChg>
    </pc:docChg>
  </pc:docChgLst>
  <pc:docChgLst>
    <pc:chgData name="Marco Coraggio" userId="82d2aef7352d2ea4" providerId="LiveId" clId="{19BF34CE-E80F-484B-93FF-8F93C85B6429}"/>
    <pc:docChg chg="custSel modSld">
      <pc:chgData name="Marco Coraggio" userId="82d2aef7352d2ea4" providerId="LiveId" clId="{19BF34CE-E80F-484B-93FF-8F93C85B6429}" dt="2021-06-07T14:12:41.066" v="58" actId="478"/>
      <pc:docMkLst>
        <pc:docMk/>
      </pc:docMkLst>
      <pc:sldChg chg="delSp modSp mod">
        <pc:chgData name="Marco Coraggio" userId="82d2aef7352d2ea4" providerId="LiveId" clId="{19BF34CE-E80F-484B-93FF-8F93C85B6429}" dt="2021-06-07T14:10:51.004" v="11" actId="478"/>
        <pc:sldMkLst>
          <pc:docMk/>
          <pc:sldMk cId="468692417" sldId="752"/>
        </pc:sldMkLst>
        <pc:picChg chg="mod ord">
          <ac:chgData name="Marco Coraggio" userId="82d2aef7352d2ea4" providerId="LiveId" clId="{19BF34CE-E80F-484B-93FF-8F93C85B6429}" dt="2021-06-07T14:10:51.004" v="10" actId="108"/>
          <ac:picMkLst>
            <pc:docMk/>
            <pc:sldMk cId="468692417" sldId="752"/>
            <ac:picMk id="6" creationId="{34F324D3-CD01-495D-B63D-93D9628DCDC4}"/>
          </ac:picMkLst>
        </pc:picChg>
        <pc:picChg chg="del mod">
          <ac:chgData name="Marco Coraggio" userId="82d2aef7352d2ea4" providerId="LiveId" clId="{19BF34CE-E80F-484B-93FF-8F93C85B6429}" dt="2021-06-07T14:10:51.004" v="11" actId="478"/>
          <ac:picMkLst>
            <pc:docMk/>
            <pc:sldMk cId="468692417" sldId="752"/>
            <ac:picMk id="7" creationId="{B330E215-14F5-4A99-B4A8-A4AC45BBDA7B}"/>
          </ac:picMkLst>
        </pc:picChg>
      </pc:sldChg>
      <pc:sldChg chg="delSp modSp mod">
        <pc:chgData name="Marco Coraggio" userId="82d2aef7352d2ea4" providerId="LiveId" clId="{19BF34CE-E80F-484B-93FF-8F93C85B6429}" dt="2021-06-07T14:12:41.066" v="58" actId="478"/>
        <pc:sldMkLst>
          <pc:docMk/>
          <pc:sldMk cId="139139127" sldId="753"/>
        </pc:sldMkLst>
        <pc:spChg chg="del ord">
          <ac:chgData name="Marco Coraggio" userId="82d2aef7352d2ea4" providerId="LiveId" clId="{19BF34CE-E80F-484B-93FF-8F93C85B6429}" dt="2021-06-07T14:12:41.066" v="58" actId="478"/>
          <ac:spMkLst>
            <pc:docMk/>
            <pc:sldMk cId="139139127" sldId="753"/>
            <ac:spMk id="15" creationId="{121F2040-3D37-41AC-8684-68BB86046859}"/>
          </ac:spMkLst>
        </pc:spChg>
        <pc:grpChg chg="ord">
          <ac:chgData name="Marco Coraggio" userId="82d2aef7352d2ea4" providerId="LiveId" clId="{19BF34CE-E80F-484B-93FF-8F93C85B6429}" dt="2021-06-07T14:12:41.066" v="57"/>
          <ac:grpSpMkLst>
            <pc:docMk/>
            <pc:sldMk cId="139139127" sldId="753"/>
            <ac:grpSpMk id="21" creationId="{01F6046D-A777-4674-A150-3275EA2A9F85}"/>
          </ac:grpSpMkLst>
        </pc:grpChg>
        <pc:picChg chg="mod ord">
          <ac:chgData name="Marco Coraggio" userId="82d2aef7352d2ea4" providerId="LiveId" clId="{19BF34CE-E80F-484B-93FF-8F93C85B6429}" dt="2021-06-07T14:11:03.101" v="27" actId="108"/>
          <ac:picMkLst>
            <pc:docMk/>
            <pc:sldMk cId="139139127" sldId="753"/>
            <ac:picMk id="10" creationId="{51F90E7B-0AE1-40D5-9228-EE2FA551AE27}"/>
          </ac:picMkLst>
        </pc:picChg>
        <pc:picChg chg="del mod">
          <ac:chgData name="Marco Coraggio" userId="82d2aef7352d2ea4" providerId="LiveId" clId="{19BF34CE-E80F-484B-93FF-8F93C85B6429}" dt="2021-06-07T14:11:03.101" v="28" actId="478"/>
          <ac:picMkLst>
            <pc:docMk/>
            <pc:sldMk cId="139139127" sldId="753"/>
            <ac:picMk id="12" creationId="{8F879B5F-1DF9-4F74-ACA1-128A8EC039B2}"/>
          </ac:picMkLst>
        </pc:picChg>
        <pc:picChg chg="del mod">
          <ac:chgData name="Marco Coraggio" userId="82d2aef7352d2ea4" providerId="LiveId" clId="{19BF34CE-E80F-484B-93FF-8F93C85B6429}" dt="2021-06-07T14:12:41.064" v="56" actId="478"/>
          <ac:picMkLst>
            <pc:docMk/>
            <pc:sldMk cId="139139127" sldId="753"/>
            <ac:picMk id="17" creationId="{186A41AC-00D1-4BE5-B9E2-7B53A54D30A4}"/>
          </ac:picMkLst>
        </pc:picChg>
        <pc:picChg chg="mod ord">
          <ac:chgData name="Marco Coraggio" userId="82d2aef7352d2ea4" providerId="LiveId" clId="{19BF34CE-E80F-484B-93FF-8F93C85B6429}" dt="2021-06-07T14:12:41.063" v="55" actId="108"/>
          <ac:picMkLst>
            <pc:docMk/>
            <pc:sldMk cId="139139127" sldId="753"/>
            <ac:picMk id="20" creationId="{94F3C5D6-4134-4133-81A4-8629516E57D2}"/>
          </ac:picMkLst>
        </pc:picChg>
      </pc:sldChg>
      <pc:sldChg chg="delSp modSp mod">
        <pc:chgData name="Marco Coraggio" userId="82d2aef7352d2ea4" providerId="LiveId" clId="{19BF34CE-E80F-484B-93FF-8F93C85B6429}" dt="2021-06-07T14:11:13.553" v="42" actId="478"/>
        <pc:sldMkLst>
          <pc:docMk/>
          <pc:sldMk cId="452280497" sldId="761"/>
        </pc:sldMkLst>
        <pc:picChg chg="mod ord">
          <ac:chgData name="Marco Coraggio" userId="82d2aef7352d2ea4" providerId="LiveId" clId="{19BF34CE-E80F-484B-93FF-8F93C85B6429}" dt="2021-06-07T14:11:13.553" v="41" actId="108"/>
          <ac:picMkLst>
            <pc:docMk/>
            <pc:sldMk cId="452280497" sldId="761"/>
            <ac:picMk id="7" creationId="{E9302DA1-56A8-43D5-A99A-B4094B4F78A6}"/>
          </ac:picMkLst>
        </pc:picChg>
        <pc:picChg chg="del mod">
          <ac:chgData name="Marco Coraggio" userId="82d2aef7352d2ea4" providerId="LiveId" clId="{19BF34CE-E80F-484B-93FF-8F93C85B6429}" dt="2021-06-07T14:11:13.553" v="42" actId="478"/>
          <ac:picMkLst>
            <pc:docMk/>
            <pc:sldMk cId="452280497" sldId="761"/>
            <ac:picMk id="11" creationId="{3923F653-0AF3-4D33-862F-BA694CF516C1}"/>
          </ac:picMkLst>
        </pc:picChg>
      </pc:sldChg>
    </pc:docChg>
  </pc:docChgLst>
  <pc:docChgLst>
    <pc:chgData name="Marco Coraggio" userId="82d2aef7352d2ea4" providerId="LiveId" clId="{E652A0E5-56C1-456F-8664-8886302CAF3D}"/>
    <pc:docChg chg="undo custSel addSld delSld modSld modSection">
      <pc:chgData name="Marco Coraggio" userId="82d2aef7352d2ea4" providerId="LiveId" clId="{E652A0E5-56C1-456F-8664-8886302CAF3D}" dt="2021-02-05T17:01:13.771" v="59" actId="20577"/>
      <pc:docMkLst>
        <pc:docMk/>
      </pc:docMkLst>
      <pc:sldChg chg="addSp delSp modSp mod chgLayout">
        <pc:chgData name="Marco Coraggio" userId="82d2aef7352d2ea4" providerId="LiveId" clId="{E652A0E5-56C1-456F-8664-8886302CAF3D}" dt="2021-01-19T13:07:48.660" v="12" actId="20577"/>
        <pc:sldMkLst>
          <pc:docMk/>
          <pc:sldMk cId="99326059" sldId="754"/>
        </pc:sldMkLst>
        <pc:spChg chg="mod ord">
          <ac:chgData name="Marco Coraggio" userId="82d2aef7352d2ea4" providerId="LiveId" clId="{E652A0E5-56C1-456F-8664-8886302CAF3D}" dt="2021-01-19T13:07:48.660" v="12" actId="20577"/>
          <ac:spMkLst>
            <pc:docMk/>
            <pc:sldMk cId="99326059" sldId="754"/>
            <ac:spMk id="2" creationId="{00000000-0000-0000-0000-000000000000}"/>
          </ac:spMkLst>
        </pc:spChg>
        <pc:spChg chg="mod ord">
          <ac:chgData name="Marco Coraggio" userId="82d2aef7352d2ea4" providerId="LiveId" clId="{E652A0E5-56C1-456F-8664-8886302CAF3D}" dt="2021-01-19T13:07:43.782" v="10" actId="6264"/>
          <ac:spMkLst>
            <pc:docMk/>
            <pc:sldMk cId="99326059" sldId="754"/>
            <ac:spMk id="3" creationId="{00000000-0000-0000-0000-000000000000}"/>
          </ac:spMkLst>
        </pc:spChg>
        <pc:spChg chg="add del mod">
          <ac:chgData name="Marco Coraggio" userId="82d2aef7352d2ea4" providerId="LiveId" clId="{E652A0E5-56C1-456F-8664-8886302CAF3D}" dt="2021-01-19T13:07:43.782" v="10" actId="6264"/>
          <ac:spMkLst>
            <pc:docMk/>
            <pc:sldMk cId="99326059" sldId="754"/>
            <ac:spMk id="4" creationId="{F8DE3FA7-BA26-43B9-A43F-3686EE8047FB}"/>
          </ac:spMkLst>
        </pc:spChg>
        <pc:spChg chg="add del mod">
          <ac:chgData name="Marco Coraggio" userId="82d2aef7352d2ea4" providerId="LiveId" clId="{E652A0E5-56C1-456F-8664-8886302CAF3D}" dt="2021-01-19T13:07:43.782" v="10" actId="6264"/>
          <ac:spMkLst>
            <pc:docMk/>
            <pc:sldMk cId="99326059" sldId="754"/>
            <ac:spMk id="5" creationId="{0772EE32-90E8-4D3F-B4E0-7EA0491A7D4F}"/>
          </ac:spMkLst>
        </pc:spChg>
      </pc:sldChg>
      <pc:sldChg chg="addSp delSp modSp mod chgLayout">
        <pc:chgData name="Marco Coraggio" userId="82d2aef7352d2ea4" providerId="LiveId" clId="{E652A0E5-56C1-456F-8664-8886302CAF3D}" dt="2021-01-19T13:08:27.082" v="15" actId="6549"/>
        <pc:sldMkLst>
          <pc:docMk/>
          <pc:sldMk cId="462322865" sldId="755"/>
        </pc:sldMkLst>
        <pc:spChg chg="mod ord">
          <ac:chgData name="Marco Coraggio" userId="82d2aef7352d2ea4" providerId="LiveId" clId="{E652A0E5-56C1-456F-8664-8886302CAF3D}" dt="2021-01-19T13:08:27.082" v="15" actId="6549"/>
          <ac:spMkLst>
            <pc:docMk/>
            <pc:sldMk cId="462322865" sldId="755"/>
            <ac:spMk id="2" creationId="{00000000-0000-0000-0000-000000000000}"/>
          </ac:spMkLst>
        </pc:spChg>
        <pc:spChg chg="mod ord">
          <ac:chgData name="Marco Coraggio" userId="82d2aef7352d2ea4" providerId="LiveId" clId="{E652A0E5-56C1-456F-8664-8886302CAF3D}" dt="2021-01-19T13:08:23.992" v="13" actId="6264"/>
          <ac:spMkLst>
            <pc:docMk/>
            <pc:sldMk cId="462322865" sldId="755"/>
            <ac:spMk id="3" creationId="{00000000-0000-0000-0000-000000000000}"/>
          </ac:spMkLst>
        </pc:spChg>
        <pc:spChg chg="add del mod">
          <ac:chgData name="Marco Coraggio" userId="82d2aef7352d2ea4" providerId="LiveId" clId="{E652A0E5-56C1-456F-8664-8886302CAF3D}" dt="2021-01-19T13:08:23.992" v="13" actId="6264"/>
          <ac:spMkLst>
            <pc:docMk/>
            <pc:sldMk cId="462322865" sldId="755"/>
            <ac:spMk id="4" creationId="{08688524-35BF-41CA-8673-F3BEB1CBBE74}"/>
          </ac:spMkLst>
        </pc:spChg>
        <pc:spChg chg="add del mod">
          <ac:chgData name="Marco Coraggio" userId="82d2aef7352d2ea4" providerId="LiveId" clId="{E652A0E5-56C1-456F-8664-8886302CAF3D}" dt="2021-01-19T13:08:23.992" v="13" actId="6264"/>
          <ac:spMkLst>
            <pc:docMk/>
            <pc:sldMk cId="462322865" sldId="755"/>
            <ac:spMk id="5" creationId="{343E3B7B-6F9F-49DC-8C5C-14F18AD2C90A}"/>
          </ac:spMkLst>
        </pc:spChg>
      </pc:sldChg>
      <pc:sldChg chg="modSp mod">
        <pc:chgData name="Marco Coraggio" userId="82d2aef7352d2ea4" providerId="LiveId" clId="{E652A0E5-56C1-456F-8664-8886302CAF3D}" dt="2021-01-19T13:05:37.908" v="9" actId="1035"/>
        <pc:sldMkLst>
          <pc:docMk/>
          <pc:sldMk cId="452280497" sldId="761"/>
        </pc:sldMkLst>
        <pc:spChg chg="mod">
          <ac:chgData name="Marco Coraggio" userId="82d2aef7352d2ea4" providerId="LiveId" clId="{E652A0E5-56C1-456F-8664-8886302CAF3D}" dt="2021-01-19T13:05:20.746" v="2" actId="404"/>
          <ac:spMkLst>
            <pc:docMk/>
            <pc:sldMk cId="452280497" sldId="761"/>
            <ac:spMk id="8" creationId="{00000000-0000-0000-0000-000000000000}"/>
          </ac:spMkLst>
        </pc:spChg>
        <pc:picChg chg="mod">
          <ac:chgData name="Marco Coraggio" userId="82d2aef7352d2ea4" providerId="LiveId" clId="{E652A0E5-56C1-456F-8664-8886302CAF3D}" dt="2021-01-19T13:05:37.908" v="9" actId="1035"/>
          <ac:picMkLst>
            <pc:docMk/>
            <pc:sldMk cId="452280497" sldId="761"/>
            <ac:picMk id="10" creationId="{00000000-0000-0000-0000-000000000000}"/>
          </ac:picMkLst>
        </pc:picChg>
        <pc:cxnChg chg="mod">
          <ac:chgData name="Marco Coraggio" userId="82d2aef7352d2ea4" providerId="LiveId" clId="{E652A0E5-56C1-456F-8664-8886302CAF3D}" dt="2021-01-19T13:05:37.908" v="9" actId="1035"/>
          <ac:cxnSpMkLst>
            <pc:docMk/>
            <pc:sldMk cId="452280497" sldId="761"/>
            <ac:cxnSpMk id="9" creationId="{00000000-0000-0000-0000-000000000000}"/>
          </ac:cxnSpMkLst>
        </pc:cxnChg>
      </pc:sldChg>
      <pc:sldChg chg="addSp delSp modSp new del mod delAnim modAnim">
        <pc:chgData name="Marco Coraggio" userId="82d2aef7352d2ea4" providerId="LiveId" clId="{E652A0E5-56C1-456F-8664-8886302CAF3D}" dt="2021-02-05T16:58:18.576" v="27" actId="47"/>
        <pc:sldMkLst>
          <pc:docMk/>
          <pc:sldMk cId="1879667669" sldId="767"/>
        </pc:sldMkLst>
        <pc:spChg chg="add del mod">
          <ac:chgData name="Marco Coraggio" userId="82d2aef7352d2ea4" providerId="LiveId" clId="{E652A0E5-56C1-456F-8664-8886302CAF3D}" dt="2021-02-05T16:58:16.010" v="25" actId="21"/>
          <ac:spMkLst>
            <pc:docMk/>
            <pc:sldMk cId="1879667669" sldId="767"/>
            <ac:spMk id="5" creationId="{6E7ACDCC-FBA0-43DC-8D51-2C2899B0C38A}"/>
          </ac:spMkLst>
        </pc:spChg>
      </pc:sldChg>
      <pc:sldChg chg="new del">
        <pc:chgData name="Marco Coraggio" userId="82d2aef7352d2ea4" providerId="LiveId" clId="{E652A0E5-56C1-456F-8664-8886302CAF3D}" dt="2021-02-05T16:57:30.892" v="17" actId="680"/>
        <pc:sldMkLst>
          <pc:docMk/>
          <pc:sldMk cId="3566664085" sldId="767"/>
        </pc:sldMkLst>
      </pc:sldChg>
      <pc:sldChg chg="addSp delSp modSp new mod modAnim">
        <pc:chgData name="Marco Coraggio" userId="82d2aef7352d2ea4" providerId="LiveId" clId="{E652A0E5-56C1-456F-8664-8886302CAF3D}" dt="2021-02-05T17:01:13.771" v="59" actId="20577"/>
        <pc:sldMkLst>
          <pc:docMk/>
          <pc:sldMk cId="1336148719" sldId="768"/>
        </pc:sldMkLst>
        <pc:spChg chg="del">
          <ac:chgData name="Marco Coraggio" userId="82d2aef7352d2ea4" providerId="LiveId" clId="{E652A0E5-56C1-456F-8664-8886302CAF3D}" dt="2021-02-05T16:58:11.248" v="24" actId="478"/>
          <ac:spMkLst>
            <pc:docMk/>
            <pc:sldMk cId="1336148719" sldId="768"/>
            <ac:spMk id="2" creationId="{AFE224F5-1BD9-48BB-8E85-546CA304C65A}"/>
          </ac:spMkLst>
        </pc:spChg>
        <pc:spChg chg="add mod">
          <ac:chgData name="Marco Coraggio" userId="82d2aef7352d2ea4" providerId="LiveId" clId="{E652A0E5-56C1-456F-8664-8886302CAF3D}" dt="2021-02-05T17:01:13.771" v="59" actId="20577"/>
          <ac:spMkLst>
            <pc:docMk/>
            <pc:sldMk cId="1336148719" sldId="768"/>
            <ac:spMk id="3" creationId="{CE4AAAD5-C623-409B-8708-5B931633AFA7}"/>
          </ac:spMkLst>
        </pc:spChg>
      </pc:sldChg>
    </pc:docChg>
  </pc:docChgLst>
  <pc:docChgLst>
    <pc:chgData name="Marco Coraggio" userId="82d2aef7352d2ea4" providerId="LiveId" clId="{DDF9A6F0-0FD4-4B05-BE28-7F1D8372433F}"/>
    <pc:docChg chg="modSld">
      <pc:chgData name="Marco Coraggio" userId="82d2aef7352d2ea4" providerId="LiveId" clId="{DDF9A6F0-0FD4-4B05-BE28-7F1D8372433F}" dt="2021-05-12T12:55:12.578" v="7"/>
      <pc:docMkLst>
        <pc:docMk/>
      </pc:docMkLst>
      <pc:sldChg chg="modSp">
        <pc:chgData name="Marco Coraggio" userId="82d2aef7352d2ea4" providerId="LiveId" clId="{DDF9A6F0-0FD4-4B05-BE28-7F1D8372433F}" dt="2021-05-12T12:54:39.363" v="1"/>
        <pc:sldMkLst>
          <pc:docMk/>
          <pc:sldMk cId="452280497" sldId="761"/>
        </pc:sldMkLst>
        <pc:spChg chg="mod">
          <ac:chgData name="Marco Coraggio" userId="82d2aef7352d2ea4" providerId="LiveId" clId="{DDF9A6F0-0FD4-4B05-BE28-7F1D8372433F}" dt="2021-05-12T12:54:39.363" v="1"/>
          <ac:spMkLst>
            <pc:docMk/>
            <pc:sldMk cId="452280497" sldId="761"/>
            <ac:spMk id="8" creationId="{00000000-0000-0000-0000-000000000000}"/>
          </ac:spMkLst>
        </pc:spChg>
      </pc:sldChg>
      <pc:sldChg chg="addSp delSp modSp modAnim">
        <pc:chgData name="Marco Coraggio" userId="82d2aef7352d2ea4" providerId="LiveId" clId="{DDF9A6F0-0FD4-4B05-BE28-7F1D8372433F}" dt="2021-05-12T12:55:12.578" v="7"/>
        <pc:sldMkLst>
          <pc:docMk/>
          <pc:sldMk cId="2168955683" sldId="762"/>
        </pc:sldMkLst>
        <pc:spChg chg="add del mod">
          <ac:chgData name="Marco Coraggio" userId="82d2aef7352d2ea4" providerId="LiveId" clId="{DDF9A6F0-0FD4-4B05-BE28-7F1D8372433F}" dt="2021-05-12T12:55:12.578" v="7"/>
          <ac:spMkLst>
            <pc:docMk/>
            <pc:sldMk cId="2168955683" sldId="762"/>
            <ac:spMk id="6" creationId="{5AD642B7-779E-4482-92A9-E87F1D40E214}"/>
          </ac:spMkLst>
        </pc:spChg>
        <pc:spChg chg="add del">
          <ac:chgData name="Marco Coraggio" userId="82d2aef7352d2ea4" providerId="LiveId" clId="{DDF9A6F0-0FD4-4B05-BE28-7F1D8372433F}" dt="2021-05-12T12:55:03.283" v="4"/>
          <ac:spMkLst>
            <pc:docMk/>
            <pc:sldMk cId="2168955683" sldId="762"/>
            <ac:spMk id="8" creationId="{C5B1B139-B1B4-48BF-B5D6-C3ADD908DAEC}"/>
          </ac:spMkLst>
        </pc:spChg>
        <pc:picChg chg="add del mod">
          <ac:chgData name="Marco Coraggio" userId="82d2aef7352d2ea4" providerId="LiveId" clId="{DDF9A6F0-0FD4-4B05-BE28-7F1D8372433F}" dt="2021-05-12T12:55:12.578" v="7"/>
          <ac:picMkLst>
            <pc:docMk/>
            <pc:sldMk cId="2168955683" sldId="762"/>
            <ac:picMk id="7" creationId="{4E642427-C529-40A3-AE46-9FD165603712}"/>
          </ac:picMkLst>
        </pc:picChg>
        <pc:cxnChg chg="add del mod">
          <ac:chgData name="Marco Coraggio" userId="82d2aef7352d2ea4" providerId="LiveId" clId="{DDF9A6F0-0FD4-4B05-BE28-7F1D8372433F}" dt="2021-05-12T12:55:12.578" v="7"/>
          <ac:cxnSpMkLst>
            <pc:docMk/>
            <pc:sldMk cId="2168955683" sldId="762"/>
            <ac:cxnSpMk id="5" creationId="{978092FC-03A3-4A51-8CB3-2A6C9398AE57}"/>
          </ac:cxnSpMkLst>
        </pc:cxnChg>
      </pc:sldChg>
    </pc:docChg>
  </pc:docChgLst>
  <pc:docChgLst>
    <pc:chgData name="Marco Coraggio" userId="82d2aef7352d2ea4" providerId="LiveId" clId="{AD0E5FFF-5C0A-41B0-A327-D6CB8FB00872}"/>
    <pc:docChg chg="modSld">
      <pc:chgData name="Marco Coraggio" userId="82d2aef7352d2ea4" providerId="LiveId" clId="{AD0E5FFF-5C0A-41B0-A327-D6CB8FB00872}" dt="2024-08-03T00:23:03.902" v="1" actId="20577"/>
      <pc:docMkLst>
        <pc:docMk/>
      </pc:docMkLst>
      <pc:sldChg chg="modSp mod">
        <pc:chgData name="Marco Coraggio" userId="82d2aef7352d2ea4" providerId="LiveId" clId="{AD0E5FFF-5C0A-41B0-A327-D6CB8FB00872}" dt="2024-08-03T00:23:03.902" v="1" actId="20577"/>
        <pc:sldMkLst>
          <pc:docMk/>
          <pc:sldMk cId="3792937642" sldId="764"/>
        </pc:sldMkLst>
        <pc:spChg chg="mod">
          <ac:chgData name="Marco Coraggio" userId="82d2aef7352d2ea4" providerId="LiveId" clId="{AD0E5FFF-5C0A-41B0-A327-D6CB8FB00872}" dt="2024-08-03T00:23:03.902" v="1" actId="20577"/>
          <ac:spMkLst>
            <pc:docMk/>
            <pc:sldMk cId="3792937642" sldId="764"/>
            <ac:spMk id="3" creationId="{00000000-0000-0000-0000-000000000000}"/>
          </ac:spMkLst>
        </pc:spChg>
      </pc:sldChg>
    </pc:docChg>
  </pc:docChgLst>
  <pc:docChgLst>
    <pc:chgData name="Marco Coraggio" userId="82d2aef7352d2ea4" providerId="LiveId" clId="{39A95E81-796A-4F0F-8F33-577E838746DC}"/>
    <pc:docChg chg="custSel modSld">
      <pc:chgData name="Marco Coraggio" userId="82d2aef7352d2ea4" providerId="LiveId" clId="{39A95E81-796A-4F0F-8F33-577E838746DC}" dt="2020-11-02T17:21:28.034" v="125" actId="20577"/>
      <pc:docMkLst>
        <pc:docMk/>
      </pc:docMkLst>
      <pc:sldChg chg="addSp delSp modSp modAnim">
        <pc:chgData name="Marco Coraggio" userId="82d2aef7352d2ea4" providerId="LiveId" clId="{39A95E81-796A-4F0F-8F33-577E838746DC}" dt="2020-06-09T11:39:10.381" v="52"/>
        <pc:sldMkLst>
          <pc:docMk/>
          <pc:sldMk cId="139139127" sldId="753"/>
        </pc:sldMkLst>
        <pc:spChg chg="mod">
          <ac:chgData name="Marco Coraggio" userId="82d2aef7352d2ea4" providerId="LiveId" clId="{39A95E81-796A-4F0F-8F33-577E838746DC}" dt="2020-06-09T11:38:29.583" v="45" actId="1035"/>
          <ac:spMkLst>
            <pc:docMk/>
            <pc:sldMk cId="139139127" sldId="753"/>
            <ac:spMk id="6" creationId="{00000000-0000-0000-0000-000000000000}"/>
          </ac:spMkLst>
        </pc:spChg>
        <pc:spChg chg="add mod">
          <ac:chgData name="Marco Coraggio" userId="82d2aef7352d2ea4" providerId="LiveId" clId="{39A95E81-796A-4F0F-8F33-577E838746DC}" dt="2020-06-09T11:38:22.265" v="31" actId="164"/>
          <ac:spMkLst>
            <pc:docMk/>
            <pc:sldMk cId="139139127" sldId="753"/>
            <ac:spMk id="14" creationId="{19551627-F5C2-4730-BEF4-2A1E208492E6}"/>
          </ac:spMkLst>
        </pc:spChg>
        <pc:grpChg chg="add mod">
          <ac:chgData name="Marco Coraggio" userId="82d2aef7352d2ea4" providerId="LiveId" clId="{39A95E81-796A-4F0F-8F33-577E838746DC}" dt="2020-06-09T11:38:37.281" v="50" actId="1036"/>
          <ac:grpSpMkLst>
            <pc:docMk/>
            <pc:sldMk cId="139139127" sldId="753"/>
            <ac:grpSpMk id="18" creationId="{A761FD96-D7E5-42E8-9BE7-31D8C4C2C157}"/>
          </ac:grpSpMkLst>
        </pc:grpChg>
        <pc:picChg chg="del mod ord">
          <ac:chgData name="Marco Coraggio" userId="82d2aef7352d2ea4" providerId="LiveId" clId="{39A95E81-796A-4F0F-8F33-577E838746DC}" dt="2020-06-09T11:38:04.212" v="26" actId="478"/>
          <ac:picMkLst>
            <pc:docMk/>
            <pc:sldMk cId="139139127" sldId="753"/>
            <ac:picMk id="10" creationId="{5B6B4592-64AD-4CDA-904E-FF92DEEE85E6}"/>
          </ac:picMkLst>
        </pc:picChg>
        <pc:picChg chg="mod">
          <ac:chgData name="Marco Coraggio" userId="82d2aef7352d2ea4" providerId="LiveId" clId="{39A95E81-796A-4F0F-8F33-577E838746DC}" dt="2020-06-09T11:37:31.239" v="3" actId="14100"/>
          <ac:picMkLst>
            <pc:docMk/>
            <pc:sldMk cId="139139127" sldId="753"/>
            <ac:picMk id="12" creationId="{8F879B5F-1DF9-4F74-ACA1-128A8EC039B2}"/>
          </ac:picMkLst>
        </pc:picChg>
        <pc:picChg chg="add del mod">
          <ac:chgData name="Marco Coraggio" userId="82d2aef7352d2ea4" providerId="LiveId" clId="{39A95E81-796A-4F0F-8F33-577E838746DC}" dt="2020-06-09T11:37:57.882" v="16" actId="478"/>
          <ac:picMkLst>
            <pc:docMk/>
            <pc:sldMk cId="139139127" sldId="753"/>
            <ac:picMk id="15" creationId="{6E2A4AC1-D5A2-4D00-834E-F25296439F63}"/>
          </ac:picMkLst>
        </pc:picChg>
        <pc:picChg chg="mod ord">
          <ac:chgData name="Marco Coraggio" userId="82d2aef7352d2ea4" providerId="LiveId" clId="{39A95E81-796A-4F0F-8F33-577E838746DC}" dt="2020-06-09T11:38:22.265" v="31" actId="164"/>
          <ac:picMkLst>
            <pc:docMk/>
            <pc:sldMk cId="139139127" sldId="753"/>
            <ac:picMk id="17" creationId="{186A41AC-00D1-4BE5-B9E2-7B53A54D30A4}"/>
          </ac:picMkLst>
        </pc:picChg>
      </pc:sldChg>
      <pc:sldChg chg="addSp delSp modSp mod delAnim modAnim">
        <pc:chgData name="Marco Coraggio" userId="82d2aef7352d2ea4" providerId="LiveId" clId="{39A95E81-796A-4F0F-8F33-577E838746DC}" dt="2020-11-02T17:21:28.034" v="125" actId="20577"/>
        <pc:sldMkLst>
          <pc:docMk/>
          <pc:sldMk cId="452280497" sldId="761"/>
        </pc:sldMkLst>
        <pc:spChg chg="mod">
          <ac:chgData name="Marco Coraggio" userId="82d2aef7352d2ea4" providerId="LiveId" clId="{39A95E81-796A-4F0F-8F33-577E838746DC}" dt="2020-11-02T17:21:28.034" v="125" actId="20577"/>
          <ac:spMkLst>
            <pc:docMk/>
            <pc:sldMk cId="452280497" sldId="761"/>
            <ac:spMk id="8" creationId="{00000000-0000-0000-0000-000000000000}"/>
          </ac:spMkLst>
        </pc:spChg>
        <pc:picChg chg="mod">
          <ac:chgData name="Marco Coraggio" userId="82d2aef7352d2ea4" providerId="LiveId" clId="{39A95E81-796A-4F0F-8F33-577E838746DC}" dt="2020-11-02T17:20:28.893" v="97" actId="14100"/>
          <ac:picMkLst>
            <pc:docMk/>
            <pc:sldMk cId="452280497" sldId="761"/>
            <ac:picMk id="10" creationId="{00000000-0000-0000-0000-000000000000}"/>
          </ac:picMkLst>
        </pc:picChg>
        <pc:cxnChg chg="mod">
          <ac:chgData name="Marco Coraggio" userId="82d2aef7352d2ea4" providerId="LiveId" clId="{39A95E81-796A-4F0F-8F33-577E838746DC}" dt="2020-11-02T17:20:38.523" v="102" actId="1036"/>
          <ac:cxnSpMkLst>
            <pc:docMk/>
            <pc:sldMk cId="452280497" sldId="761"/>
            <ac:cxnSpMk id="9" creationId="{00000000-0000-0000-0000-000000000000}"/>
          </ac:cxnSpMkLst>
        </pc:cxnChg>
        <pc:cxnChg chg="add del mod">
          <ac:chgData name="Marco Coraggio" userId="82d2aef7352d2ea4" providerId="LiveId" clId="{39A95E81-796A-4F0F-8F33-577E838746DC}" dt="2020-11-02T17:20:33.498" v="98" actId="478"/>
          <ac:cxnSpMkLst>
            <pc:docMk/>
            <pc:sldMk cId="452280497" sldId="761"/>
            <ac:cxnSpMk id="12" creationId="{C274CD4C-3701-4DE7-946A-7092DE4E4DB2}"/>
          </ac:cxnSpMkLst>
        </pc:cxnChg>
        <pc:cxnChg chg="add del mod">
          <ac:chgData name="Marco Coraggio" userId="82d2aef7352d2ea4" providerId="LiveId" clId="{39A95E81-796A-4F0F-8F33-577E838746DC}" dt="2020-11-02T17:20:33.498" v="98" actId="478"/>
          <ac:cxnSpMkLst>
            <pc:docMk/>
            <pc:sldMk cId="452280497" sldId="761"/>
            <ac:cxnSpMk id="13" creationId="{C5385151-5C63-480F-9D5E-FE3F11669CBB}"/>
          </ac:cxnSpMkLst>
        </pc:cxnChg>
      </pc:sldChg>
    </pc:docChg>
  </pc:docChgLst>
  <pc:docChgLst>
    <pc:chgData name="Marco Coraggio" userId="82d2aef7352d2ea4" providerId="LiveId" clId="{C0DEC53E-63C8-49C8-92E5-466057B98108}"/>
    <pc:docChg chg="undo redo custSel modSld modMainMaster">
      <pc:chgData name="Marco Coraggio" userId="82d2aef7352d2ea4" providerId="LiveId" clId="{C0DEC53E-63C8-49C8-92E5-466057B98108}" dt="2020-01-31T16:28:38.032" v="57" actId="478"/>
      <pc:docMkLst>
        <pc:docMk/>
      </pc:docMkLst>
      <pc:sldChg chg="delSp modSp">
        <pc:chgData name="Marco Coraggio" userId="82d2aef7352d2ea4" providerId="LiveId" clId="{C0DEC53E-63C8-49C8-92E5-466057B98108}" dt="2020-01-31T16:28:30.247" v="44" actId="478"/>
        <pc:sldMkLst>
          <pc:docMk/>
          <pc:sldMk cId="139139127" sldId="753"/>
        </pc:sldMkLst>
        <pc:spChg chg="mod">
          <ac:chgData name="Marco Coraggio" userId="82d2aef7352d2ea4" providerId="LiveId" clId="{C0DEC53E-63C8-49C8-92E5-466057B98108}" dt="2020-01-31T15:33:04.570" v="28" actId="208"/>
          <ac:spMkLst>
            <pc:docMk/>
            <pc:sldMk cId="139139127" sldId="753"/>
            <ac:spMk id="6" creationId="{00000000-0000-0000-0000-000000000000}"/>
          </ac:spMkLst>
        </pc:spChg>
        <pc:picChg chg="del mod">
          <ac:chgData name="Marco Coraggio" userId="82d2aef7352d2ea4" providerId="LiveId" clId="{C0DEC53E-63C8-49C8-92E5-466057B98108}" dt="2020-01-31T16:28:30.247" v="44" actId="478"/>
          <ac:picMkLst>
            <pc:docMk/>
            <pc:sldMk cId="139139127" sldId="753"/>
            <ac:picMk id="5" creationId="{00000000-0000-0000-0000-000000000000}"/>
          </ac:picMkLst>
        </pc:picChg>
        <pc:picChg chg="mod ord">
          <ac:chgData name="Marco Coraggio" userId="82d2aef7352d2ea4" providerId="LiveId" clId="{C0DEC53E-63C8-49C8-92E5-466057B98108}" dt="2020-01-31T16:28:30.242" v="43" actId="108"/>
          <ac:picMkLst>
            <pc:docMk/>
            <pc:sldMk cId="139139127" sldId="753"/>
            <ac:picMk id="12" creationId="{8F879B5F-1DF9-4F74-ACA1-128A8EC039B2}"/>
          </ac:picMkLst>
        </pc:picChg>
      </pc:sldChg>
      <pc:sldChg chg="delSp modSp">
        <pc:chgData name="Marco Coraggio" userId="82d2aef7352d2ea4" providerId="LiveId" clId="{C0DEC53E-63C8-49C8-92E5-466057B98108}" dt="2020-01-31T16:28:38.032" v="57" actId="478"/>
        <pc:sldMkLst>
          <pc:docMk/>
          <pc:sldMk cId="452280497" sldId="761"/>
        </pc:sldMkLst>
        <pc:picChg chg="del mod">
          <ac:chgData name="Marco Coraggio" userId="82d2aef7352d2ea4" providerId="LiveId" clId="{C0DEC53E-63C8-49C8-92E5-466057B98108}" dt="2020-01-31T16:28:38.032" v="57" actId="478"/>
          <ac:picMkLst>
            <pc:docMk/>
            <pc:sldMk cId="452280497" sldId="761"/>
            <ac:picMk id="7" creationId="{00000000-0000-0000-0000-000000000000}"/>
          </ac:picMkLst>
        </pc:picChg>
        <pc:picChg chg="mod ord">
          <ac:chgData name="Marco Coraggio" userId="82d2aef7352d2ea4" providerId="LiveId" clId="{C0DEC53E-63C8-49C8-92E5-466057B98108}" dt="2020-01-31T16:28:38.032" v="56" actId="108"/>
          <ac:picMkLst>
            <pc:docMk/>
            <pc:sldMk cId="452280497" sldId="761"/>
            <ac:picMk id="11" creationId="{3923F653-0AF3-4D33-862F-BA694CF516C1}"/>
          </ac:picMkLst>
        </pc:picChg>
      </pc:sldChg>
      <pc:sldMasterChg chg="modSldLayout">
        <pc:chgData name="Marco Coraggio" userId="82d2aef7352d2ea4" providerId="LiveId" clId="{C0DEC53E-63C8-49C8-92E5-466057B98108}" dt="2020-01-31T14:10:50.573" v="11" actId="14100"/>
        <pc:sldMasterMkLst>
          <pc:docMk/>
          <pc:sldMasterMk cId="3947515158" sldId="2147483738"/>
        </pc:sldMasterMkLst>
        <pc:sldLayoutChg chg="modSp">
          <pc:chgData name="Marco Coraggio" userId="82d2aef7352d2ea4" providerId="LiveId" clId="{C0DEC53E-63C8-49C8-92E5-466057B98108}" dt="2020-01-31T14:09:59.172" v="0" actId="14100"/>
          <pc:sldLayoutMkLst>
            <pc:docMk/>
            <pc:sldMasterMk cId="3947515158" sldId="2147483738"/>
            <pc:sldLayoutMk cId="3720983738" sldId="2147483740"/>
          </pc:sldLayoutMkLst>
          <pc:spChg chg="mod">
            <ac:chgData name="Marco Coraggio" userId="82d2aef7352d2ea4" providerId="LiveId" clId="{C0DEC53E-63C8-49C8-92E5-466057B98108}" dt="2020-01-31T14:09:59.172" v="0" actId="14100"/>
            <ac:spMkLst>
              <pc:docMk/>
              <pc:sldMasterMk cId="3947515158" sldId="2147483738"/>
              <pc:sldLayoutMk cId="3720983738" sldId="2147483740"/>
              <ac:spMk id="3" creationId="{00000000-0000-0000-0000-000000000000}"/>
            </ac:spMkLst>
          </pc:spChg>
        </pc:sldLayoutChg>
        <pc:sldLayoutChg chg="addSp delSp">
          <pc:chgData name="Marco Coraggio" userId="82d2aef7352d2ea4" providerId="LiveId" clId="{C0DEC53E-63C8-49C8-92E5-466057B98108}" dt="2020-01-31T14:10:18.962" v="2"/>
          <pc:sldLayoutMkLst>
            <pc:docMk/>
            <pc:sldMasterMk cId="3947515158" sldId="2147483738"/>
            <pc:sldLayoutMk cId="3461586119" sldId="2147483760"/>
          </pc:sldLayoutMkLst>
          <pc:spChg chg="del">
            <ac:chgData name="Marco Coraggio" userId="82d2aef7352d2ea4" providerId="LiveId" clId="{C0DEC53E-63C8-49C8-92E5-466057B98108}" dt="2020-01-31T14:10:18.592" v="1" actId="478"/>
            <ac:spMkLst>
              <pc:docMk/>
              <pc:sldMasterMk cId="3947515158" sldId="2147483738"/>
              <pc:sldLayoutMk cId="3461586119" sldId="2147483760"/>
              <ac:spMk id="3" creationId="{00000000-0000-0000-0000-000000000000}"/>
            </ac:spMkLst>
          </pc:spChg>
          <pc:spChg chg="add">
            <ac:chgData name="Marco Coraggio" userId="82d2aef7352d2ea4" providerId="LiveId" clId="{C0DEC53E-63C8-49C8-92E5-466057B98108}" dt="2020-01-31T14:10:18.962" v="2"/>
            <ac:spMkLst>
              <pc:docMk/>
              <pc:sldMasterMk cId="3947515158" sldId="2147483738"/>
              <pc:sldLayoutMk cId="3461586119" sldId="2147483760"/>
              <ac:spMk id="6" creationId="{B664741D-F710-4201-B0F0-65E2FCD2583D}"/>
            </ac:spMkLst>
          </pc:spChg>
        </pc:sldLayoutChg>
        <pc:sldLayoutChg chg="addSp delSp">
          <pc:chgData name="Marco Coraggio" userId="82d2aef7352d2ea4" providerId="LiveId" clId="{C0DEC53E-63C8-49C8-92E5-466057B98108}" dt="2020-01-31T14:10:22.383" v="4"/>
          <pc:sldLayoutMkLst>
            <pc:docMk/>
            <pc:sldMasterMk cId="3947515158" sldId="2147483738"/>
            <pc:sldLayoutMk cId="2589661843" sldId="2147483761"/>
          </pc:sldLayoutMkLst>
          <pc:spChg chg="del">
            <ac:chgData name="Marco Coraggio" userId="82d2aef7352d2ea4" providerId="LiveId" clId="{C0DEC53E-63C8-49C8-92E5-466057B98108}" dt="2020-01-31T14:10:22.213" v="3" actId="478"/>
            <ac:spMkLst>
              <pc:docMk/>
              <pc:sldMasterMk cId="3947515158" sldId="2147483738"/>
              <pc:sldLayoutMk cId="2589661843" sldId="2147483761"/>
              <ac:spMk id="3" creationId="{00000000-0000-0000-0000-000000000000}"/>
            </ac:spMkLst>
          </pc:spChg>
          <pc:spChg chg="add">
            <ac:chgData name="Marco Coraggio" userId="82d2aef7352d2ea4" providerId="LiveId" clId="{C0DEC53E-63C8-49C8-92E5-466057B98108}" dt="2020-01-31T14:10:22.383" v="4"/>
            <ac:spMkLst>
              <pc:docMk/>
              <pc:sldMasterMk cId="3947515158" sldId="2147483738"/>
              <pc:sldLayoutMk cId="2589661843" sldId="2147483761"/>
              <ac:spMk id="6" creationId="{551FC2F6-73FD-4FB8-A3BE-2AD227C0C453}"/>
            </ac:spMkLst>
          </pc:spChg>
        </pc:sldLayoutChg>
        <pc:sldLayoutChg chg="modSp">
          <pc:chgData name="Marco Coraggio" userId="82d2aef7352d2ea4" providerId="LiveId" clId="{C0DEC53E-63C8-49C8-92E5-466057B98108}" dt="2020-01-31T14:10:50.573" v="11" actId="14100"/>
          <pc:sldLayoutMkLst>
            <pc:docMk/>
            <pc:sldMasterMk cId="3947515158" sldId="2147483738"/>
            <pc:sldLayoutMk cId="2738816226" sldId="2147483762"/>
          </pc:sldLayoutMkLst>
          <pc:spChg chg="mod">
            <ac:chgData name="Marco Coraggio" userId="82d2aef7352d2ea4" providerId="LiveId" clId="{C0DEC53E-63C8-49C8-92E5-466057B98108}" dt="2020-01-31T14:10:50.573" v="11" actId="14100"/>
            <ac:spMkLst>
              <pc:docMk/>
              <pc:sldMasterMk cId="3947515158" sldId="2147483738"/>
              <pc:sldLayoutMk cId="2738816226" sldId="2147483762"/>
              <ac:spMk id="3" creationId="{00000000-0000-0000-0000-000000000000}"/>
            </ac:spMkLst>
          </pc:spChg>
        </pc:sldLayoutChg>
      </pc:sldMasterChg>
    </pc:docChg>
  </pc:docChgLst>
  <pc:docChgLst>
    <pc:chgData name="Marco Coraggio" userId="82d2aef7352d2ea4" providerId="LiveId" clId="{25E8CACF-7CAD-4CF9-9A88-C0BC2CD68457}"/>
    <pc:docChg chg="undo modSld">
      <pc:chgData name="Marco Coraggio" userId="82d2aef7352d2ea4" providerId="LiveId" clId="{25E8CACF-7CAD-4CF9-9A88-C0BC2CD68457}" dt="2019-12-11T13:07:17.611" v="29"/>
      <pc:docMkLst>
        <pc:docMk/>
      </pc:docMkLst>
      <pc:sldChg chg="modSp">
        <pc:chgData name="Marco Coraggio" userId="82d2aef7352d2ea4" providerId="LiveId" clId="{25E8CACF-7CAD-4CF9-9A88-C0BC2CD68457}" dt="2019-12-11T13:07:17.611" v="29"/>
        <pc:sldMkLst>
          <pc:docMk/>
          <pc:sldMk cId="2783164832" sldId="750"/>
        </pc:sldMkLst>
        <pc:spChg chg="mod">
          <ac:chgData name="Marco Coraggio" userId="82d2aef7352d2ea4" providerId="LiveId" clId="{25E8CACF-7CAD-4CF9-9A88-C0BC2CD68457}" dt="2019-12-11T13:07:17.611" v="29"/>
          <ac:spMkLst>
            <pc:docMk/>
            <pc:sldMk cId="2783164832" sldId="750"/>
            <ac:spMk id="4" creationId="{00000000-0000-0000-0000-000000000000}"/>
          </ac:spMkLst>
        </pc:spChg>
      </pc:sldChg>
      <pc:sldChg chg="modSp">
        <pc:chgData name="Marco Coraggio" userId="82d2aef7352d2ea4" providerId="LiveId" clId="{25E8CACF-7CAD-4CF9-9A88-C0BC2CD68457}" dt="2019-12-04T11:11:04.882" v="21" actId="207"/>
        <pc:sldMkLst>
          <pc:docMk/>
          <pc:sldMk cId="468692417" sldId="752"/>
        </pc:sldMkLst>
        <pc:spChg chg="mod">
          <ac:chgData name="Marco Coraggio" userId="82d2aef7352d2ea4" providerId="LiveId" clId="{25E8CACF-7CAD-4CF9-9A88-C0BC2CD68457}" dt="2019-12-04T11:11:04.882" v="21" actId="207"/>
          <ac:spMkLst>
            <pc:docMk/>
            <pc:sldMk cId="468692417" sldId="752"/>
            <ac:spMk id="2" creationId="{00000000-0000-0000-0000-000000000000}"/>
          </ac:spMkLst>
        </pc:spChg>
      </pc:sldChg>
      <pc:sldChg chg="modSp">
        <pc:chgData name="Marco Coraggio" userId="82d2aef7352d2ea4" providerId="LiveId" clId="{25E8CACF-7CAD-4CF9-9A88-C0BC2CD68457}" dt="2019-12-11T13:04:57.369" v="28" actId="20577"/>
        <pc:sldMkLst>
          <pc:docMk/>
          <pc:sldMk cId="139139127" sldId="753"/>
        </pc:sldMkLst>
        <pc:spChg chg="mod">
          <ac:chgData name="Marco Coraggio" userId="82d2aef7352d2ea4" providerId="LiveId" clId="{25E8CACF-7CAD-4CF9-9A88-C0BC2CD68457}" dt="2019-12-11T13:04:57.369" v="28" actId="20577"/>
          <ac:spMkLst>
            <pc:docMk/>
            <pc:sldMk cId="139139127" sldId="753"/>
            <ac:spMk id="2" creationId="{00000000-0000-0000-0000-000000000000}"/>
          </ac:spMkLst>
        </pc:spChg>
      </pc:sldChg>
      <pc:sldChg chg="modSp">
        <pc:chgData name="Marco Coraggio" userId="82d2aef7352d2ea4" providerId="LiveId" clId="{25E8CACF-7CAD-4CF9-9A88-C0BC2CD68457}" dt="2019-12-11T13:03:04.448" v="27" actId="6549"/>
        <pc:sldMkLst>
          <pc:docMk/>
          <pc:sldMk cId="99326059" sldId="754"/>
        </pc:sldMkLst>
        <pc:spChg chg="mod">
          <ac:chgData name="Marco Coraggio" userId="82d2aef7352d2ea4" providerId="LiveId" clId="{25E8CACF-7CAD-4CF9-9A88-C0BC2CD68457}" dt="2019-12-11T13:03:04.448" v="27" actId="6549"/>
          <ac:spMkLst>
            <pc:docMk/>
            <pc:sldMk cId="99326059" sldId="754"/>
            <ac:spMk id="2" creationId="{00000000-0000-0000-0000-000000000000}"/>
          </ac:spMkLst>
        </pc:spChg>
      </pc:sldChg>
      <pc:sldChg chg="addSp delSp modSp modAnim">
        <pc:chgData name="Marco Coraggio" userId="82d2aef7352d2ea4" providerId="LiveId" clId="{25E8CACF-7CAD-4CF9-9A88-C0BC2CD68457}" dt="2019-12-04T11:04:49.328" v="7" actId="207"/>
        <pc:sldMkLst>
          <pc:docMk/>
          <pc:sldMk cId="452280497" sldId="761"/>
        </pc:sldMkLst>
        <pc:spChg chg="mod">
          <ac:chgData name="Marco Coraggio" userId="82d2aef7352d2ea4" providerId="LiveId" clId="{25E8CACF-7CAD-4CF9-9A88-C0BC2CD68457}" dt="2019-12-04T11:04:49.328" v="7" actId="207"/>
          <ac:spMkLst>
            <pc:docMk/>
            <pc:sldMk cId="452280497" sldId="761"/>
            <ac:spMk id="8" creationId="{00000000-0000-0000-0000-000000000000}"/>
          </ac:spMkLst>
        </pc:spChg>
        <pc:spChg chg="add del mod">
          <ac:chgData name="Marco Coraggio" userId="82d2aef7352d2ea4" providerId="LiveId" clId="{25E8CACF-7CAD-4CF9-9A88-C0BC2CD68457}" dt="2019-12-04T11:04:30.732" v="6"/>
          <ac:spMkLst>
            <pc:docMk/>
            <pc:sldMk cId="452280497" sldId="761"/>
            <ac:spMk id="11" creationId="{BEA68ABB-760C-4EBC-8677-C0E59ED83C9E}"/>
          </ac:spMkLst>
        </pc:spChg>
      </pc:sldChg>
    </pc:docChg>
  </pc:docChgLst>
  <pc:docChgLst>
    <pc:chgData name="Marco Coraggio" userId="82d2aef7352d2ea4" providerId="LiveId" clId="{D0CD16D8-A457-4287-AFAD-EC2C471AE452}"/>
    <pc:docChg chg="custSel modSld">
      <pc:chgData name="Marco Coraggio" userId="82d2aef7352d2ea4" providerId="LiveId" clId="{D0CD16D8-A457-4287-AFAD-EC2C471AE452}" dt="2020-01-11T21:45:26.420" v="11" actId="478"/>
      <pc:docMkLst>
        <pc:docMk/>
      </pc:docMkLst>
      <pc:sldChg chg="delSp modSp">
        <pc:chgData name="Marco Coraggio" userId="82d2aef7352d2ea4" providerId="LiveId" clId="{D0CD16D8-A457-4287-AFAD-EC2C471AE452}" dt="2020-01-11T21:45:26.420" v="11" actId="478"/>
        <pc:sldMkLst>
          <pc:docMk/>
          <pc:sldMk cId="468692417" sldId="752"/>
        </pc:sldMkLst>
        <pc:picChg chg="del mod">
          <ac:chgData name="Marco Coraggio" userId="82d2aef7352d2ea4" providerId="LiveId" clId="{D0CD16D8-A457-4287-AFAD-EC2C471AE452}" dt="2020-01-11T21:45:26.420" v="11" actId="478"/>
          <ac:picMkLst>
            <pc:docMk/>
            <pc:sldMk cId="468692417" sldId="752"/>
            <ac:picMk id="6" creationId="{00000000-0000-0000-0000-000000000000}"/>
          </ac:picMkLst>
        </pc:picChg>
        <pc:picChg chg="mod ord">
          <ac:chgData name="Marco Coraggio" userId="82d2aef7352d2ea4" providerId="LiveId" clId="{D0CD16D8-A457-4287-AFAD-EC2C471AE452}" dt="2020-01-11T21:45:26.420" v="10" actId="108"/>
          <ac:picMkLst>
            <pc:docMk/>
            <pc:sldMk cId="468692417" sldId="752"/>
            <ac:picMk id="7" creationId="{B330E215-14F5-4A99-B4A8-A4AC45BBDA7B}"/>
          </ac:picMkLst>
        </pc:picChg>
      </pc:sldChg>
    </pc:docChg>
  </pc:docChgLst>
  <pc:docChgLst>
    <pc:chgData name="Marco Coraggio" userId="82d2aef7352d2ea4" providerId="LiveId" clId="{39B29120-7746-4E64-9F66-1F9CEA9E4D79}"/>
    <pc:docChg chg="undo redo custSel modSld modMainMaster">
      <pc:chgData name="Marco Coraggio" userId="82d2aef7352d2ea4" providerId="LiveId" clId="{39B29120-7746-4E64-9F66-1F9CEA9E4D79}" dt="2024-02-04T19:23:26.538" v="467" actId="6549"/>
      <pc:docMkLst>
        <pc:docMk/>
      </pc:docMkLst>
      <pc:sldChg chg="addSp modSp mod">
        <pc:chgData name="Marco Coraggio" userId="82d2aef7352d2ea4" providerId="LiveId" clId="{39B29120-7746-4E64-9F66-1F9CEA9E4D79}" dt="2024-02-03T20:25:47.282" v="110" actId="6549"/>
        <pc:sldMkLst>
          <pc:docMk/>
          <pc:sldMk cId="4251792544" sldId="756"/>
        </pc:sldMkLst>
        <pc:spChg chg="mod">
          <ac:chgData name="Marco Coraggio" userId="82d2aef7352d2ea4" providerId="LiveId" clId="{39B29120-7746-4E64-9F66-1F9CEA9E4D79}" dt="2024-02-03T20:25:47.282" v="110" actId="6549"/>
          <ac:spMkLst>
            <pc:docMk/>
            <pc:sldMk cId="4251792544" sldId="756"/>
            <ac:spMk id="2" creationId="{00000000-0000-0000-0000-000000000000}"/>
          </ac:spMkLst>
        </pc:spChg>
        <pc:picChg chg="add mod modCrop">
          <ac:chgData name="Marco Coraggio" userId="82d2aef7352d2ea4" providerId="LiveId" clId="{39B29120-7746-4E64-9F66-1F9CEA9E4D79}" dt="2023-09-03T14:46:25.629" v="69" actId="1076"/>
          <ac:picMkLst>
            <pc:docMk/>
            <pc:sldMk cId="4251792544" sldId="756"/>
            <ac:picMk id="3" creationId="{79840204-55AE-12F3-81B3-FD727C6175B3}"/>
          </ac:picMkLst>
        </pc:picChg>
      </pc:sldChg>
      <pc:sldChg chg="addSp delSp modSp mod delAnim modAnim">
        <pc:chgData name="Marco Coraggio" userId="82d2aef7352d2ea4" providerId="LiveId" clId="{39B29120-7746-4E64-9F66-1F9CEA9E4D79}" dt="2022-02-27T14:28:04.615" v="43" actId="478"/>
        <pc:sldMkLst>
          <pc:docMk/>
          <pc:sldMk cId="452280497" sldId="761"/>
        </pc:sldMkLst>
        <pc:picChg chg="mod">
          <ac:chgData name="Marco Coraggio" userId="82d2aef7352d2ea4" providerId="LiveId" clId="{39B29120-7746-4E64-9F66-1F9CEA9E4D79}" dt="2022-02-27T14:27:56.259" v="14" actId="14100"/>
          <ac:picMkLst>
            <pc:docMk/>
            <pc:sldMk cId="452280497" sldId="761"/>
            <ac:picMk id="10" creationId="{00000000-0000-0000-0000-000000000000}"/>
          </ac:picMkLst>
        </pc:picChg>
        <pc:cxnChg chg="add del mod">
          <ac:chgData name="Marco Coraggio" userId="82d2aef7352d2ea4" providerId="LiveId" clId="{39B29120-7746-4E64-9F66-1F9CEA9E4D79}" dt="2022-02-27T14:28:04.615" v="43" actId="478"/>
          <ac:cxnSpMkLst>
            <pc:docMk/>
            <pc:sldMk cId="452280497" sldId="761"/>
            <ac:cxnSpMk id="11" creationId="{A8BC4C70-5AF9-4E0E-9096-E811E16CB69E}"/>
          </ac:cxnSpMkLst>
        </pc:cxnChg>
      </pc:sldChg>
      <pc:sldChg chg="addSp delSp modSp mod">
        <pc:chgData name="Marco Coraggio" userId="82d2aef7352d2ea4" providerId="LiveId" clId="{39B29120-7746-4E64-9F66-1F9CEA9E4D79}" dt="2024-02-04T19:23:26.538" v="467" actId="6549"/>
        <pc:sldMkLst>
          <pc:docMk/>
          <pc:sldMk cId="3792937642" sldId="764"/>
        </pc:sldMkLst>
        <pc:spChg chg="mod">
          <ac:chgData name="Marco Coraggio" userId="82d2aef7352d2ea4" providerId="LiveId" clId="{39B29120-7746-4E64-9F66-1F9CEA9E4D79}" dt="2024-02-04T19:09:05.906" v="432" actId="20577"/>
          <ac:spMkLst>
            <pc:docMk/>
            <pc:sldMk cId="3792937642" sldId="764"/>
            <ac:spMk id="2" creationId="{00000000-0000-0000-0000-000000000000}"/>
          </ac:spMkLst>
        </pc:spChg>
        <pc:spChg chg="mod">
          <ac:chgData name="Marco Coraggio" userId="82d2aef7352d2ea4" providerId="LiveId" clId="{39B29120-7746-4E64-9F66-1F9CEA9E4D79}" dt="2024-02-04T19:23:26.538" v="467" actId="6549"/>
          <ac:spMkLst>
            <pc:docMk/>
            <pc:sldMk cId="3792937642" sldId="764"/>
            <ac:spMk id="3" creationId="{00000000-0000-0000-0000-000000000000}"/>
          </ac:spMkLst>
        </pc:spChg>
        <pc:spChg chg="mod">
          <ac:chgData name="Marco Coraggio" userId="82d2aef7352d2ea4" providerId="LiveId" clId="{39B29120-7746-4E64-9F66-1F9CEA9E4D79}" dt="2024-02-03T20:27:54.276" v="184" actId="12789"/>
          <ac:spMkLst>
            <pc:docMk/>
            <pc:sldMk cId="3792937642" sldId="764"/>
            <ac:spMk id="16" creationId="{00000000-0000-0000-0000-000000000000}"/>
          </ac:spMkLst>
        </pc:spChg>
        <pc:spChg chg="mod">
          <ac:chgData name="Marco Coraggio" userId="82d2aef7352d2ea4" providerId="LiveId" clId="{39B29120-7746-4E64-9F66-1F9CEA9E4D79}" dt="2022-01-16T16:07:13.108" v="1"/>
          <ac:spMkLst>
            <pc:docMk/>
            <pc:sldMk cId="3792937642" sldId="764"/>
            <ac:spMk id="19" creationId="{DA80CA61-9F9C-4D81-A4E7-4DEF800DB579}"/>
          </ac:spMkLst>
        </pc:spChg>
        <pc:grpChg chg="del">
          <ac:chgData name="Marco Coraggio" userId="82d2aef7352d2ea4" providerId="LiveId" clId="{39B29120-7746-4E64-9F66-1F9CEA9E4D79}" dt="2022-01-16T16:07:12.745" v="0" actId="478"/>
          <ac:grpSpMkLst>
            <pc:docMk/>
            <pc:sldMk cId="3792937642" sldId="764"/>
            <ac:grpSpMk id="7" creationId="{00000000-0000-0000-0000-000000000000}"/>
          </ac:grpSpMkLst>
        </pc:grpChg>
        <pc:grpChg chg="del">
          <ac:chgData name="Marco Coraggio" userId="82d2aef7352d2ea4" providerId="LiveId" clId="{39B29120-7746-4E64-9F66-1F9CEA9E4D79}" dt="2022-01-16T16:07:12.745" v="0" actId="478"/>
          <ac:grpSpMkLst>
            <pc:docMk/>
            <pc:sldMk cId="3792937642" sldId="764"/>
            <ac:grpSpMk id="12" creationId="{00000000-0000-0000-0000-000000000000}"/>
          </ac:grpSpMkLst>
        </pc:grpChg>
        <pc:grpChg chg="add mod">
          <ac:chgData name="Marco Coraggio" userId="82d2aef7352d2ea4" providerId="LiveId" clId="{39B29120-7746-4E64-9F66-1F9CEA9E4D79}" dt="2022-01-16T16:07:13.108" v="1"/>
          <ac:grpSpMkLst>
            <pc:docMk/>
            <pc:sldMk cId="3792937642" sldId="764"/>
            <ac:grpSpMk id="13" creationId="{BCEFACF6-CECF-4952-9D6C-9E75153F0B2E}"/>
          </ac:grpSpMkLst>
        </pc:grpChg>
        <pc:grpChg chg="add mod">
          <ac:chgData name="Marco Coraggio" userId="82d2aef7352d2ea4" providerId="LiveId" clId="{39B29120-7746-4E64-9F66-1F9CEA9E4D79}" dt="2022-01-16T16:07:13.108" v="1"/>
          <ac:grpSpMkLst>
            <pc:docMk/>
            <pc:sldMk cId="3792937642" sldId="764"/>
            <ac:grpSpMk id="17" creationId="{D79F50D4-7D8A-4A72-8D66-7F0173B574A1}"/>
          </ac:grpSpMkLst>
        </pc:grpChg>
        <pc:picChg chg="add del mod">
          <ac:chgData name="Marco Coraggio" userId="82d2aef7352d2ea4" providerId="LiveId" clId="{39B29120-7746-4E64-9F66-1F9CEA9E4D79}" dt="2024-02-03T18:45:32.531" v="79" actId="478"/>
          <ac:picMkLst>
            <pc:docMk/>
            <pc:sldMk cId="3792937642" sldId="764"/>
            <ac:picMk id="6" creationId="{C6DC9903-2B8C-A251-D4B1-03C4A296806F}"/>
          </ac:picMkLst>
        </pc:picChg>
        <pc:picChg chg="del">
          <ac:chgData name="Marco Coraggio" userId="82d2aef7352d2ea4" providerId="LiveId" clId="{39B29120-7746-4E64-9F66-1F9CEA9E4D79}" dt="2024-02-03T20:27:42.169" v="129" actId="478"/>
          <ac:picMkLst>
            <pc:docMk/>
            <pc:sldMk cId="3792937642" sldId="764"/>
            <ac:picMk id="8" creationId="{6D58DA33-8BF4-A3C9-B11C-578DD94BC519}"/>
          </ac:picMkLst>
        </pc:picChg>
        <pc:picChg chg="add del mod">
          <ac:chgData name="Marco Coraggio" userId="82d2aef7352d2ea4" providerId="LiveId" clId="{39B29120-7746-4E64-9F66-1F9CEA9E4D79}" dt="2024-02-03T20:26:34.780" v="124" actId="478"/>
          <ac:picMkLst>
            <pc:docMk/>
            <pc:sldMk cId="3792937642" sldId="764"/>
            <ac:picMk id="9" creationId="{7B3766AB-03C4-131D-7B3D-F5E9DCED6574}"/>
          </ac:picMkLst>
        </pc:picChg>
        <pc:picChg chg="add mod">
          <ac:chgData name="Marco Coraggio" userId="82d2aef7352d2ea4" providerId="LiveId" clId="{39B29120-7746-4E64-9F66-1F9CEA9E4D79}" dt="2024-02-03T23:06:35.285" v="322"/>
          <ac:picMkLst>
            <pc:docMk/>
            <pc:sldMk cId="3792937642" sldId="764"/>
            <ac:picMk id="11" creationId="{4F458FED-0B52-04EB-C3A7-DD8A02F7D772}"/>
          </ac:picMkLst>
        </pc:picChg>
        <pc:picChg chg="mod">
          <ac:chgData name="Marco Coraggio" userId="82d2aef7352d2ea4" providerId="LiveId" clId="{39B29120-7746-4E64-9F66-1F9CEA9E4D79}" dt="2022-01-16T16:07:13.108" v="1"/>
          <ac:picMkLst>
            <pc:docMk/>
            <pc:sldMk cId="3792937642" sldId="764"/>
            <ac:picMk id="14" creationId="{D9519922-CBAD-4881-9BF4-F2BF0B1BADCC}"/>
          </ac:picMkLst>
        </pc:picChg>
        <pc:picChg chg="mod">
          <ac:chgData name="Marco Coraggio" userId="82d2aef7352d2ea4" providerId="LiveId" clId="{39B29120-7746-4E64-9F66-1F9CEA9E4D79}" dt="2022-01-16T16:07:13.108" v="1"/>
          <ac:picMkLst>
            <pc:docMk/>
            <pc:sldMk cId="3792937642" sldId="764"/>
            <ac:picMk id="15" creationId="{50B61A1C-244C-4BFA-859A-671B6133129F}"/>
          </ac:picMkLst>
        </pc:picChg>
        <pc:picChg chg="mod">
          <ac:chgData name="Marco Coraggio" userId="82d2aef7352d2ea4" providerId="LiveId" clId="{39B29120-7746-4E64-9F66-1F9CEA9E4D79}" dt="2022-01-16T16:07:13.108" v="1"/>
          <ac:picMkLst>
            <pc:docMk/>
            <pc:sldMk cId="3792937642" sldId="764"/>
            <ac:picMk id="18" creationId="{46D43719-2D8B-453F-8BD2-27ABE73C2C14}"/>
          </ac:picMkLst>
        </pc:picChg>
        <pc:picChg chg="add del mod">
          <ac:chgData name="Marco Coraggio" userId="82d2aef7352d2ea4" providerId="LiveId" clId="{39B29120-7746-4E64-9F66-1F9CEA9E4D79}" dt="2024-02-03T20:27:42.169" v="129" actId="478"/>
          <ac:picMkLst>
            <pc:docMk/>
            <pc:sldMk cId="3792937642" sldId="764"/>
            <ac:picMk id="20" creationId="{7A8F8552-E0C7-42DA-BDB4-D472054BDB0D}"/>
          </ac:picMkLst>
        </pc:picChg>
      </pc:sldChg>
      <pc:sldChg chg="addSp modSp mod">
        <pc:chgData name="Marco Coraggio" userId="82d2aef7352d2ea4" providerId="LiveId" clId="{39B29120-7746-4E64-9F66-1F9CEA9E4D79}" dt="2024-02-03T20:26:02.268" v="120" actId="6549"/>
        <pc:sldMkLst>
          <pc:docMk/>
          <pc:sldMk cId="4140495489" sldId="765"/>
        </pc:sldMkLst>
        <pc:spChg chg="mod">
          <ac:chgData name="Marco Coraggio" userId="82d2aef7352d2ea4" providerId="LiveId" clId="{39B29120-7746-4E64-9F66-1F9CEA9E4D79}" dt="2024-02-03T20:26:02.268" v="120" actId="6549"/>
          <ac:spMkLst>
            <pc:docMk/>
            <pc:sldMk cId="4140495489" sldId="765"/>
            <ac:spMk id="2" creationId="{00000000-0000-0000-0000-000000000000}"/>
          </ac:spMkLst>
        </pc:spChg>
        <pc:picChg chg="add mod">
          <ac:chgData name="Marco Coraggio" userId="82d2aef7352d2ea4" providerId="LiveId" clId="{39B29120-7746-4E64-9F66-1F9CEA9E4D79}" dt="2023-09-03T14:46:41.204" v="72" actId="1076"/>
          <ac:picMkLst>
            <pc:docMk/>
            <pc:sldMk cId="4140495489" sldId="765"/>
            <ac:picMk id="8" creationId="{5D834ADA-A6DD-A353-FDFE-1579858D7ED2}"/>
          </ac:picMkLst>
        </pc:picChg>
      </pc:sldChg>
      <pc:sldChg chg="modSp mod">
        <pc:chgData name="Marco Coraggio" userId="82d2aef7352d2ea4" providerId="LiveId" clId="{39B29120-7746-4E64-9F66-1F9CEA9E4D79}" dt="2024-02-03T20:25:32.324" v="93" actId="6549"/>
        <pc:sldMkLst>
          <pc:docMk/>
          <pc:sldMk cId="2830506704" sldId="766"/>
        </pc:sldMkLst>
        <pc:spChg chg="mod">
          <ac:chgData name="Marco Coraggio" userId="82d2aef7352d2ea4" providerId="LiveId" clId="{39B29120-7746-4E64-9F66-1F9CEA9E4D79}" dt="2024-02-03T20:25:32.324" v="93" actId="6549"/>
          <ac:spMkLst>
            <pc:docMk/>
            <pc:sldMk cId="2830506704" sldId="766"/>
            <ac:spMk id="2" creationId="{00000000-0000-0000-0000-000000000000}"/>
          </ac:spMkLst>
        </pc:spChg>
      </pc:sldChg>
      <pc:sldChg chg="addSp delSp modSp mod">
        <pc:chgData name="Marco Coraggio" userId="82d2aef7352d2ea4" providerId="LiveId" clId="{39B29120-7746-4E64-9F66-1F9CEA9E4D79}" dt="2024-02-04T19:16:17.555" v="455" actId="12788"/>
        <pc:sldMkLst>
          <pc:docMk/>
          <pc:sldMk cId="1336148719" sldId="768"/>
        </pc:sldMkLst>
        <pc:spChg chg="mod">
          <ac:chgData name="Marco Coraggio" userId="82d2aef7352d2ea4" providerId="LiveId" clId="{39B29120-7746-4E64-9F66-1F9CEA9E4D79}" dt="2024-02-04T19:16:17.555" v="455" actId="12788"/>
          <ac:spMkLst>
            <pc:docMk/>
            <pc:sldMk cId="1336148719" sldId="768"/>
            <ac:spMk id="3" creationId="{CE4AAAD5-C623-409B-8708-5B931633AFA7}"/>
          </ac:spMkLst>
        </pc:spChg>
        <pc:picChg chg="add del mod">
          <ac:chgData name="Marco Coraggio" userId="82d2aef7352d2ea4" providerId="LiveId" clId="{39B29120-7746-4E64-9F66-1F9CEA9E4D79}" dt="2024-02-04T19:16:14.205" v="453" actId="478"/>
          <ac:picMkLst>
            <pc:docMk/>
            <pc:sldMk cId="1336148719" sldId="768"/>
            <ac:picMk id="4" creationId="{9B674A54-C37C-35A1-0000-9EEFB13FA5C8}"/>
          </ac:picMkLst>
        </pc:picChg>
      </pc:sldChg>
      <pc:sldMasterChg chg="addSldLayout modSldLayout">
        <pc:chgData name="Marco Coraggio" userId="82d2aef7352d2ea4" providerId="LiveId" clId="{39B29120-7746-4E64-9F66-1F9CEA9E4D79}" dt="2024-02-03T20:29:50.712" v="213" actId="20577"/>
        <pc:sldMasterMkLst>
          <pc:docMk/>
          <pc:sldMasterMk cId="3947515158" sldId="2147483738"/>
        </pc:sldMasterMkLst>
        <pc:sldLayoutChg chg="mod">
          <pc:chgData name="Marco Coraggio" userId="82d2aef7352d2ea4" providerId="LiveId" clId="{39B29120-7746-4E64-9F66-1F9CEA9E4D79}" dt="2022-08-11T13:46:46.865" v="44" actId="6014"/>
          <pc:sldLayoutMkLst>
            <pc:docMk/>
            <pc:sldMasterMk cId="3947515158" sldId="2147483738"/>
            <pc:sldLayoutMk cId="548420352" sldId="2147483764"/>
          </pc:sldLayoutMkLst>
        </pc:sldLayoutChg>
        <pc:sldLayoutChg chg="modSp mod">
          <pc:chgData name="Marco Coraggio" userId="82d2aef7352d2ea4" providerId="LiveId" clId="{39B29120-7746-4E64-9F66-1F9CEA9E4D79}" dt="2024-02-03T20:29:50.712" v="213" actId="20577"/>
          <pc:sldLayoutMkLst>
            <pc:docMk/>
            <pc:sldMasterMk cId="3947515158" sldId="2147483738"/>
            <pc:sldLayoutMk cId="3396157634" sldId="2147483765"/>
          </pc:sldLayoutMkLst>
          <pc:spChg chg="mod">
            <ac:chgData name="Marco Coraggio" userId="82d2aef7352d2ea4" providerId="LiveId" clId="{39B29120-7746-4E64-9F66-1F9CEA9E4D79}" dt="2024-02-03T20:29:50.712" v="213" actId="20577"/>
            <ac:spMkLst>
              <pc:docMk/>
              <pc:sldMasterMk cId="3947515158" sldId="2147483738"/>
              <pc:sldLayoutMk cId="3396157634" sldId="2147483765"/>
              <ac:spMk id="10" creationId="{00000000-0000-0000-0000-000000000000}"/>
            </ac:spMkLst>
          </pc:spChg>
        </pc:sldLayoutChg>
        <pc:sldLayoutChg chg="delSp modSp add mod modTransition">
          <pc:chgData name="Marco Coraggio" userId="82d2aef7352d2ea4" providerId="LiveId" clId="{39B29120-7746-4E64-9F66-1F9CEA9E4D79}" dt="2022-08-27T18:56:44.726" v="52" actId="6014"/>
          <pc:sldLayoutMkLst>
            <pc:docMk/>
            <pc:sldMasterMk cId="3947515158" sldId="2147483738"/>
            <pc:sldLayoutMk cId="1222704745" sldId="2147483766"/>
          </pc:sldLayoutMkLst>
          <pc:spChg chg="mod">
            <ac:chgData name="Marco Coraggio" userId="82d2aef7352d2ea4" providerId="LiveId" clId="{39B29120-7746-4E64-9F66-1F9CEA9E4D79}" dt="2022-08-27T18:56:25.747" v="51" actId="122"/>
            <ac:spMkLst>
              <pc:docMk/>
              <pc:sldMasterMk cId="3947515158" sldId="2147483738"/>
              <pc:sldLayoutMk cId="1222704745" sldId="2147483766"/>
              <ac:spMk id="2" creationId="{00000000-0000-0000-0000-000000000000}"/>
            </ac:spMkLst>
          </pc:spChg>
          <pc:spChg chg="mod">
            <ac:chgData name="Marco Coraggio" userId="82d2aef7352d2ea4" providerId="LiveId" clId="{39B29120-7746-4E64-9F66-1F9CEA9E4D79}" dt="2022-08-27T18:56:25.747" v="51" actId="122"/>
            <ac:spMkLst>
              <pc:docMk/>
              <pc:sldMasterMk cId="3947515158" sldId="2147483738"/>
              <pc:sldLayoutMk cId="1222704745" sldId="2147483766"/>
              <ac:spMk id="3" creationId="{00000000-0000-0000-0000-000000000000}"/>
            </ac:spMkLst>
          </pc:spChg>
          <pc:spChg chg="del">
            <ac:chgData name="Marco Coraggio" userId="82d2aef7352d2ea4" providerId="LiveId" clId="{39B29120-7746-4E64-9F66-1F9CEA9E4D79}" dt="2022-08-27T18:56:09.182" v="46" actId="478"/>
            <ac:spMkLst>
              <pc:docMk/>
              <pc:sldMasterMk cId="3947515158" sldId="2147483738"/>
              <pc:sldLayoutMk cId="1222704745" sldId="2147483766"/>
              <ac:spMk id="8" creationId="{00000000-0000-0000-0000-000000000000}"/>
            </ac:spMkLst>
          </pc:spChg>
          <pc:cxnChg chg="del">
            <ac:chgData name="Marco Coraggio" userId="82d2aef7352d2ea4" providerId="LiveId" clId="{39B29120-7746-4E64-9F66-1F9CEA9E4D79}" dt="2022-08-27T18:56:09.182" v="46" actId="478"/>
            <ac:cxnSpMkLst>
              <pc:docMk/>
              <pc:sldMasterMk cId="3947515158" sldId="2147483738"/>
              <pc:sldLayoutMk cId="1222704745" sldId="2147483766"/>
              <ac:cxnSpMk id="5" creationId="{00000000-0000-0000-0000-000000000000}"/>
            </ac:cxnSpMkLst>
          </pc:cxnChg>
        </pc:sldLayoutChg>
        <pc:sldLayoutChg chg="delSp modSp add mod modTransition">
          <pc:chgData name="Marco Coraggio" userId="82d2aef7352d2ea4" providerId="LiveId" clId="{39B29120-7746-4E64-9F66-1F9CEA9E4D79}" dt="2022-08-27T18:57:38.990" v="58" actId="6014"/>
          <pc:sldLayoutMkLst>
            <pc:docMk/>
            <pc:sldMasterMk cId="3947515158" sldId="2147483738"/>
            <pc:sldLayoutMk cId="1966678313" sldId="2147483767"/>
          </pc:sldLayoutMkLst>
          <pc:spChg chg="mod">
            <ac:chgData name="Marco Coraggio" userId="82d2aef7352d2ea4" providerId="LiveId" clId="{39B29120-7746-4E64-9F66-1F9CEA9E4D79}" dt="2022-08-27T18:57:17.048" v="57" actId="122"/>
            <ac:spMkLst>
              <pc:docMk/>
              <pc:sldMasterMk cId="3947515158" sldId="2147483738"/>
              <pc:sldLayoutMk cId="1966678313" sldId="2147483767"/>
              <ac:spMk id="2" creationId="{00000000-0000-0000-0000-000000000000}"/>
            </ac:spMkLst>
          </pc:spChg>
          <pc:spChg chg="mod">
            <ac:chgData name="Marco Coraggio" userId="82d2aef7352d2ea4" providerId="LiveId" clId="{39B29120-7746-4E64-9F66-1F9CEA9E4D79}" dt="2022-08-27T18:57:17.048" v="57" actId="122"/>
            <ac:spMkLst>
              <pc:docMk/>
              <pc:sldMasterMk cId="3947515158" sldId="2147483738"/>
              <pc:sldLayoutMk cId="1966678313" sldId="2147483767"/>
              <ac:spMk id="3" creationId="{00000000-0000-0000-0000-000000000000}"/>
            </ac:spMkLst>
          </pc:spChg>
          <pc:spChg chg="del">
            <ac:chgData name="Marco Coraggio" userId="82d2aef7352d2ea4" providerId="LiveId" clId="{39B29120-7746-4E64-9F66-1F9CEA9E4D79}" dt="2022-08-27T18:57:02.725" v="54" actId="478"/>
            <ac:spMkLst>
              <pc:docMk/>
              <pc:sldMasterMk cId="3947515158" sldId="2147483738"/>
              <pc:sldLayoutMk cId="1966678313" sldId="2147483767"/>
              <ac:spMk id="8" creationId="{00000000-0000-0000-0000-000000000000}"/>
            </ac:spMkLst>
          </pc:spChg>
          <pc:cxnChg chg="del">
            <ac:chgData name="Marco Coraggio" userId="82d2aef7352d2ea4" providerId="LiveId" clId="{39B29120-7746-4E64-9F66-1F9CEA9E4D79}" dt="2022-08-27T18:57:02.725" v="54" actId="478"/>
            <ac:cxnSpMkLst>
              <pc:docMk/>
              <pc:sldMasterMk cId="3947515158" sldId="2147483738"/>
              <pc:sldLayoutMk cId="1966678313" sldId="2147483767"/>
              <ac:cxnSpMk id="5" creationId="{00000000-0000-0000-0000-000000000000}"/>
            </ac:cxnSpMkLst>
          </pc:cxnChg>
        </pc:sldLayoutChg>
      </pc:sldMasterChg>
    </pc:docChg>
  </pc:docChgLst>
  <pc:docChgLst>
    <pc:chgData name="Marco Coraggio" userId="82d2aef7352d2ea4" providerId="LiveId" clId="{93BCF175-5A3E-4B0E-BC08-42F4EDD77605}"/>
    <pc:docChg chg="undo redo custSel addSld delSld modSld sldOrd modMainMaster modSection">
      <pc:chgData name="Marco Coraggio" userId="82d2aef7352d2ea4" providerId="LiveId" clId="{93BCF175-5A3E-4B0E-BC08-42F4EDD77605}" dt="2024-12-13T15:41:28.322" v="4925" actId="11530"/>
      <pc:docMkLst>
        <pc:docMk/>
      </pc:docMkLst>
      <pc:sldChg chg="modSp mod modTransition">
        <pc:chgData name="Marco Coraggio" userId="82d2aef7352d2ea4" providerId="LiveId" clId="{93BCF175-5A3E-4B0E-BC08-42F4EDD77605}" dt="2023-10-04T16:41:48.569" v="4465" actId="20577"/>
        <pc:sldMkLst>
          <pc:docMk/>
          <pc:sldMk cId="2783164832" sldId="750"/>
        </pc:sldMkLst>
        <pc:spChg chg="mod">
          <ac:chgData name="Marco Coraggio" userId="82d2aef7352d2ea4" providerId="LiveId" clId="{93BCF175-5A3E-4B0E-BC08-42F4EDD77605}" dt="2023-10-04T16:41:48.569" v="4465" actId="20577"/>
          <ac:spMkLst>
            <pc:docMk/>
            <pc:sldMk cId="2783164832" sldId="750"/>
            <ac:spMk id="3" creationId="{00000000-0000-0000-0000-000000000000}"/>
          </ac:spMkLst>
        </pc:spChg>
        <pc:spChg chg="mod">
          <ac:chgData name="Marco Coraggio" userId="82d2aef7352d2ea4" providerId="LiveId" clId="{93BCF175-5A3E-4B0E-BC08-42F4EDD77605}" dt="2023-10-04T16:41:41.757" v="4464" actId="20577"/>
          <ac:spMkLst>
            <pc:docMk/>
            <pc:sldMk cId="2783164832" sldId="750"/>
            <ac:spMk id="4" creationId="{00000000-0000-0000-0000-000000000000}"/>
          </ac:spMkLst>
        </pc:spChg>
      </pc:sldChg>
      <pc:sldChg chg="modSp mod modTransition">
        <pc:chgData name="Marco Coraggio" userId="82d2aef7352d2ea4" providerId="LiveId" clId="{93BCF175-5A3E-4B0E-BC08-42F4EDD77605}" dt="2023-10-04T16:41:53.359" v="4467" actId="20577"/>
        <pc:sldMkLst>
          <pc:docMk/>
          <pc:sldMk cId="3409769365" sldId="751"/>
        </pc:sldMkLst>
        <pc:spChg chg="mod">
          <ac:chgData name="Marco Coraggio" userId="82d2aef7352d2ea4" providerId="LiveId" clId="{93BCF175-5A3E-4B0E-BC08-42F4EDD77605}" dt="2023-10-04T16:41:53.359" v="4467" actId="20577"/>
          <ac:spMkLst>
            <pc:docMk/>
            <pc:sldMk cId="3409769365" sldId="751"/>
            <ac:spMk id="3" creationId="{00000000-0000-0000-0000-000000000000}"/>
          </ac:spMkLst>
        </pc:spChg>
        <pc:spChg chg="mod">
          <ac:chgData name="Marco Coraggio" userId="82d2aef7352d2ea4" providerId="LiveId" clId="{93BCF175-5A3E-4B0E-BC08-42F4EDD77605}" dt="2023-10-04T16:41:28.941" v="4462" actId="20577"/>
          <ac:spMkLst>
            <pc:docMk/>
            <pc:sldMk cId="3409769365" sldId="751"/>
            <ac:spMk id="4" creationId="{00000000-0000-0000-0000-000000000000}"/>
          </ac:spMkLst>
        </pc:spChg>
      </pc:sldChg>
      <pc:sldChg chg="addSp delSp modSp mod delAnim modAnim">
        <pc:chgData name="Marco Coraggio" userId="82d2aef7352d2ea4" providerId="LiveId" clId="{93BCF175-5A3E-4B0E-BC08-42F4EDD77605}" dt="2024-11-13T10:27:16.904" v="4888" actId="20577"/>
        <pc:sldMkLst>
          <pc:docMk/>
          <pc:sldMk cId="468692417" sldId="752"/>
        </pc:sldMkLst>
        <pc:spChg chg="mod">
          <ac:chgData name="Marco Coraggio" userId="82d2aef7352d2ea4" providerId="LiveId" clId="{93BCF175-5A3E-4B0E-BC08-42F4EDD77605}" dt="2023-10-04T16:30:10.906" v="4103" actId="20577"/>
          <ac:spMkLst>
            <pc:docMk/>
            <pc:sldMk cId="468692417" sldId="752"/>
            <ac:spMk id="2" creationId="{00000000-0000-0000-0000-000000000000}"/>
          </ac:spMkLst>
        </pc:spChg>
        <pc:spChg chg="mod">
          <ac:chgData name="Marco Coraggio" userId="82d2aef7352d2ea4" providerId="LiveId" clId="{93BCF175-5A3E-4B0E-BC08-42F4EDD77605}" dt="2023-10-04T15:35:06.607" v="2167" actId="20577"/>
          <ac:spMkLst>
            <pc:docMk/>
            <pc:sldMk cId="468692417" sldId="752"/>
            <ac:spMk id="3" creationId="{00000000-0000-0000-0000-000000000000}"/>
          </ac:spMkLst>
        </pc:spChg>
        <pc:spChg chg="mod">
          <ac:chgData name="Marco Coraggio" userId="82d2aef7352d2ea4" providerId="LiveId" clId="{93BCF175-5A3E-4B0E-BC08-42F4EDD77605}" dt="2024-11-13T10:27:16.904" v="4888" actId="20577"/>
          <ac:spMkLst>
            <pc:docMk/>
            <pc:sldMk cId="468692417" sldId="752"/>
            <ac:spMk id="9" creationId="{E1BE0893-A979-D406-0899-FF2F31F0FE00}"/>
          </ac:spMkLst>
        </pc:spChg>
        <pc:grpChg chg="add mod">
          <ac:chgData name="Marco Coraggio" userId="82d2aef7352d2ea4" providerId="LiveId" clId="{93BCF175-5A3E-4B0E-BC08-42F4EDD77605}" dt="2023-10-04T16:30:26.246" v="4132" actId="1036"/>
          <ac:grpSpMkLst>
            <pc:docMk/>
            <pc:sldMk cId="468692417" sldId="752"/>
            <ac:grpSpMk id="7" creationId="{BD641044-C76D-CE34-5D12-6B253F8E2596}"/>
          </ac:grpSpMkLst>
        </pc:grpChg>
        <pc:picChg chg="del">
          <ac:chgData name="Marco Coraggio" userId="82d2aef7352d2ea4" providerId="LiveId" clId="{93BCF175-5A3E-4B0E-BC08-42F4EDD77605}" dt="2023-10-04T15:26:07.758" v="1660" actId="21"/>
          <ac:picMkLst>
            <pc:docMk/>
            <pc:sldMk cId="468692417" sldId="752"/>
            <ac:picMk id="6" creationId="{34F324D3-CD01-495D-B63D-93D9628DCDC4}"/>
          </ac:picMkLst>
        </pc:picChg>
        <pc:picChg chg="mod">
          <ac:chgData name="Marco Coraggio" userId="82d2aef7352d2ea4" providerId="LiveId" clId="{93BCF175-5A3E-4B0E-BC08-42F4EDD77605}" dt="2023-10-04T16:30:26.246" v="4132" actId="1036"/>
          <ac:picMkLst>
            <pc:docMk/>
            <pc:sldMk cId="468692417" sldId="752"/>
            <ac:picMk id="8" creationId="{49E5383E-43CC-0E83-2028-AF928BBDF2C3}"/>
          </ac:picMkLst>
        </pc:picChg>
        <pc:cxnChg chg="add mod">
          <ac:chgData name="Marco Coraggio" userId="82d2aef7352d2ea4" providerId="LiveId" clId="{93BCF175-5A3E-4B0E-BC08-42F4EDD77605}" dt="2023-10-04T16:30:26.246" v="4132" actId="1036"/>
          <ac:cxnSpMkLst>
            <pc:docMk/>
            <pc:sldMk cId="468692417" sldId="752"/>
            <ac:cxnSpMk id="5" creationId="{84D09088-25AB-5AF6-FD1D-233B14F26D57}"/>
          </ac:cxnSpMkLst>
        </pc:cxnChg>
      </pc:sldChg>
      <pc:sldChg chg="addSp delSp modSp mod ord addAnim delAnim modAnim">
        <pc:chgData name="Marco Coraggio" userId="82d2aef7352d2ea4" providerId="LiveId" clId="{93BCF175-5A3E-4B0E-BC08-42F4EDD77605}" dt="2024-10-25T12:43:33.967" v="4825" actId="208"/>
        <pc:sldMkLst>
          <pc:docMk/>
          <pc:sldMk cId="139139127" sldId="753"/>
        </pc:sldMkLst>
        <pc:spChg chg="mod">
          <ac:chgData name="Marco Coraggio" userId="82d2aef7352d2ea4" providerId="LiveId" clId="{93BCF175-5A3E-4B0E-BC08-42F4EDD77605}" dt="2024-10-25T12:43:23.018" v="4824" actId="207"/>
          <ac:spMkLst>
            <pc:docMk/>
            <pc:sldMk cId="139139127" sldId="753"/>
            <ac:spMk id="2" creationId="{00000000-0000-0000-0000-000000000000}"/>
          </ac:spMkLst>
        </pc:spChg>
        <pc:spChg chg="mod">
          <ac:chgData name="Marco Coraggio" userId="82d2aef7352d2ea4" providerId="LiveId" clId="{93BCF175-5A3E-4B0E-BC08-42F4EDD77605}" dt="2023-10-04T16:00:58.971" v="2991" actId="20577"/>
          <ac:spMkLst>
            <pc:docMk/>
            <pc:sldMk cId="139139127" sldId="753"/>
            <ac:spMk id="3" creationId="{00000000-0000-0000-0000-000000000000}"/>
          </ac:spMkLst>
        </pc:spChg>
        <pc:spChg chg="del ord">
          <ac:chgData name="Marco Coraggio" userId="82d2aef7352d2ea4" providerId="LiveId" clId="{93BCF175-5A3E-4B0E-BC08-42F4EDD77605}" dt="2023-10-02T12:07:50.400" v="224" actId="478"/>
          <ac:spMkLst>
            <pc:docMk/>
            <pc:sldMk cId="139139127" sldId="753"/>
            <ac:spMk id="5" creationId="{3180AFEB-4D3C-F457-FA12-FC88668D9071}"/>
          </ac:spMkLst>
        </pc:spChg>
        <pc:spChg chg="add del mod">
          <ac:chgData name="Marco Coraggio" userId="82d2aef7352d2ea4" providerId="LiveId" clId="{93BCF175-5A3E-4B0E-BC08-42F4EDD77605}" dt="2023-10-02T13:32:27.098" v="933" actId="478"/>
          <ac:spMkLst>
            <pc:docMk/>
            <pc:sldMk cId="139139127" sldId="753"/>
            <ac:spMk id="5" creationId="{4C399ECF-098D-3CD7-07ED-A79B09818BE7}"/>
          </ac:spMkLst>
        </pc:spChg>
        <pc:spChg chg="add del mod">
          <ac:chgData name="Marco Coraggio" userId="82d2aef7352d2ea4" providerId="LiveId" clId="{93BCF175-5A3E-4B0E-BC08-42F4EDD77605}" dt="2023-10-04T16:49:39.187" v="4558"/>
          <ac:spMkLst>
            <pc:docMk/>
            <pc:sldMk cId="139139127" sldId="753"/>
            <ac:spMk id="5" creationId="{9EE32948-C31A-DEEA-58EA-1904253CA23C}"/>
          </ac:spMkLst>
        </pc:spChg>
        <pc:spChg chg="del ord">
          <ac:chgData name="Marco Coraggio" userId="82d2aef7352d2ea4" providerId="LiveId" clId="{93BCF175-5A3E-4B0E-BC08-42F4EDD77605}" dt="2023-10-03T12:34:12.460" v="1483" actId="478"/>
          <ac:spMkLst>
            <pc:docMk/>
            <pc:sldMk cId="139139127" sldId="753"/>
            <ac:spMk id="5" creationId="{A0C59926-038E-A751-6C7D-F7768C3E7481}"/>
          </ac:spMkLst>
        </pc:spChg>
        <pc:spChg chg="mod">
          <ac:chgData name="Marco Coraggio" userId="82d2aef7352d2ea4" providerId="LiveId" clId="{93BCF175-5A3E-4B0E-BC08-42F4EDD77605}" dt="2023-10-04T16:05:34.571" v="3399" actId="1038"/>
          <ac:spMkLst>
            <pc:docMk/>
            <pc:sldMk cId="139139127" sldId="753"/>
            <ac:spMk id="6" creationId="{00000000-0000-0000-0000-000000000000}"/>
          </ac:spMkLst>
        </pc:spChg>
        <pc:spChg chg="mod">
          <ac:chgData name="Marco Coraggio" userId="82d2aef7352d2ea4" providerId="LiveId" clId="{93BCF175-5A3E-4B0E-BC08-42F4EDD77605}" dt="2023-10-04T16:12:32.670" v="3591" actId="790"/>
          <ac:spMkLst>
            <pc:docMk/>
            <pc:sldMk cId="139139127" sldId="753"/>
            <ac:spMk id="9" creationId="{00000000-0000-0000-0000-000000000000}"/>
          </ac:spMkLst>
        </pc:spChg>
        <pc:spChg chg="add mod ord">
          <ac:chgData name="Marco Coraggio" userId="82d2aef7352d2ea4" providerId="LiveId" clId="{93BCF175-5A3E-4B0E-BC08-42F4EDD77605}" dt="2023-10-04T16:12:41.884" v="3592" actId="790"/>
          <ac:spMkLst>
            <pc:docMk/>
            <pc:sldMk cId="139139127" sldId="753"/>
            <ac:spMk id="12" creationId="{6C5F80B0-BC2C-F4DD-61DA-C829B3F4DCB0}"/>
          </ac:spMkLst>
        </pc:spChg>
        <pc:spChg chg="mod">
          <ac:chgData name="Marco Coraggio" userId="82d2aef7352d2ea4" providerId="LiveId" clId="{93BCF175-5A3E-4B0E-BC08-42F4EDD77605}" dt="2023-10-04T16:49:56.289" v="4562" actId="14100"/>
          <ac:spMkLst>
            <pc:docMk/>
            <pc:sldMk cId="139139127" sldId="753"/>
            <ac:spMk id="13" creationId="{00000000-0000-0000-0000-000000000000}"/>
          </ac:spMkLst>
        </pc:spChg>
        <pc:spChg chg="mod replST delST">
          <ac:chgData name="Marco Coraggio" userId="82d2aef7352d2ea4" providerId="LiveId" clId="{93BCF175-5A3E-4B0E-BC08-42F4EDD77605}" dt="2023-10-03T12:34:21.099" v="1487" actId="12789"/>
          <ac:spMkLst>
            <pc:docMk/>
            <pc:sldMk cId="139139127" sldId="753"/>
            <ac:spMk id="14" creationId="{19551627-F5C2-4730-BEF4-2A1E208492E6}"/>
          </ac:spMkLst>
        </pc:spChg>
        <pc:spChg chg="add mod">
          <ac:chgData name="Marco Coraggio" userId="82d2aef7352d2ea4" providerId="LiveId" clId="{93BCF175-5A3E-4B0E-BC08-42F4EDD77605}" dt="2023-10-04T15:27:57.922" v="1728" actId="164"/>
          <ac:spMkLst>
            <pc:docMk/>
            <pc:sldMk cId="139139127" sldId="753"/>
            <ac:spMk id="17" creationId="{1FF7A6C0-E7EC-2471-3951-34190E80E62D}"/>
          </ac:spMkLst>
        </pc:spChg>
        <pc:spChg chg="add mod">
          <ac:chgData name="Marco Coraggio" userId="82d2aef7352d2ea4" providerId="LiveId" clId="{93BCF175-5A3E-4B0E-BC08-42F4EDD77605}" dt="2024-10-25T12:43:33.967" v="4825" actId="208"/>
          <ac:spMkLst>
            <pc:docMk/>
            <pc:sldMk cId="139139127" sldId="753"/>
            <ac:spMk id="18" creationId="{725DFA8A-76FD-6894-653F-06638543CCD0}"/>
          </ac:spMkLst>
        </pc:spChg>
        <pc:spChg chg="del ord">
          <ac:chgData name="Marco Coraggio" userId="82d2aef7352d2ea4" providerId="LiveId" clId="{93BCF175-5A3E-4B0E-BC08-42F4EDD77605}" dt="2023-10-02T12:27:32.671" v="456" actId="478"/>
          <ac:spMkLst>
            <pc:docMk/>
            <pc:sldMk cId="139139127" sldId="753"/>
            <ac:spMk id="22" creationId="{E7B09FCB-BB72-BDBC-34BE-9E19FA990BD3}"/>
          </ac:spMkLst>
        </pc:spChg>
        <pc:spChg chg="mod">
          <ac:chgData name="Marco Coraggio" userId="82d2aef7352d2ea4" providerId="LiveId" clId="{93BCF175-5A3E-4B0E-BC08-42F4EDD77605}" dt="2023-10-04T16:17:28.244" v="3699" actId="14100"/>
          <ac:spMkLst>
            <pc:docMk/>
            <pc:sldMk cId="139139127" sldId="753"/>
            <ac:spMk id="24" creationId="{BC3CAD43-3D3C-EA01-F58A-F176CF2D2895}"/>
          </ac:spMkLst>
        </pc:spChg>
        <pc:spChg chg="add mod">
          <ac:chgData name="Marco Coraggio" userId="82d2aef7352d2ea4" providerId="LiveId" clId="{93BCF175-5A3E-4B0E-BC08-42F4EDD77605}" dt="2023-10-04T16:16:11.802" v="3670" actId="1076"/>
          <ac:spMkLst>
            <pc:docMk/>
            <pc:sldMk cId="139139127" sldId="753"/>
            <ac:spMk id="25" creationId="{B0C13770-E284-F64A-6791-6EA0274D77DF}"/>
          </ac:spMkLst>
        </pc:spChg>
        <pc:spChg chg="add del">
          <ac:chgData name="Marco Coraggio" userId="82d2aef7352d2ea4" providerId="LiveId" clId="{93BCF175-5A3E-4B0E-BC08-42F4EDD77605}" dt="2023-10-04T16:09:23.238" v="3544" actId="478"/>
          <ac:spMkLst>
            <pc:docMk/>
            <pc:sldMk cId="139139127" sldId="753"/>
            <ac:spMk id="31" creationId="{D774BC49-6429-9910-CED0-863E650C4669}"/>
          </ac:spMkLst>
        </pc:spChg>
        <pc:spChg chg="add del">
          <ac:chgData name="Marco Coraggio" userId="82d2aef7352d2ea4" providerId="LiveId" clId="{93BCF175-5A3E-4B0E-BC08-42F4EDD77605}" dt="2023-10-04T16:09:59.961" v="3546" actId="478"/>
          <ac:spMkLst>
            <pc:docMk/>
            <pc:sldMk cId="139139127" sldId="753"/>
            <ac:spMk id="32" creationId="{FCF1ADFC-BFDF-901D-AF14-147C2D2C3229}"/>
          </ac:spMkLst>
        </pc:spChg>
        <pc:spChg chg="add del mod">
          <ac:chgData name="Marco Coraggio" userId="82d2aef7352d2ea4" providerId="LiveId" clId="{93BCF175-5A3E-4B0E-BC08-42F4EDD77605}" dt="2023-10-04T16:11:04.018" v="3574" actId="478"/>
          <ac:spMkLst>
            <pc:docMk/>
            <pc:sldMk cId="139139127" sldId="753"/>
            <ac:spMk id="33" creationId="{871A98D8-718B-190D-ED42-B196686E2FED}"/>
          </ac:spMkLst>
        </pc:spChg>
        <pc:grpChg chg="add del mod">
          <ac:chgData name="Marco Coraggio" userId="82d2aef7352d2ea4" providerId="LiveId" clId="{93BCF175-5A3E-4B0E-BC08-42F4EDD77605}" dt="2023-10-04T15:28:04.423" v="1730" actId="478"/>
          <ac:grpSpMkLst>
            <pc:docMk/>
            <pc:sldMk cId="139139127" sldId="753"/>
            <ac:grpSpMk id="5" creationId="{04083CB7-3A66-21FE-BFD0-4A9F7B27B998}"/>
          </ac:grpSpMkLst>
        </pc:grpChg>
        <pc:grpChg chg="mod">
          <ac:chgData name="Marco Coraggio" userId="82d2aef7352d2ea4" providerId="LiveId" clId="{93BCF175-5A3E-4B0E-BC08-42F4EDD77605}" dt="2023-10-04T16:06:15.716" v="3436" actId="1076"/>
          <ac:grpSpMkLst>
            <pc:docMk/>
            <pc:sldMk cId="139139127" sldId="753"/>
            <ac:grpSpMk id="7" creationId="{00000000-0000-0000-0000-000000000000}"/>
          </ac:grpSpMkLst>
        </pc:grpChg>
        <pc:grpChg chg="add mod">
          <ac:chgData name="Marco Coraggio" userId="82d2aef7352d2ea4" providerId="LiveId" clId="{93BCF175-5A3E-4B0E-BC08-42F4EDD77605}" dt="2023-10-04T16:17:35.497" v="3700" actId="1076"/>
          <ac:grpSpMkLst>
            <pc:docMk/>
            <pc:sldMk cId="139139127" sldId="753"/>
            <ac:grpSpMk id="15" creationId="{D75639D5-F1D1-03AE-C7BC-19EDB86C5CEB}"/>
          </ac:grpSpMkLst>
        </pc:grpChg>
        <pc:grpChg chg="mod ord replST delST">
          <ac:chgData name="Marco Coraggio" userId="82d2aef7352d2ea4" providerId="LiveId" clId="{93BCF175-5A3E-4B0E-BC08-42F4EDD77605}" dt="2023-10-02T12:09:49.964" v="262" actId="1076"/>
          <ac:grpSpMkLst>
            <pc:docMk/>
            <pc:sldMk cId="139139127" sldId="753"/>
            <ac:grpSpMk id="16" creationId="{17FA8405-7BD9-173D-E5F0-B86F09CF174D}"/>
          </ac:grpSpMkLst>
        </pc:grpChg>
        <pc:grpChg chg="add mod">
          <ac:chgData name="Marco Coraggio" userId="82d2aef7352d2ea4" providerId="LiveId" clId="{93BCF175-5A3E-4B0E-BC08-42F4EDD77605}" dt="2023-10-04T16:06:41.346" v="3441" actId="1076"/>
          <ac:grpSpMkLst>
            <pc:docMk/>
            <pc:sldMk cId="139139127" sldId="753"/>
            <ac:grpSpMk id="20" creationId="{6704FA65-BEDE-56B3-20C0-C971D0D7728B}"/>
          </ac:grpSpMkLst>
        </pc:grpChg>
        <pc:grpChg chg="mod ord replST delST">
          <ac:chgData name="Marco Coraggio" userId="82d2aef7352d2ea4" providerId="LiveId" clId="{93BCF175-5A3E-4B0E-BC08-42F4EDD77605}" dt="2023-10-04T16:05:34.571" v="3399" actId="1038"/>
          <ac:grpSpMkLst>
            <pc:docMk/>
            <pc:sldMk cId="139139127" sldId="753"/>
            <ac:grpSpMk id="22" creationId="{B4E0E094-E0E5-3220-825C-9F43FEB54488}"/>
          </ac:grpSpMkLst>
        </pc:grpChg>
        <pc:grpChg chg="mod ord replST delST">
          <ac:chgData name="Marco Coraggio" userId="82d2aef7352d2ea4" providerId="LiveId" clId="{93BCF175-5A3E-4B0E-BC08-42F4EDD77605}" dt="2023-10-02T12:41:10.010" v="648" actId="1076"/>
          <ac:grpSpMkLst>
            <pc:docMk/>
            <pc:sldMk cId="139139127" sldId="753"/>
            <ac:grpSpMk id="25" creationId="{276F83A4-D496-F31B-5486-47D0C7D7846E}"/>
          </ac:grpSpMkLst>
        </pc:grpChg>
        <pc:picChg chg="mod">
          <ac:chgData name="Marco Coraggio" userId="82d2aef7352d2ea4" providerId="LiveId" clId="{93BCF175-5A3E-4B0E-BC08-42F4EDD77605}" dt="2023-10-04T16:05:19.016" v="3291" actId="12788"/>
          <ac:picMkLst>
            <pc:docMk/>
            <pc:sldMk cId="139139127" sldId="753"/>
            <ac:picMk id="10" creationId="{51F90E7B-0AE1-40D5-9228-EE2FA551AE27}"/>
          </ac:picMkLst>
        </pc:picChg>
        <pc:picChg chg="del mod ord replST delST">
          <ac:chgData name="Marco Coraggio" userId="82d2aef7352d2ea4" providerId="LiveId" clId="{93BCF175-5A3E-4B0E-BC08-42F4EDD77605}" dt="2023-10-02T12:27:32.667" v="442" actId="478"/>
          <ac:picMkLst>
            <pc:docMk/>
            <pc:sldMk cId="139139127" sldId="753"/>
            <ac:picMk id="15" creationId="{A6304AD0-72EA-1CFF-0BC4-783643A5BEDA}"/>
          </ac:picMkLst>
        </pc:picChg>
        <pc:picChg chg="del">
          <ac:chgData name="Marco Coraggio" userId="82d2aef7352d2ea4" providerId="LiveId" clId="{93BCF175-5A3E-4B0E-BC08-42F4EDD77605}" dt="2023-10-02T12:07:50.395" v="212" actId="478"/>
          <ac:picMkLst>
            <pc:docMk/>
            <pc:sldMk cId="139139127" sldId="753"/>
            <ac:picMk id="20" creationId="{94F3C5D6-4134-4133-81A4-8629516E57D2}"/>
          </ac:picMkLst>
        </pc:picChg>
        <pc:picChg chg="mod ord replST delST">
          <ac:chgData name="Marco Coraggio" userId="82d2aef7352d2ea4" providerId="LiveId" clId="{93BCF175-5A3E-4B0E-BC08-42F4EDD77605}" dt="2023-10-03T12:34:21.099" v="1487" actId="12789"/>
          <ac:picMkLst>
            <pc:docMk/>
            <pc:sldMk cId="139139127" sldId="753"/>
            <ac:picMk id="21" creationId="{64176030-5C2C-0E7C-376D-D9C259EFCCE6}"/>
          </ac:picMkLst>
        </pc:picChg>
        <pc:picChg chg="del mod ord replST delST">
          <ac:chgData name="Marco Coraggio" userId="82d2aef7352d2ea4" providerId="LiveId" clId="{93BCF175-5A3E-4B0E-BC08-42F4EDD77605}" dt="2023-10-03T12:34:12.450" v="1468" actId="478"/>
          <ac:picMkLst>
            <pc:docMk/>
            <pc:sldMk cId="139139127" sldId="753"/>
            <ac:picMk id="24" creationId="{66B7A29B-1172-4078-8CCD-34EC81E821B6}"/>
          </ac:picMkLst>
        </pc:picChg>
        <pc:picChg chg="add del mod">
          <ac:chgData name="Marco Coraggio" userId="82d2aef7352d2ea4" providerId="LiveId" clId="{93BCF175-5A3E-4B0E-BC08-42F4EDD77605}" dt="2023-10-04T16:05:00.142" v="3255"/>
          <ac:picMkLst>
            <pc:docMk/>
            <pc:sldMk cId="139139127" sldId="753"/>
            <ac:picMk id="27" creationId="{9A3932DD-9B36-E81A-742B-CB6FD4D8EC38}"/>
          </ac:picMkLst>
        </pc:picChg>
        <pc:picChg chg="add del mod">
          <ac:chgData name="Marco Coraggio" userId="82d2aef7352d2ea4" providerId="LiveId" clId="{93BCF175-5A3E-4B0E-BC08-42F4EDD77605}" dt="2023-10-04T16:04:59.894" v="3254"/>
          <ac:picMkLst>
            <pc:docMk/>
            <pc:sldMk cId="139139127" sldId="753"/>
            <ac:picMk id="28" creationId="{50772E9E-9C91-3587-7071-A90BF0416575}"/>
          </ac:picMkLst>
        </pc:picChg>
        <pc:picChg chg="mod">
          <ac:chgData name="Marco Coraggio" userId="82d2aef7352d2ea4" providerId="LiveId" clId="{93BCF175-5A3E-4B0E-BC08-42F4EDD77605}" dt="2023-10-04T15:27:57.922" v="1728" actId="164"/>
          <ac:picMkLst>
            <pc:docMk/>
            <pc:sldMk cId="139139127" sldId="753"/>
            <ac:picMk id="1030" creationId="{00000000-0000-0000-0000-000000000000}"/>
          </ac:picMkLst>
        </pc:picChg>
        <pc:cxnChg chg="mod">
          <ac:chgData name="Marco Coraggio" userId="82d2aef7352d2ea4" providerId="LiveId" clId="{93BCF175-5A3E-4B0E-BC08-42F4EDD77605}" dt="2023-10-04T16:06:22.175" v="3438" actId="14100"/>
          <ac:cxnSpMkLst>
            <pc:docMk/>
            <pc:sldMk cId="139139127" sldId="753"/>
            <ac:cxnSpMk id="8" creationId="{00000000-0000-0000-0000-000000000000}"/>
          </ac:cxnSpMkLst>
        </pc:cxnChg>
        <pc:cxnChg chg="del">
          <ac:chgData name="Marco Coraggio" userId="82d2aef7352d2ea4" providerId="LiveId" clId="{93BCF175-5A3E-4B0E-BC08-42F4EDD77605}" dt="2023-10-04T15:28:09.324" v="1732" actId="478"/>
          <ac:cxnSpMkLst>
            <pc:docMk/>
            <pc:sldMk cId="139139127" sldId="753"/>
            <ac:cxnSpMk id="11" creationId="{00000000-0000-0000-0000-000000000000}"/>
          </ac:cxnSpMkLst>
        </pc:cxnChg>
        <pc:cxnChg chg="add mod">
          <ac:chgData name="Marco Coraggio" userId="82d2aef7352d2ea4" providerId="LiveId" clId="{93BCF175-5A3E-4B0E-BC08-42F4EDD77605}" dt="2023-10-04T17:03:49.124" v="4570" actId="208"/>
          <ac:cxnSpMkLst>
            <pc:docMk/>
            <pc:sldMk cId="139139127" sldId="753"/>
            <ac:cxnSpMk id="16" creationId="{2DD53576-906E-8693-D71A-CA8F15211D63}"/>
          </ac:cxnSpMkLst>
        </pc:cxnChg>
        <pc:cxnChg chg="mod">
          <ac:chgData name="Marco Coraggio" userId="82d2aef7352d2ea4" providerId="LiveId" clId="{93BCF175-5A3E-4B0E-BC08-42F4EDD77605}" dt="2024-10-25T12:43:33.967" v="4825" actId="208"/>
          <ac:cxnSpMkLst>
            <pc:docMk/>
            <pc:sldMk cId="139139127" sldId="753"/>
            <ac:cxnSpMk id="19" creationId="{00000000-0000-0000-0000-000000000000}"/>
          </ac:cxnSpMkLst>
        </pc:cxnChg>
        <pc:cxnChg chg="mod">
          <ac:chgData name="Marco Coraggio" userId="82d2aef7352d2ea4" providerId="LiveId" clId="{93BCF175-5A3E-4B0E-BC08-42F4EDD77605}" dt="2023-10-04T15:53:22.377" v="2843"/>
          <ac:cxnSpMkLst>
            <pc:docMk/>
            <pc:sldMk cId="139139127" sldId="753"/>
            <ac:cxnSpMk id="23" creationId="{5EF3F623-93E0-DE3E-725A-38069DFCA4C4}"/>
          </ac:cxnSpMkLst>
        </pc:cxnChg>
      </pc:sldChg>
      <pc:sldChg chg="modSp mod modAnim">
        <pc:chgData name="Marco Coraggio" userId="82d2aef7352d2ea4" providerId="LiveId" clId="{93BCF175-5A3E-4B0E-BC08-42F4EDD77605}" dt="2023-10-04T15:55:57.597" v="2899" actId="20577"/>
        <pc:sldMkLst>
          <pc:docMk/>
          <pc:sldMk cId="99326059" sldId="754"/>
        </pc:sldMkLst>
        <pc:spChg chg="mod">
          <ac:chgData name="Marco Coraggio" userId="82d2aef7352d2ea4" providerId="LiveId" clId="{93BCF175-5A3E-4B0E-BC08-42F4EDD77605}" dt="2023-10-04T15:55:57.597" v="2899" actId="20577"/>
          <ac:spMkLst>
            <pc:docMk/>
            <pc:sldMk cId="99326059" sldId="754"/>
            <ac:spMk id="2" creationId="{00000000-0000-0000-0000-000000000000}"/>
          </ac:spMkLst>
        </pc:spChg>
      </pc:sldChg>
      <pc:sldChg chg="del">
        <pc:chgData name="Marco Coraggio" userId="82d2aef7352d2ea4" providerId="LiveId" clId="{93BCF175-5A3E-4B0E-BC08-42F4EDD77605}" dt="2023-10-01T22:15:28.065" v="178" actId="47"/>
        <pc:sldMkLst>
          <pc:docMk/>
          <pc:sldMk cId="462322865" sldId="755"/>
        </pc:sldMkLst>
      </pc:sldChg>
      <pc:sldChg chg="modSp mod">
        <pc:chgData name="Marco Coraggio" userId="82d2aef7352d2ea4" providerId="LiveId" clId="{93BCF175-5A3E-4B0E-BC08-42F4EDD77605}" dt="2024-12-13T15:41:28.322" v="4925" actId="11530"/>
        <pc:sldMkLst>
          <pc:docMk/>
          <pc:sldMk cId="4251792544" sldId="756"/>
        </pc:sldMkLst>
        <pc:picChg chg="mod">
          <ac:chgData name="Marco Coraggio" userId="82d2aef7352d2ea4" providerId="LiveId" clId="{93BCF175-5A3E-4B0E-BC08-42F4EDD77605}" dt="2023-09-25T13:43:34.282" v="15" actId="1076"/>
          <ac:picMkLst>
            <pc:docMk/>
            <pc:sldMk cId="4251792544" sldId="756"/>
            <ac:picMk id="3" creationId="{79840204-55AE-12F3-81B3-FD727C6175B3}"/>
          </ac:picMkLst>
        </pc:picChg>
        <pc:picChg chg="mod">
          <ac:chgData name="Marco Coraggio" userId="82d2aef7352d2ea4" providerId="LiveId" clId="{93BCF175-5A3E-4B0E-BC08-42F4EDD77605}" dt="2024-12-13T15:41:28.322" v="4925" actId="11530"/>
          <ac:picMkLst>
            <pc:docMk/>
            <pc:sldMk cId="4251792544" sldId="756"/>
            <ac:picMk id="6" creationId="{53F04BA5-EDC4-8621-B5A6-9474914EED91}"/>
          </ac:picMkLst>
        </pc:picChg>
      </pc:sldChg>
      <pc:sldChg chg="addSp delSp modSp del mod ord modAnim chgLayout">
        <pc:chgData name="Marco Coraggio" userId="82d2aef7352d2ea4" providerId="LiveId" clId="{93BCF175-5A3E-4B0E-BC08-42F4EDD77605}" dt="2023-10-02T12:44:15.067" v="702" actId="47"/>
        <pc:sldMkLst>
          <pc:docMk/>
          <pc:sldMk cId="789701175" sldId="757"/>
        </pc:sldMkLst>
        <pc:spChg chg="mod ord">
          <ac:chgData name="Marco Coraggio" userId="82d2aef7352d2ea4" providerId="LiveId" clId="{93BCF175-5A3E-4B0E-BC08-42F4EDD77605}" dt="2023-10-02T12:43:41.209" v="693" actId="700"/>
          <ac:spMkLst>
            <pc:docMk/>
            <pc:sldMk cId="789701175" sldId="757"/>
            <ac:spMk id="2" creationId="{00000000-0000-0000-0000-000000000000}"/>
          </ac:spMkLst>
        </pc:spChg>
        <pc:spChg chg="add mod">
          <ac:chgData name="Marco Coraggio" userId="82d2aef7352d2ea4" providerId="LiveId" clId="{93BCF175-5A3E-4B0E-BC08-42F4EDD77605}" dt="2023-10-02T12:34:12.870" v="570" actId="208"/>
          <ac:spMkLst>
            <pc:docMk/>
            <pc:sldMk cId="789701175" sldId="757"/>
            <ac:spMk id="3" creationId="{06378943-CB31-83FA-EDE3-CD4A6F5643C2}"/>
          </ac:spMkLst>
        </pc:spChg>
        <pc:spChg chg="add del mod ord">
          <ac:chgData name="Marco Coraggio" userId="82d2aef7352d2ea4" providerId="LiveId" clId="{93BCF175-5A3E-4B0E-BC08-42F4EDD77605}" dt="2023-10-02T12:43:41.209" v="693" actId="700"/>
          <ac:spMkLst>
            <pc:docMk/>
            <pc:sldMk cId="789701175" sldId="757"/>
            <ac:spMk id="5" creationId="{9978A28B-6BBB-961D-9B41-A46A74933211}"/>
          </ac:spMkLst>
        </pc:spChg>
        <pc:graphicFrameChg chg="add mod modGraphic">
          <ac:chgData name="Marco Coraggio" userId="82d2aef7352d2ea4" providerId="LiveId" clId="{93BCF175-5A3E-4B0E-BC08-42F4EDD77605}" dt="2023-10-02T12:35:57.682" v="579" actId="255"/>
          <ac:graphicFrameMkLst>
            <pc:docMk/>
            <pc:sldMk cId="789701175" sldId="757"/>
            <ac:graphicFrameMk id="4" creationId="{AF89A772-5BE1-03A9-4DEC-56493FBC237C}"/>
          </ac:graphicFrameMkLst>
        </pc:graphicFrameChg>
      </pc:sldChg>
      <pc:sldChg chg="modSp mod">
        <pc:chgData name="Marco Coraggio" userId="82d2aef7352d2ea4" providerId="LiveId" clId="{93BCF175-5A3E-4B0E-BC08-42F4EDD77605}" dt="2023-10-04T16:41:09.700" v="4460" actId="20577"/>
        <pc:sldMkLst>
          <pc:docMk/>
          <pc:sldMk cId="1462781136" sldId="758"/>
        </pc:sldMkLst>
        <pc:spChg chg="mod">
          <ac:chgData name="Marco Coraggio" userId="82d2aef7352d2ea4" providerId="LiveId" clId="{93BCF175-5A3E-4B0E-BC08-42F4EDD77605}" dt="2023-10-04T16:41:09.700" v="4460" actId="20577"/>
          <ac:spMkLst>
            <pc:docMk/>
            <pc:sldMk cId="1462781136" sldId="758"/>
            <ac:spMk id="2" creationId="{00000000-0000-0000-0000-000000000000}"/>
          </ac:spMkLst>
        </pc:spChg>
      </pc:sldChg>
      <pc:sldChg chg="addSp delSp modSp mod ord delAnim modAnim">
        <pc:chgData name="Marco Coraggio" userId="82d2aef7352d2ea4" providerId="LiveId" clId="{93BCF175-5A3E-4B0E-BC08-42F4EDD77605}" dt="2024-11-29T10:26:55.166" v="4923" actId="20577"/>
        <pc:sldMkLst>
          <pc:docMk/>
          <pc:sldMk cId="452280497" sldId="761"/>
        </pc:sldMkLst>
        <pc:spChg chg="mod">
          <ac:chgData name="Marco Coraggio" userId="82d2aef7352d2ea4" providerId="LiveId" clId="{93BCF175-5A3E-4B0E-BC08-42F4EDD77605}" dt="2024-11-29T10:26:19.096" v="4919" actId="20577"/>
          <ac:spMkLst>
            <pc:docMk/>
            <pc:sldMk cId="452280497" sldId="761"/>
            <ac:spMk id="2" creationId="{00000000-0000-0000-0000-000000000000}"/>
          </ac:spMkLst>
        </pc:spChg>
        <pc:spChg chg="mod">
          <ac:chgData name="Marco Coraggio" userId="82d2aef7352d2ea4" providerId="LiveId" clId="{93BCF175-5A3E-4B0E-BC08-42F4EDD77605}" dt="2023-10-04T15:42:05.605" v="2513" actId="20577"/>
          <ac:spMkLst>
            <pc:docMk/>
            <pc:sldMk cId="452280497" sldId="761"/>
            <ac:spMk id="3" creationId="{00000000-0000-0000-0000-000000000000}"/>
          </ac:spMkLst>
        </pc:spChg>
        <pc:spChg chg="add mod">
          <ac:chgData name="Marco Coraggio" userId="82d2aef7352d2ea4" providerId="LiveId" clId="{93BCF175-5A3E-4B0E-BC08-42F4EDD77605}" dt="2024-11-05T15:58:29.689" v="4868" actId="1076"/>
          <ac:spMkLst>
            <pc:docMk/>
            <pc:sldMk cId="452280497" sldId="761"/>
            <ac:spMk id="5" creationId="{1EEBC544-03B0-9C03-18DD-0D89F21073C9}"/>
          </ac:spMkLst>
        </pc:spChg>
        <pc:spChg chg="mod ord">
          <ac:chgData name="Marco Coraggio" userId="82d2aef7352d2ea4" providerId="LiveId" clId="{93BCF175-5A3E-4B0E-BC08-42F4EDD77605}" dt="2024-11-05T15:58:07.725" v="4865" actId="948"/>
          <ac:spMkLst>
            <pc:docMk/>
            <pc:sldMk cId="452280497" sldId="761"/>
            <ac:spMk id="6" creationId="{00000000-0000-0000-0000-000000000000}"/>
          </ac:spMkLst>
        </pc:spChg>
        <pc:spChg chg="mod">
          <ac:chgData name="Marco Coraggio" userId="82d2aef7352d2ea4" providerId="LiveId" clId="{93BCF175-5A3E-4B0E-BC08-42F4EDD77605}" dt="2023-10-02T14:50:16.458" v="1046" actId="14861"/>
          <ac:spMkLst>
            <pc:docMk/>
            <pc:sldMk cId="452280497" sldId="761"/>
            <ac:spMk id="11" creationId="{91C6B482-F91F-4CAF-A943-39266AB99AC3}"/>
          </ac:spMkLst>
        </pc:spChg>
        <pc:spChg chg="mod">
          <ac:chgData name="Marco Coraggio" userId="82d2aef7352d2ea4" providerId="LiveId" clId="{93BCF175-5A3E-4B0E-BC08-42F4EDD77605}" dt="2024-11-29T10:26:55.166" v="4923" actId="20577"/>
          <ac:spMkLst>
            <pc:docMk/>
            <pc:sldMk cId="452280497" sldId="761"/>
            <ac:spMk id="12" creationId="{126080C4-1C57-4473-98C7-D24B355C98DD}"/>
          </ac:spMkLst>
        </pc:spChg>
        <pc:grpChg chg="add del mod">
          <ac:chgData name="Marco Coraggio" userId="82d2aef7352d2ea4" providerId="LiveId" clId="{93BCF175-5A3E-4B0E-BC08-42F4EDD77605}" dt="2023-10-02T14:50:17.384" v="1048"/>
          <ac:grpSpMkLst>
            <pc:docMk/>
            <pc:sldMk cId="452280497" sldId="761"/>
            <ac:grpSpMk id="5" creationId="{4CD42A6C-129E-44E4-BAC3-3D52A10F89D8}"/>
          </ac:grpSpMkLst>
        </pc:grpChg>
        <pc:grpChg chg="add mod">
          <ac:chgData name="Marco Coraggio" userId="82d2aef7352d2ea4" providerId="LiveId" clId="{93BCF175-5A3E-4B0E-BC08-42F4EDD77605}" dt="2023-10-04T16:31:32.181" v="4140" actId="1035"/>
          <ac:grpSpMkLst>
            <pc:docMk/>
            <pc:sldMk cId="452280497" sldId="761"/>
            <ac:grpSpMk id="18" creationId="{F46FFBB6-E3E6-EED0-B2CD-014EAABB53AF}"/>
          </ac:grpSpMkLst>
        </pc:grpChg>
        <pc:picChg chg="del mod">
          <ac:chgData name="Marco Coraggio" userId="82d2aef7352d2ea4" providerId="LiveId" clId="{93BCF175-5A3E-4B0E-BC08-42F4EDD77605}" dt="2023-10-04T15:38:15.731" v="2265" actId="478"/>
          <ac:picMkLst>
            <pc:docMk/>
            <pc:sldMk cId="452280497" sldId="761"/>
            <ac:picMk id="7" creationId="{E9302DA1-56A8-43D5-A99A-B4094B4F78A6}"/>
          </ac:picMkLst>
        </pc:picChg>
        <pc:picChg chg="mod">
          <ac:chgData name="Marco Coraggio" userId="82d2aef7352d2ea4" providerId="LiveId" clId="{93BCF175-5A3E-4B0E-BC08-42F4EDD77605}" dt="2023-10-01T16:12:38.754" v="51" actId="164"/>
          <ac:picMkLst>
            <pc:docMk/>
            <pc:sldMk cId="452280497" sldId="761"/>
            <ac:picMk id="10" creationId="{00000000-0000-0000-0000-000000000000}"/>
          </ac:picMkLst>
        </pc:picChg>
        <pc:cxnChg chg="add del mod">
          <ac:chgData name="Marco Coraggio" userId="82d2aef7352d2ea4" providerId="LiveId" clId="{93BCF175-5A3E-4B0E-BC08-42F4EDD77605}" dt="2023-10-04T15:41:49.023" v="2481" actId="478"/>
          <ac:cxnSpMkLst>
            <pc:docMk/>
            <pc:sldMk cId="452280497" sldId="761"/>
            <ac:cxnSpMk id="8" creationId="{268E5070-9066-491D-C241-87978370AFF6}"/>
          </ac:cxnSpMkLst>
        </pc:cxnChg>
        <pc:cxnChg chg="mod">
          <ac:chgData name="Marco Coraggio" userId="82d2aef7352d2ea4" providerId="LiveId" clId="{93BCF175-5A3E-4B0E-BC08-42F4EDD77605}" dt="2023-10-02T14:50:16.059" v="1045" actId="14861"/>
          <ac:cxnSpMkLst>
            <pc:docMk/>
            <pc:sldMk cId="452280497" sldId="761"/>
            <ac:cxnSpMk id="8" creationId="{50791193-75C3-8A12-FCB7-964510820472}"/>
          </ac:cxnSpMkLst>
        </pc:cxnChg>
        <pc:cxnChg chg="add del mod">
          <ac:chgData name="Marco Coraggio" userId="82d2aef7352d2ea4" providerId="LiveId" clId="{93BCF175-5A3E-4B0E-BC08-42F4EDD77605}" dt="2023-10-01T16:11:30.478" v="18" actId="478"/>
          <ac:cxnSpMkLst>
            <pc:docMk/>
            <pc:sldMk cId="452280497" sldId="761"/>
            <ac:cxnSpMk id="8" creationId="{AD29B415-B535-B8D3-1675-0F5CC2715A22}"/>
          </ac:cxnSpMkLst>
        </pc:cxnChg>
        <pc:cxnChg chg="mod">
          <ac:chgData name="Marco Coraggio" userId="82d2aef7352d2ea4" providerId="LiveId" clId="{93BCF175-5A3E-4B0E-BC08-42F4EDD77605}" dt="2023-10-01T16:12:38.754" v="51" actId="164"/>
          <ac:cxnSpMkLst>
            <pc:docMk/>
            <pc:sldMk cId="452280497" sldId="761"/>
            <ac:cxnSpMk id="9" creationId="{00000000-0000-0000-0000-000000000000}"/>
          </ac:cxnSpMkLst>
        </pc:cxnChg>
        <pc:cxnChg chg="add del mod">
          <ac:chgData name="Marco Coraggio" userId="82d2aef7352d2ea4" providerId="LiveId" clId="{93BCF175-5A3E-4B0E-BC08-42F4EDD77605}" dt="2023-10-01T16:12:07.051" v="44" actId="478"/>
          <ac:cxnSpMkLst>
            <pc:docMk/>
            <pc:sldMk cId="452280497" sldId="761"/>
            <ac:cxnSpMk id="13" creationId="{1F5049C5-12E5-A9B7-22CA-6848E3DF9863}"/>
          </ac:cxnSpMkLst>
        </pc:cxnChg>
        <pc:cxnChg chg="add del mod">
          <ac:chgData name="Marco Coraggio" userId="82d2aef7352d2ea4" providerId="LiveId" clId="{93BCF175-5A3E-4B0E-BC08-42F4EDD77605}" dt="2023-10-01T16:12:24.657" v="47" actId="11529"/>
          <ac:cxnSpMkLst>
            <pc:docMk/>
            <pc:sldMk cId="452280497" sldId="761"/>
            <ac:cxnSpMk id="15" creationId="{395C3B75-7B4B-1AC2-DEF6-293C94EB5AFD}"/>
          </ac:cxnSpMkLst>
        </pc:cxnChg>
        <pc:cxnChg chg="add del mod">
          <ac:chgData name="Marco Coraggio" userId="82d2aef7352d2ea4" providerId="LiveId" clId="{93BCF175-5A3E-4B0E-BC08-42F4EDD77605}" dt="2023-10-01T16:12:32.527" v="50" actId="478"/>
          <ac:cxnSpMkLst>
            <pc:docMk/>
            <pc:sldMk cId="452280497" sldId="761"/>
            <ac:cxnSpMk id="17" creationId="{E72E893D-E90E-629F-FDAC-E9A4B51D5A70}"/>
          </ac:cxnSpMkLst>
        </pc:cxnChg>
      </pc:sldChg>
      <pc:sldChg chg="modSp mod modAnim">
        <pc:chgData name="Marco Coraggio" userId="82d2aef7352d2ea4" providerId="LiveId" clId="{93BCF175-5A3E-4B0E-BC08-42F4EDD77605}" dt="2023-10-04T16:35:53.783" v="4263" actId="20577"/>
        <pc:sldMkLst>
          <pc:docMk/>
          <pc:sldMk cId="2168955683" sldId="762"/>
        </pc:sldMkLst>
        <pc:spChg chg="mod">
          <ac:chgData name="Marco Coraggio" userId="82d2aef7352d2ea4" providerId="LiveId" clId="{93BCF175-5A3E-4B0E-BC08-42F4EDD77605}" dt="2023-10-04T16:35:53.783" v="4263" actId="20577"/>
          <ac:spMkLst>
            <pc:docMk/>
            <pc:sldMk cId="2168955683" sldId="762"/>
            <ac:spMk id="2" creationId="{00000000-0000-0000-0000-000000000000}"/>
          </ac:spMkLst>
        </pc:spChg>
      </pc:sldChg>
      <pc:sldChg chg="delSp modSp mod delAnim modAnim">
        <pc:chgData name="Marco Coraggio" userId="82d2aef7352d2ea4" providerId="LiveId" clId="{93BCF175-5A3E-4B0E-BC08-42F4EDD77605}" dt="2023-10-04T16:32:37.494" v="4141" actId="207"/>
        <pc:sldMkLst>
          <pc:docMk/>
          <pc:sldMk cId="2931906382" sldId="763"/>
        </pc:sldMkLst>
        <pc:spChg chg="del mod">
          <ac:chgData name="Marco Coraggio" userId="82d2aef7352d2ea4" providerId="LiveId" clId="{93BCF175-5A3E-4B0E-BC08-42F4EDD77605}" dt="2023-10-04T15:55:41.510" v="2898" actId="478"/>
          <ac:spMkLst>
            <pc:docMk/>
            <pc:sldMk cId="2931906382" sldId="763"/>
            <ac:spMk id="2" creationId="{00000000-0000-0000-0000-000000000000}"/>
          </ac:spMkLst>
        </pc:spChg>
        <pc:spChg chg="mod">
          <ac:chgData name="Marco Coraggio" userId="82d2aef7352d2ea4" providerId="LiveId" clId="{93BCF175-5A3E-4B0E-BC08-42F4EDD77605}" dt="2023-10-04T15:55:26.745" v="2891" actId="20577"/>
          <ac:spMkLst>
            <pc:docMk/>
            <pc:sldMk cId="2931906382" sldId="763"/>
            <ac:spMk id="3" creationId="{00000000-0000-0000-0000-000000000000}"/>
          </ac:spMkLst>
        </pc:spChg>
        <pc:spChg chg="del">
          <ac:chgData name="Marco Coraggio" userId="82d2aef7352d2ea4" providerId="LiveId" clId="{93BCF175-5A3E-4B0E-BC08-42F4EDD77605}" dt="2021-11-10T17:03:14.038" v="4" actId="478"/>
          <ac:spMkLst>
            <pc:docMk/>
            <pc:sldMk cId="2931906382" sldId="763"/>
            <ac:spMk id="6" creationId="{00000000-0000-0000-0000-000000000000}"/>
          </ac:spMkLst>
        </pc:spChg>
        <pc:graphicFrameChg chg="mod modGraphic">
          <ac:chgData name="Marco Coraggio" userId="82d2aef7352d2ea4" providerId="LiveId" clId="{93BCF175-5A3E-4B0E-BC08-42F4EDD77605}" dt="2023-10-04T16:32:37.494" v="4141" actId="207"/>
          <ac:graphicFrameMkLst>
            <pc:docMk/>
            <pc:sldMk cId="2931906382" sldId="763"/>
            <ac:graphicFrameMk id="5" creationId="{00000000-0000-0000-0000-000000000000}"/>
          </ac:graphicFrameMkLst>
        </pc:graphicFrameChg>
      </pc:sldChg>
      <pc:sldChg chg="modSp mod">
        <pc:chgData name="Marco Coraggio" userId="82d2aef7352d2ea4" providerId="LiveId" clId="{93BCF175-5A3E-4B0E-BC08-42F4EDD77605}" dt="2024-11-29T10:26:25.848" v="4920" actId="20577"/>
        <pc:sldMkLst>
          <pc:docMk/>
          <pc:sldMk cId="3792937642" sldId="764"/>
        </pc:sldMkLst>
        <pc:spChg chg="mod">
          <ac:chgData name="Marco Coraggio" userId="82d2aef7352d2ea4" providerId="LiveId" clId="{93BCF175-5A3E-4B0E-BC08-42F4EDD77605}" dt="2023-12-24T18:51:17.380" v="4790" actId="6549"/>
          <ac:spMkLst>
            <pc:docMk/>
            <pc:sldMk cId="3792937642" sldId="764"/>
            <ac:spMk id="2" creationId="{00000000-0000-0000-0000-000000000000}"/>
          </ac:spMkLst>
        </pc:spChg>
        <pc:spChg chg="mod">
          <ac:chgData name="Marco Coraggio" userId="82d2aef7352d2ea4" providerId="LiveId" clId="{93BCF175-5A3E-4B0E-BC08-42F4EDD77605}" dt="2024-11-29T10:26:25.848" v="4920" actId="20577"/>
          <ac:spMkLst>
            <pc:docMk/>
            <pc:sldMk cId="3792937642" sldId="764"/>
            <ac:spMk id="3" creationId="{00000000-0000-0000-0000-000000000000}"/>
          </ac:spMkLst>
        </pc:spChg>
        <pc:spChg chg="mod">
          <ac:chgData name="Marco Coraggio" userId="82d2aef7352d2ea4" providerId="LiveId" clId="{93BCF175-5A3E-4B0E-BC08-42F4EDD77605}" dt="2023-10-04T16:28:53.333" v="4058" actId="790"/>
          <ac:spMkLst>
            <pc:docMk/>
            <pc:sldMk cId="3792937642" sldId="764"/>
            <ac:spMk id="4" creationId="{00000000-0000-0000-0000-000000000000}"/>
          </ac:spMkLst>
        </pc:spChg>
      </pc:sldChg>
      <pc:sldChg chg="addSp modSp mod">
        <pc:chgData name="Marco Coraggio" userId="82d2aef7352d2ea4" providerId="LiveId" clId="{93BCF175-5A3E-4B0E-BC08-42F4EDD77605}" dt="2024-12-13T15:41:19.689" v="4924" actId="11530"/>
        <pc:sldMkLst>
          <pc:docMk/>
          <pc:sldMk cId="4140495489" sldId="765"/>
        </pc:sldMkLst>
        <pc:spChg chg="mod">
          <ac:chgData name="Marco Coraggio" userId="82d2aef7352d2ea4" providerId="LiveId" clId="{93BCF175-5A3E-4B0E-BC08-42F4EDD77605}" dt="2023-10-04T16:28:05.090" v="4027" actId="404"/>
          <ac:spMkLst>
            <pc:docMk/>
            <pc:sldMk cId="4140495489" sldId="765"/>
            <ac:spMk id="2" creationId="{00000000-0000-0000-0000-000000000000}"/>
          </ac:spMkLst>
        </pc:spChg>
        <pc:spChg chg="mod">
          <ac:chgData name="Marco Coraggio" userId="82d2aef7352d2ea4" providerId="LiveId" clId="{93BCF175-5A3E-4B0E-BC08-42F4EDD77605}" dt="2024-11-05T16:42:01.657" v="4883" actId="20577"/>
          <ac:spMkLst>
            <pc:docMk/>
            <pc:sldMk cId="4140495489" sldId="765"/>
            <ac:spMk id="13" creationId="{00000000-0000-0000-0000-000000000000}"/>
          </ac:spMkLst>
        </pc:spChg>
        <pc:spChg chg="mod">
          <ac:chgData name="Marco Coraggio" userId="82d2aef7352d2ea4" providerId="LiveId" clId="{93BCF175-5A3E-4B0E-BC08-42F4EDD77605}" dt="2024-11-05T16:41:59.309" v="4880" actId="20577"/>
          <ac:spMkLst>
            <pc:docMk/>
            <pc:sldMk cId="4140495489" sldId="765"/>
            <ac:spMk id="14" creationId="{00000000-0000-0000-0000-000000000000}"/>
          </ac:spMkLst>
        </pc:spChg>
        <pc:spChg chg="mod">
          <ac:chgData name="Marco Coraggio" userId="82d2aef7352d2ea4" providerId="LiveId" clId="{93BCF175-5A3E-4B0E-BC08-42F4EDD77605}" dt="2024-11-05T16:41:55.059" v="4876" actId="20577"/>
          <ac:spMkLst>
            <pc:docMk/>
            <pc:sldMk cId="4140495489" sldId="765"/>
            <ac:spMk id="18" creationId="{00000000-0000-0000-0000-000000000000}"/>
          </ac:spMkLst>
        </pc:spChg>
        <pc:grpChg chg="add mod">
          <ac:chgData name="Marco Coraggio" userId="82d2aef7352d2ea4" providerId="LiveId" clId="{93BCF175-5A3E-4B0E-BC08-42F4EDD77605}" dt="2024-11-05T16:41:44.504" v="4870" actId="164"/>
          <ac:grpSpMkLst>
            <pc:docMk/>
            <pc:sldMk cId="4140495489" sldId="765"/>
            <ac:grpSpMk id="9" creationId="{1FFFE6E5-5F41-BCFC-EF8E-9D8A75FA82B9}"/>
          </ac:grpSpMkLst>
        </pc:grpChg>
        <pc:grpChg chg="add mod">
          <ac:chgData name="Marco Coraggio" userId="82d2aef7352d2ea4" providerId="LiveId" clId="{93BCF175-5A3E-4B0E-BC08-42F4EDD77605}" dt="2024-11-05T16:41:47.415" v="4871" actId="164"/>
          <ac:grpSpMkLst>
            <pc:docMk/>
            <pc:sldMk cId="4140495489" sldId="765"/>
            <ac:grpSpMk id="10" creationId="{6C27C9AD-C878-2BDB-0AEF-8CA6703C2AE2}"/>
          </ac:grpSpMkLst>
        </pc:grpChg>
        <pc:grpChg chg="add mod">
          <ac:chgData name="Marco Coraggio" userId="82d2aef7352d2ea4" providerId="LiveId" clId="{93BCF175-5A3E-4B0E-BC08-42F4EDD77605}" dt="2024-11-05T16:41:51.543" v="4872" actId="164"/>
          <ac:grpSpMkLst>
            <pc:docMk/>
            <pc:sldMk cId="4140495489" sldId="765"/>
            <ac:grpSpMk id="11" creationId="{1679ACC1-595F-B108-7848-469F81084F14}"/>
          </ac:grpSpMkLst>
        </pc:grpChg>
        <pc:picChg chg="mod">
          <ac:chgData name="Marco Coraggio" userId="82d2aef7352d2ea4" providerId="LiveId" clId="{93BCF175-5A3E-4B0E-BC08-42F4EDD77605}" dt="2024-11-05T16:41:51.543" v="4872" actId="164"/>
          <ac:picMkLst>
            <pc:docMk/>
            <pc:sldMk cId="4140495489" sldId="765"/>
            <ac:picMk id="3" creationId="{00000000-0000-0000-0000-000000000000}"/>
          </ac:picMkLst>
        </pc:picChg>
        <pc:picChg chg="mod">
          <ac:chgData name="Marco Coraggio" userId="82d2aef7352d2ea4" providerId="LiveId" clId="{93BCF175-5A3E-4B0E-BC08-42F4EDD77605}" dt="2023-10-04T16:28:20.089" v="4053" actId="1035"/>
          <ac:picMkLst>
            <pc:docMk/>
            <pc:sldMk cId="4140495489" sldId="765"/>
            <ac:picMk id="5" creationId="{65F0B97B-81F5-0D70-25F7-E72075FC4A67}"/>
          </ac:picMkLst>
        </pc:picChg>
        <pc:picChg chg="mod">
          <ac:chgData name="Marco Coraggio" userId="82d2aef7352d2ea4" providerId="LiveId" clId="{93BCF175-5A3E-4B0E-BC08-42F4EDD77605}" dt="2024-12-13T15:41:19.689" v="4924" actId="11530"/>
          <ac:picMkLst>
            <pc:docMk/>
            <pc:sldMk cId="4140495489" sldId="765"/>
            <ac:picMk id="6" creationId="{0DA06BDC-0822-B25F-2403-45B7C48B1FCC}"/>
          </ac:picMkLst>
        </pc:picChg>
        <pc:picChg chg="mod">
          <ac:chgData name="Marco Coraggio" userId="82d2aef7352d2ea4" providerId="LiveId" clId="{93BCF175-5A3E-4B0E-BC08-42F4EDD77605}" dt="2023-10-04T16:28:20.089" v="4053" actId="1035"/>
          <ac:picMkLst>
            <pc:docMk/>
            <pc:sldMk cId="4140495489" sldId="765"/>
            <ac:picMk id="8" creationId="{5D834ADA-A6DD-A353-FDFE-1579858D7ED2}"/>
          </ac:picMkLst>
        </pc:picChg>
        <pc:picChg chg="mod">
          <ac:chgData name="Marco Coraggio" userId="82d2aef7352d2ea4" providerId="LiveId" clId="{93BCF175-5A3E-4B0E-BC08-42F4EDD77605}" dt="2024-11-05T16:41:47.415" v="4871" actId="164"/>
          <ac:picMkLst>
            <pc:docMk/>
            <pc:sldMk cId="4140495489" sldId="765"/>
            <ac:picMk id="17" creationId="{00000000-0000-0000-0000-000000000000}"/>
          </ac:picMkLst>
        </pc:picChg>
        <pc:picChg chg="mod">
          <ac:chgData name="Marco Coraggio" userId="82d2aef7352d2ea4" providerId="LiveId" clId="{93BCF175-5A3E-4B0E-BC08-42F4EDD77605}" dt="2024-11-05T16:41:44.504" v="4870" actId="164"/>
          <ac:picMkLst>
            <pc:docMk/>
            <pc:sldMk cId="4140495489" sldId="765"/>
            <ac:picMk id="20" creationId="{00000000-0000-0000-0000-000000000000}"/>
          </ac:picMkLst>
        </pc:picChg>
      </pc:sldChg>
      <pc:sldChg chg="modAnim">
        <pc:chgData name="Marco Coraggio" userId="82d2aef7352d2ea4" providerId="LiveId" clId="{93BCF175-5A3E-4B0E-BC08-42F4EDD77605}" dt="2023-10-02T12:48:28.770" v="931"/>
        <pc:sldMkLst>
          <pc:docMk/>
          <pc:sldMk cId="1336148719" sldId="768"/>
        </pc:sldMkLst>
      </pc:sldChg>
      <pc:sldChg chg="modSp new mod">
        <pc:chgData name="Marco Coraggio" userId="82d2aef7352d2ea4" providerId="LiveId" clId="{93BCF175-5A3E-4B0E-BC08-42F4EDD77605}" dt="2023-10-04T16:36:44.127" v="4318" actId="20577"/>
        <pc:sldMkLst>
          <pc:docMk/>
          <pc:sldMk cId="2574633218" sldId="769"/>
        </pc:sldMkLst>
        <pc:spChg chg="mod">
          <ac:chgData name="Marco Coraggio" userId="82d2aef7352d2ea4" providerId="LiveId" clId="{93BCF175-5A3E-4B0E-BC08-42F4EDD77605}" dt="2023-10-01T22:15:25.749" v="177" actId="20577"/>
          <ac:spMkLst>
            <pc:docMk/>
            <pc:sldMk cId="2574633218" sldId="769"/>
            <ac:spMk id="2" creationId="{B43E33B3-9CA1-4352-2283-029D69B01EB4}"/>
          </ac:spMkLst>
        </pc:spChg>
        <pc:spChg chg="mod">
          <ac:chgData name="Marco Coraggio" userId="82d2aef7352d2ea4" providerId="LiveId" clId="{93BCF175-5A3E-4B0E-BC08-42F4EDD77605}" dt="2023-10-04T16:36:44.127" v="4318" actId="20577"/>
          <ac:spMkLst>
            <pc:docMk/>
            <pc:sldMk cId="2574633218" sldId="769"/>
            <ac:spMk id="3" creationId="{EFFF7C09-2A55-116B-9F51-4209D0C960D0}"/>
          </ac:spMkLst>
        </pc:spChg>
      </pc:sldChg>
      <pc:sldChg chg="delSp modSp add mod delAnim">
        <pc:chgData name="Marco Coraggio" userId="82d2aef7352d2ea4" providerId="LiveId" clId="{93BCF175-5A3E-4B0E-BC08-42F4EDD77605}" dt="2023-10-04T16:19:56.785" v="3716" actId="20577"/>
        <pc:sldMkLst>
          <pc:docMk/>
          <pc:sldMk cId="3674265591" sldId="770"/>
        </pc:sldMkLst>
        <pc:spChg chg="mod">
          <ac:chgData name="Marco Coraggio" userId="82d2aef7352d2ea4" providerId="LiveId" clId="{93BCF175-5A3E-4B0E-BC08-42F4EDD77605}" dt="2023-10-04T16:19:56.785" v="3716" actId="20577"/>
          <ac:spMkLst>
            <pc:docMk/>
            <pc:sldMk cId="3674265591" sldId="770"/>
            <ac:spMk id="2" creationId="{00000000-0000-0000-0000-000000000000}"/>
          </ac:spMkLst>
        </pc:spChg>
        <pc:spChg chg="del">
          <ac:chgData name="Marco Coraggio" userId="82d2aef7352d2ea4" providerId="LiveId" clId="{93BCF175-5A3E-4B0E-BC08-42F4EDD77605}" dt="2023-10-02T12:43:50.360" v="695" actId="478"/>
          <ac:spMkLst>
            <pc:docMk/>
            <pc:sldMk cId="3674265591" sldId="770"/>
            <ac:spMk id="3" creationId="{06378943-CB31-83FA-EDE3-CD4A6F5643C2}"/>
          </ac:spMkLst>
        </pc:spChg>
        <pc:graphicFrameChg chg="del">
          <ac:chgData name="Marco Coraggio" userId="82d2aef7352d2ea4" providerId="LiveId" clId="{93BCF175-5A3E-4B0E-BC08-42F4EDD77605}" dt="2023-10-02T12:43:50.360" v="695" actId="478"/>
          <ac:graphicFrameMkLst>
            <pc:docMk/>
            <pc:sldMk cId="3674265591" sldId="770"/>
            <ac:graphicFrameMk id="4" creationId="{AF89A772-5BE1-03A9-4DEC-56493FBC237C}"/>
          </ac:graphicFrameMkLst>
        </pc:graphicFrameChg>
      </pc:sldChg>
      <pc:sldChg chg="addSp delSp modSp new del modAnim">
        <pc:chgData name="Marco Coraggio" userId="82d2aef7352d2ea4" providerId="LiveId" clId="{93BCF175-5A3E-4B0E-BC08-42F4EDD77605}" dt="2023-10-02T12:43:40.662" v="692" actId="680"/>
        <pc:sldMkLst>
          <pc:docMk/>
          <pc:sldMk cId="4009739272" sldId="770"/>
        </pc:sldMkLst>
        <pc:spChg chg="add del mod">
          <ac:chgData name="Marco Coraggio" userId="82d2aef7352d2ea4" providerId="LiveId" clId="{93BCF175-5A3E-4B0E-BC08-42F4EDD77605}" dt="2023-10-02T12:43:40.378" v="691"/>
          <ac:spMkLst>
            <pc:docMk/>
            <pc:sldMk cId="4009739272" sldId="770"/>
            <ac:spMk id="5" creationId="{B851DE52-BB86-7E99-6D26-1EE99F781A37}"/>
          </ac:spMkLst>
        </pc:spChg>
        <pc:graphicFrameChg chg="add del mod">
          <ac:chgData name="Marco Coraggio" userId="82d2aef7352d2ea4" providerId="LiveId" clId="{93BCF175-5A3E-4B0E-BC08-42F4EDD77605}" dt="2023-10-02T12:43:40.378" v="691"/>
          <ac:graphicFrameMkLst>
            <pc:docMk/>
            <pc:sldMk cId="4009739272" sldId="770"/>
            <ac:graphicFrameMk id="6" creationId="{74D5FE8C-BC8F-EE23-7F5E-F316D81BB69B}"/>
          </ac:graphicFrameMkLst>
        </pc:graphicFrameChg>
      </pc:sldChg>
      <pc:sldChg chg="addSp delSp modSp new mod ord delAnim modAnim">
        <pc:chgData name="Marco Coraggio" userId="82d2aef7352d2ea4" providerId="LiveId" clId="{93BCF175-5A3E-4B0E-BC08-42F4EDD77605}" dt="2023-12-24T19:16:20.720" v="4817" actId="478"/>
        <pc:sldMkLst>
          <pc:docMk/>
          <pc:sldMk cId="3801333787" sldId="771"/>
        </pc:sldMkLst>
        <pc:spChg chg="del mod">
          <ac:chgData name="Marco Coraggio" userId="82d2aef7352d2ea4" providerId="LiveId" clId="{93BCF175-5A3E-4B0E-BC08-42F4EDD77605}" dt="2023-12-24T19:16:17.134" v="4816" actId="478"/>
          <ac:spMkLst>
            <pc:docMk/>
            <pc:sldMk cId="3801333787" sldId="771"/>
            <ac:spMk id="2" creationId="{EAEE2EC4-5B62-3865-1E45-B33AAB93DD7B}"/>
          </ac:spMkLst>
        </pc:spChg>
        <pc:spChg chg="mod">
          <ac:chgData name="Marco Coraggio" userId="82d2aef7352d2ea4" providerId="LiveId" clId="{93BCF175-5A3E-4B0E-BC08-42F4EDD77605}" dt="2023-10-04T15:48:29.763" v="2697" actId="20577"/>
          <ac:spMkLst>
            <pc:docMk/>
            <pc:sldMk cId="3801333787" sldId="771"/>
            <ac:spMk id="3" creationId="{C7858AA3-1A41-C3C2-EB03-3F99D28151F6}"/>
          </ac:spMkLst>
        </pc:spChg>
        <pc:spChg chg="add mod">
          <ac:chgData name="Marco Coraggio" userId="82d2aef7352d2ea4" providerId="LiveId" clId="{93BCF175-5A3E-4B0E-BC08-42F4EDD77605}" dt="2023-10-04T15:58:51.037" v="2948" actId="12788"/>
          <ac:spMkLst>
            <pc:docMk/>
            <pc:sldMk cId="3801333787" sldId="771"/>
            <ac:spMk id="5" creationId="{DE0F9595-F9E8-E399-8F9F-F511E87DC924}"/>
          </ac:spMkLst>
        </pc:spChg>
        <pc:spChg chg="add mod">
          <ac:chgData name="Marco Coraggio" userId="82d2aef7352d2ea4" providerId="LiveId" clId="{93BCF175-5A3E-4B0E-BC08-42F4EDD77605}" dt="2023-10-04T15:51:46.210" v="2816" actId="164"/>
          <ac:spMkLst>
            <pc:docMk/>
            <pc:sldMk cId="3801333787" sldId="771"/>
            <ac:spMk id="6" creationId="{CD018B8C-8EB7-01A5-7191-4F4F670389F9}"/>
          </ac:spMkLst>
        </pc:spChg>
        <pc:spChg chg="add del mod">
          <ac:chgData name="Marco Coraggio" userId="82d2aef7352d2ea4" providerId="LiveId" clId="{93BCF175-5A3E-4B0E-BC08-42F4EDD77605}" dt="2023-12-24T19:16:20.720" v="4817" actId="478"/>
          <ac:spMkLst>
            <pc:docMk/>
            <pc:sldMk cId="3801333787" sldId="771"/>
            <ac:spMk id="7" creationId="{6EF1B650-853A-4A8C-BE67-9533A2913CF7}"/>
          </ac:spMkLst>
        </pc:spChg>
        <pc:grpChg chg="add del mod">
          <ac:chgData name="Marco Coraggio" userId="82d2aef7352d2ea4" providerId="LiveId" clId="{93BCF175-5A3E-4B0E-BC08-42F4EDD77605}" dt="2023-10-04T15:53:21.110" v="2842" actId="21"/>
          <ac:grpSpMkLst>
            <pc:docMk/>
            <pc:sldMk cId="3801333787" sldId="771"/>
            <ac:grpSpMk id="12" creationId="{935F219E-4D27-C333-BC43-AF7F2A897184}"/>
          </ac:grpSpMkLst>
        </pc:grpChg>
        <pc:graphicFrameChg chg="add del mod">
          <ac:chgData name="Marco Coraggio" userId="82d2aef7352d2ea4" providerId="LiveId" clId="{93BCF175-5A3E-4B0E-BC08-42F4EDD77605}" dt="2023-10-02T16:06:51.394" v="1081" actId="478"/>
          <ac:graphicFrameMkLst>
            <pc:docMk/>
            <pc:sldMk cId="3801333787" sldId="771"/>
            <ac:graphicFrameMk id="6" creationId="{D51AFC8D-4CFE-288C-DD73-C2BE9CB1F390}"/>
          </ac:graphicFrameMkLst>
        </pc:graphicFrameChg>
        <pc:graphicFrameChg chg="add mod modGraphic">
          <ac:chgData name="Marco Coraggio" userId="82d2aef7352d2ea4" providerId="LiveId" clId="{93BCF175-5A3E-4B0E-BC08-42F4EDD77605}" dt="2023-10-17T12:39:38.428" v="4744" actId="5793"/>
          <ac:graphicFrameMkLst>
            <pc:docMk/>
            <pc:sldMk cId="3801333787" sldId="771"/>
            <ac:graphicFrameMk id="9" creationId="{C2BA1BBB-3027-B423-8352-1F6F7633897A}"/>
          </ac:graphicFrameMkLst>
        </pc:graphicFrameChg>
        <pc:graphicFrameChg chg="add mod">
          <ac:chgData name="Marco Coraggio" userId="82d2aef7352d2ea4" providerId="LiveId" clId="{93BCF175-5A3E-4B0E-BC08-42F4EDD77605}" dt="2023-10-04T15:58:54.413" v="2949" actId="12788"/>
          <ac:graphicFrameMkLst>
            <pc:docMk/>
            <pc:sldMk cId="3801333787" sldId="771"/>
            <ac:graphicFrameMk id="10" creationId="{50B6067C-BACE-4D3B-31E7-67A71114343D}"/>
          </ac:graphicFrameMkLst>
        </pc:graphicFrameChg>
        <pc:graphicFrameChg chg="add mod modGraphic">
          <ac:chgData name="Marco Coraggio" userId="82d2aef7352d2ea4" providerId="LiveId" clId="{93BCF175-5A3E-4B0E-BC08-42F4EDD77605}" dt="2023-10-04T15:58:56.772" v="2950" actId="12788"/>
          <ac:graphicFrameMkLst>
            <pc:docMk/>
            <pc:sldMk cId="3801333787" sldId="771"/>
            <ac:graphicFrameMk id="11" creationId="{6E739D13-BA2E-06F4-FC31-751EE7797684}"/>
          </ac:graphicFrameMkLst>
        </pc:graphicFrameChg>
        <pc:picChg chg="add del mod">
          <ac:chgData name="Marco Coraggio" userId="82d2aef7352d2ea4" providerId="LiveId" clId="{93BCF175-5A3E-4B0E-BC08-42F4EDD77605}" dt="2023-10-04T15:49:05.410" v="2712" actId="478"/>
          <ac:picMkLst>
            <pc:docMk/>
            <pc:sldMk cId="3801333787" sldId="771"/>
            <ac:picMk id="8" creationId="{BD9552EE-2716-AB6A-BA23-C62C9BF1BF8D}"/>
          </ac:picMkLst>
        </pc:picChg>
        <pc:cxnChg chg="add mod">
          <ac:chgData name="Marco Coraggio" userId="82d2aef7352d2ea4" providerId="LiveId" clId="{93BCF175-5A3E-4B0E-BC08-42F4EDD77605}" dt="2023-10-04T15:52:02.582" v="2817" actId="1582"/>
          <ac:cxnSpMkLst>
            <pc:docMk/>
            <pc:sldMk cId="3801333787" sldId="771"/>
            <ac:cxnSpMk id="7" creationId="{90246624-E52A-5596-8D3A-671972E59234}"/>
          </ac:cxnSpMkLst>
        </pc:cxnChg>
      </pc:sldChg>
      <pc:sldChg chg="modSp new mod">
        <pc:chgData name="Marco Coraggio" userId="82d2aef7352d2ea4" providerId="LiveId" clId="{93BCF175-5A3E-4B0E-BC08-42F4EDD77605}" dt="2023-10-04T16:35:28.346" v="4257" actId="20577"/>
        <pc:sldMkLst>
          <pc:docMk/>
          <pc:sldMk cId="3206963747" sldId="772"/>
        </pc:sldMkLst>
        <pc:spChg chg="mod">
          <ac:chgData name="Marco Coraggio" userId="82d2aef7352d2ea4" providerId="LiveId" clId="{93BCF175-5A3E-4B0E-BC08-42F4EDD77605}" dt="2023-10-04T16:35:28.346" v="4257" actId="20577"/>
          <ac:spMkLst>
            <pc:docMk/>
            <pc:sldMk cId="3206963747" sldId="772"/>
            <ac:spMk id="2" creationId="{F2884A0B-A009-72E3-4504-C10341BE7BBA}"/>
          </ac:spMkLst>
        </pc:spChg>
        <pc:spChg chg="mod">
          <ac:chgData name="Marco Coraggio" userId="82d2aef7352d2ea4" providerId="LiveId" clId="{93BCF175-5A3E-4B0E-BC08-42F4EDD77605}" dt="2023-10-04T16:32:57.576" v="4143" actId="20577"/>
          <ac:spMkLst>
            <pc:docMk/>
            <pc:sldMk cId="3206963747" sldId="772"/>
            <ac:spMk id="3" creationId="{8F4147B2-060E-43FE-9AD9-2AB405960712}"/>
          </ac:spMkLst>
        </pc:spChg>
      </pc:sldChg>
      <pc:sldChg chg="addSp modSp new mod ord modAnim">
        <pc:chgData name="Marco Coraggio" userId="82d2aef7352d2ea4" providerId="LiveId" clId="{93BCF175-5A3E-4B0E-BC08-42F4EDD77605}" dt="2023-10-04T16:31:00.823" v="4136" actId="20577"/>
        <pc:sldMkLst>
          <pc:docMk/>
          <pc:sldMk cId="2458595585" sldId="773"/>
        </pc:sldMkLst>
        <pc:spChg chg="mod">
          <ac:chgData name="Marco Coraggio" userId="82d2aef7352d2ea4" providerId="LiveId" clId="{93BCF175-5A3E-4B0E-BC08-42F4EDD77605}" dt="2023-10-04T16:31:00.823" v="4136" actId="20577"/>
          <ac:spMkLst>
            <pc:docMk/>
            <pc:sldMk cId="2458595585" sldId="773"/>
            <ac:spMk id="2" creationId="{08926BCF-80EB-8603-42EB-7989FBC75844}"/>
          </ac:spMkLst>
        </pc:spChg>
        <pc:spChg chg="mod">
          <ac:chgData name="Marco Coraggio" userId="82d2aef7352d2ea4" providerId="LiveId" clId="{93BCF175-5A3E-4B0E-BC08-42F4EDD77605}" dt="2023-10-04T15:36:28.546" v="2233" actId="20577"/>
          <ac:spMkLst>
            <pc:docMk/>
            <pc:sldMk cId="2458595585" sldId="773"/>
            <ac:spMk id="3" creationId="{7371B1BC-180A-F0D0-17E3-8081CC1EDD21}"/>
          </ac:spMkLst>
        </pc:spChg>
        <pc:picChg chg="add mod">
          <ac:chgData name="Marco Coraggio" userId="82d2aef7352d2ea4" providerId="LiveId" clId="{93BCF175-5A3E-4B0E-BC08-42F4EDD77605}" dt="2023-10-04T15:57:00.554" v="2919" actId="1035"/>
          <ac:picMkLst>
            <pc:docMk/>
            <pc:sldMk cId="2458595585" sldId="773"/>
            <ac:picMk id="5" creationId="{475F208F-04A6-A1F0-732E-3842F0252D42}"/>
          </ac:picMkLst>
        </pc:picChg>
      </pc:sldChg>
      <pc:sldChg chg="modSp new del mod">
        <pc:chgData name="Marco Coraggio" userId="82d2aef7352d2ea4" providerId="LiveId" clId="{93BCF175-5A3E-4B0E-BC08-42F4EDD77605}" dt="2023-10-04T16:19:46.698" v="3709" actId="47"/>
        <pc:sldMkLst>
          <pc:docMk/>
          <pc:sldMk cId="2189744636" sldId="774"/>
        </pc:sldMkLst>
        <pc:spChg chg="mod">
          <ac:chgData name="Marco Coraggio" userId="82d2aef7352d2ea4" providerId="LiveId" clId="{93BCF175-5A3E-4B0E-BC08-42F4EDD77605}" dt="2023-10-04T16:13:46.313" v="3633"/>
          <ac:spMkLst>
            <pc:docMk/>
            <pc:sldMk cId="2189744636" sldId="774"/>
            <ac:spMk id="2" creationId="{D2B80918-C8BE-891E-D3E3-173F1D630849}"/>
          </ac:spMkLst>
        </pc:spChg>
        <pc:spChg chg="mod">
          <ac:chgData name="Marco Coraggio" userId="82d2aef7352d2ea4" providerId="LiveId" clId="{93BCF175-5A3E-4B0E-BC08-42F4EDD77605}" dt="2023-10-04T16:13:44.625" v="3631" actId="20577"/>
          <ac:spMkLst>
            <pc:docMk/>
            <pc:sldMk cId="2189744636" sldId="774"/>
            <ac:spMk id="3" creationId="{DC52C679-E9EB-FB7E-B013-A0ECB75D2B09}"/>
          </ac:spMkLst>
        </pc:spChg>
      </pc:sldChg>
      <pc:sldChg chg="modSp new mod modTransition">
        <pc:chgData name="Marco Coraggio" userId="82d2aef7352d2ea4" providerId="LiveId" clId="{93BCF175-5A3E-4B0E-BC08-42F4EDD77605}" dt="2023-10-04T16:41:50.945" v="4466" actId="20577"/>
        <pc:sldMkLst>
          <pc:docMk/>
          <pc:sldMk cId="4029739120" sldId="774"/>
        </pc:sldMkLst>
        <pc:spChg chg="mod">
          <ac:chgData name="Marco Coraggio" userId="82d2aef7352d2ea4" providerId="LiveId" clId="{93BCF175-5A3E-4B0E-BC08-42F4EDD77605}" dt="2023-10-04T16:41:50.945" v="4466" actId="20577"/>
          <ac:spMkLst>
            <pc:docMk/>
            <pc:sldMk cId="4029739120" sldId="774"/>
            <ac:spMk id="2" creationId="{95C3CB51-7675-CEF4-CD8D-36C1164DCF4C}"/>
          </ac:spMkLst>
        </pc:spChg>
        <pc:spChg chg="mod">
          <ac:chgData name="Marco Coraggio" userId="82d2aef7352d2ea4" providerId="LiveId" clId="{93BCF175-5A3E-4B0E-BC08-42F4EDD77605}" dt="2023-10-04T16:41:37.957" v="4463" actId="20577"/>
          <ac:spMkLst>
            <pc:docMk/>
            <pc:sldMk cId="4029739120" sldId="774"/>
            <ac:spMk id="3" creationId="{A3183F1E-6BB7-7DA7-F2B0-AA59A01F3718}"/>
          </ac:spMkLst>
        </pc:spChg>
      </pc:sldChg>
      <pc:sldChg chg="modSp new mod modTransition">
        <pc:chgData name="Marco Coraggio" userId="82d2aef7352d2ea4" providerId="LiveId" clId="{93BCF175-5A3E-4B0E-BC08-42F4EDD77605}" dt="2023-10-04T16:41:55.801" v="4468" actId="20577"/>
        <pc:sldMkLst>
          <pc:docMk/>
          <pc:sldMk cId="130545973" sldId="775"/>
        </pc:sldMkLst>
        <pc:spChg chg="mod">
          <ac:chgData name="Marco Coraggio" userId="82d2aef7352d2ea4" providerId="LiveId" clId="{93BCF175-5A3E-4B0E-BC08-42F4EDD77605}" dt="2023-10-04T16:41:55.801" v="4468" actId="20577"/>
          <ac:spMkLst>
            <pc:docMk/>
            <pc:sldMk cId="130545973" sldId="775"/>
            <ac:spMk id="2" creationId="{F0D326B0-F059-A89D-30C2-1A9A66C5338D}"/>
          </ac:spMkLst>
        </pc:spChg>
        <pc:spChg chg="mod">
          <ac:chgData name="Marco Coraggio" userId="82d2aef7352d2ea4" providerId="LiveId" clId="{93BCF175-5A3E-4B0E-BC08-42F4EDD77605}" dt="2023-10-04T16:41:25.323" v="4461" actId="20577"/>
          <ac:spMkLst>
            <pc:docMk/>
            <pc:sldMk cId="130545973" sldId="775"/>
            <ac:spMk id="3" creationId="{4E5E96F2-4719-671D-2AD1-EB0B7903A6B1}"/>
          </ac:spMkLst>
        </pc:spChg>
      </pc:sldChg>
      <pc:sldChg chg="modSp new mod">
        <pc:chgData name="Marco Coraggio" userId="82d2aef7352d2ea4" providerId="LiveId" clId="{93BCF175-5A3E-4B0E-BC08-42F4EDD77605}" dt="2023-10-09T12:32:04.081" v="4620" actId="5793"/>
        <pc:sldMkLst>
          <pc:docMk/>
          <pc:sldMk cId="234635174" sldId="776"/>
        </pc:sldMkLst>
        <pc:spChg chg="mod">
          <ac:chgData name="Marco Coraggio" userId="82d2aef7352d2ea4" providerId="LiveId" clId="{93BCF175-5A3E-4B0E-BC08-42F4EDD77605}" dt="2023-10-09T12:32:04.081" v="4620" actId="5793"/>
          <ac:spMkLst>
            <pc:docMk/>
            <pc:sldMk cId="234635174" sldId="776"/>
            <ac:spMk id="2" creationId="{7655A910-81FC-0DCD-7453-AAC9371DD9E4}"/>
          </ac:spMkLst>
        </pc:spChg>
        <pc:spChg chg="mod">
          <ac:chgData name="Marco Coraggio" userId="82d2aef7352d2ea4" providerId="LiveId" clId="{93BCF175-5A3E-4B0E-BC08-42F4EDD77605}" dt="2023-10-09T12:31:47.479" v="4583" actId="20577"/>
          <ac:spMkLst>
            <pc:docMk/>
            <pc:sldMk cId="234635174" sldId="776"/>
            <ac:spMk id="3" creationId="{672E378F-13D2-8F7D-82B0-6473668919E0}"/>
          </ac:spMkLst>
        </pc:spChg>
        <pc:spChg chg="mod">
          <ac:chgData name="Marco Coraggio" userId="82d2aef7352d2ea4" providerId="LiveId" clId="{93BCF175-5A3E-4B0E-BC08-42F4EDD77605}" dt="2023-10-09T12:32:01.445" v="4616" actId="20577"/>
          <ac:spMkLst>
            <pc:docMk/>
            <pc:sldMk cId="234635174" sldId="776"/>
            <ac:spMk id="5" creationId="{5DC94755-76B6-FEE2-6AF2-A09019925727}"/>
          </ac:spMkLst>
        </pc:spChg>
      </pc:sldChg>
      <pc:sldMasterChg chg="delSldLayout modSldLayout sldLayoutOrd">
        <pc:chgData name="Marco Coraggio" userId="82d2aef7352d2ea4" providerId="LiveId" clId="{93BCF175-5A3E-4B0E-BC08-42F4EDD77605}" dt="2023-12-24T19:09:46.185" v="4815" actId="20578"/>
        <pc:sldMasterMkLst>
          <pc:docMk/>
          <pc:sldMasterMk cId="3947515158" sldId="2147483738"/>
        </pc:sldMasterMkLst>
        <pc:sldLayoutChg chg="addSp delSp modSp mod">
          <pc:chgData name="Marco Coraggio" userId="82d2aef7352d2ea4" providerId="LiveId" clId="{93BCF175-5A3E-4B0E-BC08-42F4EDD77605}" dt="2023-12-24T19:06:26.544" v="4808" actId="478"/>
          <pc:sldLayoutMkLst>
            <pc:docMk/>
            <pc:sldMasterMk cId="3947515158" sldId="2147483738"/>
            <pc:sldLayoutMk cId="2399670363" sldId="2147483739"/>
          </pc:sldLayoutMkLst>
          <pc:spChg chg="mod">
            <ac:chgData name="Marco Coraggio" userId="82d2aef7352d2ea4" providerId="LiveId" clId="{93BCF175-5A3E-4B0E-BC08-42F4EDD77605}" dt="2023-10-17T15:01:30.390" v="4755" actId="1076"/>
            <ac:spMkLst>
              <pc:docMk/>
              <pc:sldMasterMk cId="3947515158" sldId="2147483738"/>
              <pc:sldLayoutMk cId="2399670363" sldId="2147483739"/>
              <ac:spMk id="3" creationId="{00000000-0000-0000-0000-000000000000}"/>
            </ac:spMkLst>
          </pc:spChg>
          <pc:spChg chg="mod">
            <ac:chgData name="Marco Coraggio" userId="82d2aef7352d2ea4" providerId="LiveId" clId="{93BCF175-5A3E-4B0E-BC08-42F4EDD77605}" dt="2023-10-01T17:42:25.131" v="150" actId="12789"/>
            <ac:spMkLst>
              <pc:docMk/>
              <pc:sldMasterMk cId="3947515158" sldId="2147483738"/>
              <pc:sldLayoutMk cId="2399670363" sldId="2147483739"/>
              <ac:spMk id="8" creationId="{00000000-0000-0000-0000-000000000000}"/>
            </ac:spMkLst>
          </pc:spChg>
          <pc:cxnChg chg="mod">
            <ac:chgData name="Marco Coraggio" userId="82d2aef7352d2ea4" providerId="LiveId" clId="{93BCF175-5A3E-4B0E-BC08-42F4EDD77605}" dt="2023-10-01T17:42:25.131" v="150" actId="12789"/>
            <ac:cxnSpMkLst>
              <pc:docMk/>
              <pc:sldMasterMk cId="3947515158" sldId="2147483738"/>
              <pc:sldLayoutMk cId="2399670363" sldId="2147483739"/>
              <ac:cxnSpMk id="5" creationId="{00000000-0000-0000-0000-000000000000}"/>
            </ac:cxnSpMkLst>
          </pc:cxnChg>
          <pc:cxnChg chg="add del mod">
            <ac:chgData name="Marco Coraggio" userId="82d2aef7352d2ea4" providerId="LiveId" clId="{93BCF175-5A3E-4B0E-BC08-42F4EDD77605}" dt="2023-12-24T19:05:57.122" v="4805" actId="21"/>
            <ac:cxnSpMkLst>
              <pc:docMk/>
              <pc:sldMasterMk cId="3947515158" sldId="2147483738"/>
              <pc:sldLayoutMk cId="2399670363" sldId="2147483739"/>
              <ac:cxnSpMk id="6" creationId="{DECD5E3C-14F9-550F-DBB5-AAF6A0088D70}"/>
            </ac:cxnSpMkLst>
          </pc:cxnChg>
          <pc:cxnChg chg="add del mod">
            <ac:chgData name="Marco Coraggio" userId="82d2aef7352d2ea4" providerId="LiveId" clId="{93BCF175-5A3E-4B0E-BC08-42F4EDD77605}" dt="2023-12-24T19:06:26.544" v="4808" actId="478"/>
            <ac:cxnSpMkLst>
              <pc:docMk/>
              <pc:sldMasterMk cId="3947515158" sldId="2147483738"/>
              <pc:sldLayoutMk cId="2399670363" sldId="2147483739"/>
              <ac:cxnSpMk id="10" creationId="{0D5D9111-ECC0-7193-4198-BD307B83F1C8}"/>
            </ac:cxnSpMkLst>
          </pc:cxnChg>
        </pc:sldLayoutChg>
        <pc:sldLayoutChg chg="addSp delSp modSp mod">
          <pc:chgData name="Marco Coraggio" userId="82d2aef7352d2ea4" providerId="LiveId" clId="{93BCF175-5A3E-4B0E-BC08-42F4EDD77605}" dt="2023-12-24T19:07:55.738" v="4812" actId="21"/>
          <pc:sldLayoutMkLst>
            <pc:docMk/>
            <pc:sldMasterMk cId="3947515158" sldId="2147483738"/>
            <pc:sldLayoutMk cId="2398575185" sldId="2147483759"/>
          </pc:sldLayoutMkLst>
          <pc:spChg chg="mod">
            <ac:chgData name="Marco Coraggio" userId="82d2aef7352d2ea4" providerId="LiveId" clId="{93BCF175-5A3E-4B0E-BC08-42F4EDD77605}" dt="2023-10-01T17:37:43.034" v="53" actId="404"/>
            <ac:spMkLst>
              <pc:docMk/>
              <pc:sldMasterMk cId="3947515158" sldId="2147483738"/>
              <pc:sldLayoutMk cId="2398575185" sldId="2147483759"/>
              <ac:spMk id="2" creationId="{00000000-0000-0000-0000-000000000000}"/>
            </ac:spMkLst>
          </pc:spChg>
          <pc:spChg chg="mod">
            <ac:chgData name="Marco Coraggio" userId="82d2aef7352d2ea4" providerId="LiveId" clId="{93BCF175-5A3E-4B0E-BC08-42F4EDD77605}" dt="2023-10-17T15:01:47.568" v="4777" actId="1076"/>
            <ac:spMkLst>
              <pc:docMk/>
              <pc:sldMasterMk cId="3947515158" sldId="2147483738"/>
              <pc:sldLayoutMk cId="2398575185" sldId="2147483759"/>
              <ac:spMk id="3" creationId="{00000000-0000-0000-0000-000000000000}"/>
            </ac:spMkLst>
          </pc:spChg>
          <pc:spChg chg="mod">
            <ac:chgData name="Marco Coraggio" userId="82d2aef7352d2ea4" providerId="LiveId" clId="{93BCF175-5A3E-4B0E-BC08-42F4EDD77605}" dt="2023-10-01T17:40:56.676" v="108" actId="14100"/>
            <ac:spMkLst>
              <pc:docMk/>
              <pc:sldMasterMk cId="3947515158" sldId="2147483738"/>
              <pc:sldLayoutMk cId="2398575185" sldId="2147483759"/>
              <ac:spMk id="8" creationId="{00000000-0000-0000-0000-000000000000}"/>
            </ac:spMkLst>
          </pc:spChg>
          <pc:cxnChg chg="mod">
            <ac:chgData name="Marco Coraggio" userId="82d2aef7352d2ea4" providerId="LiveId" clId="{93BCF175-5A3E-4B0E-BC08-42F4EDD77605}" dt="2023-10-01T17:41:05.605" v="110" actId="14100"/>
            <ac:cxnSpMkLst>
              <pc:docMk/>
              <pc:sldMasterMk cId="3947515158" sldId="2147483738"/>
              <pc:sldLayoutMk cId="2398575185" sldId="2147483759"/>
              <ac:cxnSpMk id="5" creationId="{00000000-0000-0000-0000-000000000000}"/>
            </ac:cxnSpMkLst>
          </pc:cxnChg>
          <pc:cxnChg chg="add del mod">
            <ac:chgData name="Marco Coraggio" userId="82d2aef7352d2ea4" providerId="LiveId" clId="{93BCF175-5A3E-4B0E-BC08-42F4EDD77605}" dt="2023-12-24T19:07:55.738" v="4812" actId="21"/>
            <ac:cxnSpMkLst>
              <pc:docMk/>
              <pc:sldMasterMk cId="3947515158" sldId="2147483738"/>
              <pc:sldLayoutMk cId="2398575185" sldId="2147483759"/>
              <ac:cxnSpMk id="6" creationId="{04FDD0AD-6017-9D6D-C81B-4BD892C5CEC2}"/>
            </ac:cxnSpMkLst>
          </pc:cxnChg>
        </pc:sldLayoutChg>
        <pc:sldLayoutChg chg="modSp mod">
          <pc:chgData name="Marco Coraggio" userId="82d2aef7352d2ea4" providerId="LiveId" clId="{93BCF175-5A3E-4B0E-BC08-42F4EDD77605}" dt="2023-10-01T22:14:11.503" v="164" actId="6549"/>
          <pc:sldLayoutMkLst>
            <pc:docMk/>
            <pc:sldMasterMk cId="3947515158" sldId="2147483738"/>
            <pc:sldLayoutMk cId="3461586119" sldId="2147483760"/>
          </pc:sldLayoutMkLst>
          <pc:spChg chg="mod">
            <ac:chgData name="Marco Coraggio" userId="82d2aef7352d2ea4" providerId="LiveId" clId="{93BCF175-5A3E-4B0E-BC08-42F4EDD77605}" dt="2023-10-01T22:14:11.503" v="164" actId="6549"/>
            <ac:spMkLst>
              <pc:docMk/>
              <pc:sldMasterMk cId="3947515158" sldId="2147483738"/>
              <pc:sldLayoutMk cId="3461586119" sldId="2147483760"/>
              <ac:spMk id="2" creationId="{00000000-0000-0000-0000-000000000000}"/>
            </ac:spMkLst>
          </pc:spChg>
        </pc:sldLayoutChg>
        <pc:sldLayoutChg chg="del">
          <pc:chgData name="Marco Coraggio" userId="82d2aef7352d2ea4" providerId="LiveId" clId="{93BCF175-5A3E-4B0E-BC08-42F4EDD77605}" dt="2023-10-01T22:15:37.498" v="179" actId="2696"/>
          <pc:sldLayoutMkLst>
            <pc:docMk/>
            <pc:sldMasterMk cId="3947515158" sldId="2147483738"/>
            <pc:sldLayoutMk cId="2589661843" sldId="2147483761"/>
          </pc:sldLayoutMkLst>
        </pc:sldLayoutChg>
        <pc:sldLayoutChg chg="modSp ord">
          <pc:chgData name="Marco Coraggio" userId="82d2aef7352d2ea4" providerId="LiveId" clId="{93BCF175-5A3E-4B0E-BC08-42F4EDD77605}" dt="2023-12-24T19:09:46.185" v="4815" actId="20578"/>
          <pc:sldLayoutMkLst>
            <pc:docMk/>
            <pc:sldMasterMk cId="3947515158" sldId="2147483738"/>
            <pc:sldLayoutMk cId="548420352" sldId="2147483764"/>
          </pc:sldLayoutMkLst>
          <pc:spChg chg="mod">
            <ac:chgData name="Marco Coraggio" userId="82d2aef7352d2ea4" providerId="LiveId" clId="{93BCF175-5A3E-4B0E-BC08-42F4EDD77605}" dt="2021-09-23T11:48:06.368" v="0" actId="403"/>
            <ac:spMkLst>
              <pc:docMk/>
              <pc:sldMasterMk cId="3947515158" sldId="2147483738"/>
              <pc:sldLayoutMk cId="548420352" sldId="2147483764"/>
              <ac:spMk id="9" creationId="{00000000-0000-0000-0000-000000000000}"/>
            </ac:spMkLst>
          </pc:spChg>
        </pc:sldLayoutChg>
        <pc:sldLayoutChg chg="mod">
          <pc:chgData name="Marco Coraggio" userId="82d2aef7352d2ea4" providerId="LiveId" clId="{93BCF175-5A3E-4B0E-BC08-42F4EDD77605}" dt="2023-12-24T18:56:47.414" v="4797" actId="6014"/>
          <pc:sldLayoutMkLst>
            <pc:docMk/>
            <pc:sldMasterMk cId="3947515158" sldId="2147483738"/>
            <pc:sldLayoutMk cId="3396157634" sldId="2147483765"/>
          </pc:sldLayoutMkLst>
        </pc:sldLayoutChg>
        <pc:sldLayoutChg chg="modSp mod">
          <pc:chgData name="Marco Coraggio" userId="82d2aef7352d2ea4" providerId="LiveId" clId="{93BCF175-5A3E-4B0E-BC08-42F4EDD77605}" dt="2023-12-24T19:03:31.717" v="4798" actId="6014"/>
          <pc:sldLayoutMkLst>
            <pc:docMk/>
            <pc:sldMasterMk cId="3947515158" sldId="2147483738"/>
            <pc:sldLayoutMk cId="1222704745" sldId="2147483766"/>
          </pc:sldLayoutMkLst>
          <pc:spChg chg="mod">
            <ac:chgData name="Marco Coraggio" userId="82d2aef7352d2ea4" providerId="LiveId" clId="{93BCF175-5A3E-4B0E-BC08-42F4EDD77605}" dt="2023-10-17T15:01:40.552" v="4766" actId="1076"/>
            <ac:spMkLst>
              <pc:docMk/>
              <pc:sldMasterMk cId="3947515158" sldId="2147483738"/>
              <pc:sldLayoutMk cId="1222704745" sldId="2147483766"/>
              <ac:spMk id="3" creationId="{00000000-0000-0000-0000-000000000000}"/>
            </ac:spMkLst>
          </pc:spChg>
        </pc:sldLayoutChg>
        <pc:sldLayoutChg chg="modSp mod">
          <pc:chgData name="Marco Coraggio" userId="82d2aef7352d2ea4" providerId="LiveId" clId="{93BCF175-5A3E-4B0E-BC08-42F4EDD77605}" dt="2023-12-24T19:03:41.539" v="4799" actId="6014"/>
          <pc:sldLayoutMkLst>
            <pc:docMk/>
            <pc:sldMasterMk cId="3947515158" sldId="2147483738"/>
            <pc:sldLayoutMk cId="1966678313" sldId="2147483767"/>
          </pc:sldLayoutMkLst>
          <pc:spChg chg="mod">
            <ac:chgData name="Marco Coraggio" userId="82d2aef7352d2ea4" providerId="LiveId" clId="{93BCF175-5A3E-4B0E-BC08-42F4EDD77605}" dt="2023-10-01T17:39:13.526" v="69" actId="404"/>
            <ac:spMkLst>
              <pc:docMk/>
              <pc:sldMasterMk cId="3947515158" sldId="2147483738"/>
              <pc:sldLayoutMk cId="1966678313" sldId="2147483767"/>
              <ac:spMk id="2" creationId="{00000000-0000-0000-0000-000000000000}"/>
            </ac:spMkLst>
          </pc:spChg>
          <pc:spChg chg="mod">
            <ac:chgData name="Marco Coraggio" userId="82d2aef7352d2ea4" providerId="LiveId" clId="{93BCF175-5A3E-4B0E-BC08-42F4EDD77605}" dt="2023-10-17T15:01:57.125" v="4788" actId="1076"/>
            <ac:spMkLst>
              <pc:docMk/>
              <pc:sldMasterMk cId="3947515158" sldId="2147483738"/>
              <pc:sldLayoutMk cId="1966678313" sldId="2147483767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96608-D6FB-40CA-B381-4625C43420D9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B0439-DD55-42CD-B095-ABE0B0ACEF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3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err="1"/>
              <a:t>Continuity</a:t>
            </a:r>
            <a:r>
              <a:rPr lang="it-IT" b="1" dirty="0"/>
              <a:t> </a:t>
            </a:r>
            <a:r>
              <a:rPr lang="it-IT" b="1" dirty="0" err="1"/>
              <a:t>equation</a:t>
            </a:r>
            <a:r>
              <a:rPr lang="it-IT" dirty="0"/>
              <a:t>: the </a:t>
            </a:r>
            <a:r>
              <a:rPr lang="it-IT" dirty="0" err="1"/>
              <a:t>assumptions</a:t>
            </a:r>
            <a:r>
              <a:rPr lang="it-IT" dirty="0"/>
              <a:t> are: (1) </a:t>
            </a:r>
            <a:r>
              <a:rPr lang="it-IT" dirty="0" err="1"/>
              <a:t>birth</a:t>
            </a:r>
            <a:r>
              <a:rPr lang="it-IT" dirty="0"/>
              <a:t> and </a:t>
            </a:r>
            <a:r>
              <a:rPr lang="it-IT" dirty="0" err="1"/>
              <a:t>deat</a:t>
            </a:r>
            <a:r>
              <a:rPr lang="it-IT" dirty="0"/>
              <a:t> rates balance and (2) there </a:t>
            </a:r>
            <a:r>
              <a:rPr lang="it-IT" dirty="0" err="1"/>
              <a:t>is</a:t>
            </a:r>
            <a:r>
              <a:rPr lang="it-IT" dirty="0"/>
              <a:t> no net </a:t>
            </a:r>
            <a:r>
              <a:rPr lang="it-IT" dirty="0" err="1"/>
              <a:t>demographic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with </a:t>
            </a:r>
            <a:r>
              <a:rPr lang="it-IT" dirty="0" err="1"/>
              <a:t>areas</a:t>
            </a:r>
            <a:r>
              <a:rPr lang="it-IT" dirty="0"/>
              <a:t> </a:t>
            </a:r>
            <a:r>
              <a:rPr lang="it-IT" dirty="0" err="1"/>
              <a:t>outside</a:t>
            </a:r>
            <a:r>
              <a:rPr lang="it-IT" dirty="0"/>
              <a:t> the </a:t>
            </a:r>
            <a:r>
              <a:rPr lang="it-IT" dirty="0" err="1"/>
              <a:t>peninsula</a:t>
            </a:r>
            <a:r>
              <a:rPr lang="it-IT" dirty="0"/>
              <a:t>.</a:t>
            </a:r>
            <a:br>
              <a:rPr lang="it-IT" dirty="0"/>
            </a:br>
            <a:br>
              <a:rPr lang="it-IT" dirty="0"/>
            </a:br>
            <a:r>
              <a:rPr lang="it-IT" b="1" dirty="0"/>
              <a:t>Migration rate</a:t>
            </a:r>
            <a:r>
              <a:rPr lang="it-IT" dirty="0"/>
              <a:t>: </a:t>
            </a:r>
            <a:r>
              <a:rPr lang="en-US" dirty="0"/>
              <a:t>this model reflects the fact</a:t>
            </a:r>
          </a:p>
          <a:p>
            <a:r>
              <a:rPr lang="en-US" dirty="0"/>
              <a:t>that an individual will select its migration destination on the basis of better life opportunities, while</a:t>
            </a:r>
          </a:p>
          <a:p>
            <a:r>
              <a:rPr lang="en-US" dirty="0"/>
              <a:t>seek </a:t>
            </a:r>
            <a:r>
              <a:rPr lang="en-US" dirty="0" err="1"/>
              <a:t>ing</a:t>
            </a:r>
            <a:r>
              <a:rPr lang="en-US" dirty="0"/>
              <a:t> to remain close to the origin. Therefore, the summation at the denominator in Eq. (2.4)</a:t>
            </a:r>
          </a:p>
          <a:p>
            <a:r>
              <a:rPr lang="en-US" dirty="0"/>
              <a:t>accounts for intervening opportunities since an individual seek </a:t>
            </a:r>
            <a:r>
              <a:rPr lang="en-US" dirty="0" err="1"/>
              <a:t>ing</a:t>
            </a:r>
            <a:r>
              <a:rPr lang="en-US" dirty="0"/>
              <a:t> to migrate or commute from</a:t>
            </a:r>
          </a:p>
          <a:p>
            <a:r>
              <a:rPr lang="en-US" dirty="0"/>
              <a:t>region 𝑖 to region 𝑗 will first encounter all of the potential “opportunities” located in regions that</a:t>
            </a:r>
          </a:p>
          <a:p>
            <a:r>
              <a:rPr lang="en-US" dirty="0"/>
              <a:t>lie closer to 𝑖 than 𝑗 itself.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B0439-DD55-42CD-B095-ABE0B0ACEF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07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calibration of the migration model aims to find the set of values 𝛼1, . . . , 𝛼𝑁, where each</a:t>
            </a:r>
          </a:p>
          <a:p>
            <a:r>
              <a:rPr lang="en-US" dirty="0"/>
              <a:t>𝛼𝑖 represents the fraction of inhabitants from region 𝑖 who attempt to migrate.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that </a:t>
            </a:r>
            <a:r>
              <a:rPr lang="en-US" b="1" dirty="0"/>
              <a:t>the time scale of the migration process is not important</a:t>
            </a:r>
            <a:r>
              <a:rPr lang="en-US" dirty="0"/>
              <a:t>, as </a:t>
            </a:r>
            <a:r>
              <a:rPr lang="en-US" b="1" dirty="0"/>
              <a:t>the net internal migration</a:t>
            </a:r>
          </a:p>
          <a:p>
            <a:r>
              <a:rPr lang="en-US" b="1" dirty="0"/>
              <a:t>balance converges to zero at steady state</a:t>
            </a:r>
            <a:r>
              <a:rPr lang="en-US" dirty="0"/>
              <a:t>. Therefore, calibrating the model using net migration</a:t>
            </a:r>
          </a:p>
          <a:p>
            <a:r>
              <a:rPr lang="en-US" dirty="0"/>
              <a:t>data is appropriate, assuming the model predictions align with the time scale over which the data</a:t>
            </a:r>
          </a:p>
          <a:p>
            <a:r>
              <a:rPr lang="en-US" dirty="0"/>
              <a:t>were collected.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B0439-DD55-42CD-B095-ABE0B0ACEF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68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Bigger regions “keep” more people</a:t>
            </a:r>
            <a:r>
              <a:rPr lang="en-US" dirty="0"/>
              <a:t>. Whenever 𝑛𝑖(0) is larger, 𝛼𝑖 goes up, meaning a</a:t>
            </a:r>
          </a:p>
          <a:p>
            <a:r>
              <a:rPr lang="en-US" dirty="0"/>
              <a:t>smaller share of the population is considered “mobile.” This matches the idea that big cities</a:t>
            </a:r>
          </a:p>
          <a:p>
            <a:r>
              <a:rPr lang="en-US" dirty="0"/>
              <a:t>and dense areas offer more jobs, services, transport link s and social network s—so fewer</a:t>
            </a:r>
          </a:p>
          <a:p>
            <a:r>
              <a:rPr lang="en-US" dirty="0"/>
              <a:t>people feel the need (or have the chance) to leave.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• Extra friction in certain small regions</a:t>
            </a:r>
            <a:r>
              <a:rPr lang="en-US" dirty="0"/>
              <a:t>. Some places (e.g. Sicily) get a surprisingly high</a:t>
            </a:r>
          </a:p>
          <a:p>
            <a:r>
              <a:rPr lang="en-US" dirty="0"/>
              <a:t>𝛼𝑖 despite their smaller size. That’ s because the basic radiation model would otherwise</a:t>
            </a:r>
          </a:p>
          <a:p>
            <a:r>
              <a:rPr lang="en-US" dirty="0"/>
              <a:t>over-predict how many people leave. To correct this, 𝛼𝑖 absorbs local hurdles like e ferry costs</a:t>
            </a:r>
          </a:p>
          <a:p>
            <a:r>
              <a:rPr lang="en-US" dirty="0"/>
              <a:t>and travel times, housing shortages, strong family or community ties, or even under-reported</a:t>
            </a:r>
          </a:p>
          <a:p>
            <a:r>
              <a:rPr lang="en-US" dirty="0"/>
              <a:t>moves.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Overall, 𝛼𝑖 acts as a simple, region-by-region “friction” factor that improves the pure radiation</a:t>
            </a:r>
          </a:p>
          <a:p>
            <a:r>
              <a:rPr lang="en-US" b="1" dirty="0"/>
              <a:t>predictions—built only on populations and distances—to fit the real migration data.</a:t>
            </a:r>
            <a:endParaRPr lang="it-I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B0439-DD55-42CD-B095-ABE0B0ACEF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84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If Campania </a:t>
            </a:r>
            <a:r>
              <a:rPr lang="it-IT" dirty="0" err="1"/>
              <a:t>reduces</a:t>
            </a:r>
            <a:r>
              <a:rPr lang="it-IT" dirty="0"/>
              <a:t> its </a:t>
            </a:r>
            <a:r>
              <a:rPr lang="it-IT" dirty="0" err="1"/>
              <a:t>outmigration</a:t>
            </a:r>
            <a:r>
              <a:rPr lang="it-IT" dirty="0"/>
              <a:t>, then the model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predict</a:t>
            </a:r>
            <a:r>
              <a:rPr lang="it-IT" dirty="0"/>
              <a:t> more people </a:t>
            </a:r>
            <a:r>
              <a:rPr lang="it-IT" dirty="0" err="1"/>
              <a:t>migrating</a:t>
            </a:r>
            <a:r>
              <a:rPr lang="it-IT" dirty="0"/>
              <a:t> from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southern</a:t>
            </a:r>
            <a:r>
              <a:rPr lang="it-IT" dirty="0"/>
              <a:t> </a:t>
            </a:r>
            <a:r>
              <a:rPr lang="it-IT" dirty="0" err="1"/>
              <a:t>regions</a:t>
            </a:r>
            <a:r>
              <a:rPr lang="it-IT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B0439-DD55-42CD-B095-ABE0B0ACEF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65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The </a:t>
            </a:r>
            <a:r>
              <a:rPr lang="it-IT" dirty="0" err="1"/>
              <a:t>pinning</a:t>
            </a:r>
            <a:r>
              <a:rPr lang="it-IT" dirty="0"/>
              <a:t> control </a:t>
            </a:r>
            <a:r>
              <a:rPr lang="it-IT" dirty="0" err="1"/>
              <a:t>simulates</a:t>
            </a:r>
            <a:r>
              <a:rPr lang="it-IT" dirty="0"/>
              <a:t> the </a:t>
            </a:r>
            <a:r>
              <a:rPr lang="it-IT" dirty="0" err="1"/>
              <a:t>effects</a:t>
            </a:r>
            <a:r>
              <a:rPr lang="it-IT" dirty="0"/>
              <a:t> of a </a:t>
            </a:r>
            <a:r>
              <a:rPr lang="it-IT" dirty="0" err="1"/>
              <a:t>migrants</a:t>
            </a:r>
            <a:r>
              <a:rPr lang="it-IT" dirty="0"/>
              <a:t> injections that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beneficial</a:t>
            </a:r>
            <a:r>
              <a:rPr lang="it-IT" dirty="0"/>
              <a:t> for </a:t>
            </a:r>
            <a:r>
              <a:rPr lang="it-IT" dirty="0" err="1"/>
              <a:t>outher</a:t>
            </a:r>
            <a:r>
              <a:rPr lang="it-IT" dirty="0"/>
              <a:t> </a:t>
            </a:r>
            <a:r>
              <a:rPr lang="it-IT" dirty="0" err="1"/>
              <a:t>southern</a:t>
            </a:r>
            <a:r>
              <a:rPr lang="it-IT" dirty="0"/>
              <a:t> </a:t>
            </a:r>
            <a:r>
              <a:rPr lang="it-IT" dirty="0" err="1"/>
              <a:t>regions</a:t>
            </a:r>
            <a:r>
              <a:rPr lang="it-IT" dirty="0"/>
              <a:t>, </a:t>
            </a:r>
            <a:r>
              <a:rPr lang="it-IT" dirty="0" err="1"/>
              <a:t>whose</a:t>
            </a:r>
            <a:r>
              <a:rPr lang="it-IT" dirty="0"/>
              <a:t> net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migration</a:t>
            </a:r>
            <a:r>
              <a:rPr lang="it-IT" dirty="0"/>
              <a:t> balance </a:t>
            </a:r>
            <a:r>
              <a:rPr lang="it-IT" dirty="0" err="1"/>
              <a:t>becomes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negative ( the opposite of the situation with the tuning of alpha </a:t>
            </a:r>
            <a:r>
              <a:rPr lang="it-IT" dirty="0" err="1"/>
              <a:t>coefficients</a:t>
            </a:r>
            <a:r>
              <a:rPr lang="it-IT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B0439-DD55-42CD-B095-ABE0B0ACEF6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13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716692" y="2394858"/>
            <a:ext cx="7730042" cy="20653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40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#Presentation title Presentation title Presentation title Presentation title Presentation title Presentation title #</a:t>
            </a:r>
          </a:p>
        </p:txBody>
      </p:sp>
      <p:sp>
        <p:nvSpPr>
          <p:cNvPr id="29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716692" y="4701840"/>
            <a:ext cx="7730042" cy="1406587"/>
          </a:xfrm>
        </p:spPr>
        <p:txBody>
          <a:bodyPr numCol="1" anchor="ctr">
            <a:noAutofit/>
          </a:bodyPr>
          <a:lstStyle>
            <a:lvl1pPr marL="0" indent="0" algn="ctr">
              <a:lnSpc>
                <a:spcPct val="114000"/>
              </a:lnSpc>
              <a:buNone/>
              <a:defRPr sz="20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#Name Surname, Name Surname# </a:t>
            </a:r>
            <a:br>
              <a:rPr lang="en-GB" noProof="0" dirty="0"/>
            </a:br>
            <a:r>
              <a:rPr lang="en-GB" noProof="0" dirty="0"/>
              <a:t>#Name Surname, Name Surname#</a:t>
            </a:r>
          </a:p>
          <a:p>
            <a:pPr lvl="0"/>
            <a:r>
              <a:rPr lang="en-GB" noProof="0" dirty="0"/>
              <a:t>#name.surname@domain.com#</a:t>
            </a:r>
          </a:p>
        </p:txBody>
      </p:sp>
      <p:sp>
        <p:nvSpPr>
          <p:cNvPr id="7" name="Rettangolo 6"/>
          <p:cNvSpPr/>
          <p:nvPr userDrawn="1"/>
        </p:nvSpPr>
        <p:spPr>
          <a:xfrm flipV="1">
            <a:off x="0" y="6772361"/>
            <a:ext cx="9144000" cy="8643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1000">
                <a:schemeClr val="accent5"/>
              </a:gs>
            </a:gsLst>
            <a:lin ang="1800000" scaled="0"/>
            <a:tileRect/>
          </a:gradFill>
          <a:ln>
            <a:noFill/>
          </a:ln>
          <a:effectLst>
            <a:outerShdw blurRad="50800" dist="381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 userDrawn="1"/>
        </p:nvSpPr>
        <p:spPr>
          <a:xfrm flipV="1">
            <a:off x="-1" y="-3114"/>
            <a:ext cx="9144000" cy="8643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1000">
                <a:schemeClr val="accent5"/>
              </a:gs>
            </a:gsLst>
            <a:lin ang="1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/>
          <p:cNvCxnSpPr/>
          <p:nvPr userDrawn="1"/>
        </p:nvCxnSpPr>
        <p:spPr>
          <a:xfrm flipH="1">
            <a:off x="716692" y="2392582"/>
            <a:ext cx="773004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716692" y="6217920"/>
            <a:ext cx="7730042" cy="426719"/>
          </a:xfrm>
        </p:spPr>
        <p:txBody>
          <a:bodyPr numCol="1" anchor="ctr">
            <a:noAutofit/>
          </a:bodyPr>
          <a:lstStyle>
            <a:lvl1pPr marL="0" indent="0" algn="ctr">
              <a:lnSpc>
                <a:spcPct val="114000"/>
              </a:lnSpc>
              <a:buNone/>
              <a:defRPr sz="2000" i="0" baseline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#Event, Date#</a:t>
            </a:r>
          </a:p>
        </p:txBody>
      </p:sp>
      <p:sp>
        <p:nvSpPr>
          <p:cNvPr id="10" name="Segnaposto testo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6692" y="388619"/>
            <a:ext cx="7730042" cy="1660071"/>
          </a:xfrm>
        </p:spPr>
        <p:txBody>
          <a:bodyPr numCol="1" anchor="ctr">
            <a:noAutofit/>
          </a:bodyPr>
          <a:lstStyle>
            <a:lvl1pPr marL="0" indent="0" algn="ctr">
              <a:lnSpc>
                <a:spcPct val="114000"/>
              </a:lnSpc>
              <a:buNone/>
              <a:defRPr sz="2000" i="0" baseline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#Logos and organizations#</a:t>
            </a:r>
            <a:br>
              <a:rPr lang="en-GB" noProof="0" dirty="0"/>
            </a:br>
            <a:r>
              <a:rPr lang="en-GB" noProof="0" dirty="0"/>
              <a:t>#Logos and organizations#</a:t>
            </a:r>
            <a:br>
              <a:rPr lang="en-GB" noProof="0" dirty="0"/>
            </a:br>
            <a:r>
              <a:rPr lang="en-GB" noProof="0" dirty="0"/>
              <a:t>#Logos and organizations#</a:t>
            </a:r>
            <a:br>
              <a:rPr lang="en-GB" noProof="0" dirty="0"/>
            </a:br>
            <a:r>
              <a:rPr lang="en-GB" noProof="0" dirty="0"/>
              <a:t>#Logos and organizations#</a:t>
            </a: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4315013" y="4242793"/>
            <a:ext cx="533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cs typeface="Times New Roman" panose="02020603050405020304" pitchFamily="18" charset="0"/>
              </a:rPr>
              <a:t>by</a:t>
            </a:r>
            <a:endParaRPr lang="en-GB" sz="2000" i="1" dirty="0" err="1">
              <a:solidFill>
                <a:schemeClr val="accent5">
                  <a:lumMod val="40000"/>
                  <a:lumOff val="6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5" name="Connettore diritto 14"/>
          <p:cNvCxnSpPr/>
          <p:nvPr userDrawn="1"/>
        </p:nvCxnSpPr>
        <p:spPr>
          <a:xfrm flipH="1">
            <a:off x="714787" y="4465819"/>
            <a:ext cx="3598321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 userDrawn="1"/>
        </p:nvCxnSpPr>
        <p:spPr>
          <a:xfrm flipH="1">
            <a:off x="4848413" y="4465819"/>
            <a:ext cx="3598321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5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 userDrawn="1"/>
        </p:nvSpPr>
        <p:spPr>
          <a:xfrm flipV="1">
            <a:off x="0" y="6772361"/>
            <a:ext cx="9144000" cy="8643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1000">
                <a:schemeClr val="accent5"/>
              </a:gs>
            </a:gsLst>
            <a:lin ang="1800000" scaled="0"/>
            <a:tileRect/>
          </a:gradFill>
          <a:ln>
            <a:noFill/>
          </a:ln>
          <a:effectLst>
            <a:outerShdw blurRad="50800" dist="381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 userDrawn="1"/>
        </p:nvSpPr>
        <p:spPr>
          <a:xfrm flipV="1">
            <a:off x="-1" y="-3114"/>
            <a:ext cx="9144000" cy="8643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1000">
                <a:schemeClr val="accent5"/>
              </a:gs>
            </a:gsLst>
            <a:lin ang="1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>
            <a:spLocks noGrp="1"/>
          </p:cNvSpPr>
          <p:nvPr>
            <p:ph idx="1" hasCustomPrompt="1"/>
          </p:nvPr>
        </p:nvSpPr>
        <p:spPr>
          <a:xfrm>
            <a:off x="238125" y="329514"/>
            <a:ext cx="8667750" cy="6237400"/>
          </a:xfrm>
        </p:spPr>
        <p:txBody>
          <a:bodyPr anchor="t">
            <a:normAutofit/>
          </a:bodyPr>
          <a:lstStyle>
            <a:lvl1pPr marL="288000" indent="-2880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648000" indent="-28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1008000" indent="-288000">
              <a:lnSpc>
                <a:spcPct val="114000"/>
              </a:lnSpc>
              <a:spcBef>
                <a:spcPts val="0"/>
              </a:spcBef>
              <a:buClr>
                <a:schemeClr val="accent6"/>
              </a:buClr>
              <a:defRPr sz="1800">
                <a:solidFill>
                  <a:schemeClr val="tx1"/>
                </a:solidFill>
                <a:latin typeface="+mn-lt"/>
              </a:defRPr>
            </a:lvl3pPr>
            <a:lvl4pPr marL="1368000" indent="-288000">
              <a:lnSpc>
                <a:spcPct val="114000"/>
              </a:lnSpc>
              <a:spcBef>
                <a:spcPts val="0"/>
              </a:spcBef>
              <a:buClr>
                <a:schemeClr val="accent6"/>
              </a:buClr>
              <a:defRPr sz="1800">
                <a:solidFill>
                  <a:schemeClr val="tx1"/>
                </a:solidFill>
                <a:latin typeface="+mn-lt"/>
              </a:defRPr>
            </a:lvl4pPr>
            <a:lvl5pPr marL="1728000" indent="-288000">
              <a:lnSpc>
                <a:spcPct val="114000"/>
              </a:lnSpc>
              <a:spcBef>
                <a:spcPts val="0"/>
              </a:spcBef>
              <a:buClr>
                <a:schemeClr val="accent6"/>
              </a:buClr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#Click here to insert text#</a:t>
            </a:r>
          </a:p>
          <a:p>
            <a:pPr lvl="1"/>
            <a:r>
              <a:rPr lang="en-GB" noProof="0" dirty="0"/>
              <a:t>#Second level#</a:t>
            </a:r>
          </a:p>
          <a:p>
            <a:pPr lvl="2"/>
            <a:r>
              <a:rPr lang="en-GB" noProof="0" dirty="0"/>
              <a:t>#Third level#</a:t>
            </a:r>
          </a:p>
          <a:p>
            <a:pPr lvl="3"/>
            <a:r>
              <a:rPr lang="en-GB" noProof="0" dirty="0"/>
              <a:t>#Fourth level#</a:t>
            </a:r>
          </a:p>
          <a:p>
            <a:pPr lvl="4"/>
            <a:r>
              <a:rPr lang="en-GB" noProof="0" dirty="0"/>
              <a:t>#Fifth level#</a:t>
            </a:r>
          </a:p>
        </p:txBody>
      </p:sp>
    </p:spTree>
    <p:extLst>
      <p:ext uri="{BB962C8B-B14F-4D97-AF65-F5344CB8AC3E}">
        <p14:creationId xmlns:p14="http://schemas.microsoft.com/office/powerpoint/2010/main" val="54842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 userDrawn="1"/>
        </p:nvSpPr>
        <p:spPr>
          <a:xfrm flipV="1">
            <a:off x="0" y="6772361"/>
            <a:ext cx="9144000" cy="8643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1000">
                <a:schemeClr val="accent5"/>
              </a:gs>
            </a:gsLst>
            <a:lin ang="1800000" scaled="0"/>
            <a:tileRect/>
          </a:gradFill>
          <a:ln>
            <a:noFill/>
          </a:ln>
          <a:effectLst>
            <a:outerShdw blurRad="50800" dist="381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 userDrawn="1"/>
        </p:nvSpPr>
        <p:spPr>
          <a:xfrm flipV="1">
            <a:off x="-1" y="-3114"/>
            <a:ext cx="9144000" cy="8643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1000">
                <a:schemeClr val="accent5"/>
              </a:gs>
            </a:gsLst>
            <a:lin ang="1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6" hasCustomPrompt="1"/>
          </p:nvPr>
        </p:nvSpPr>
        <p:spPr>
          <a:xfrm>
            <a:off x="2412271" y="3335384"/>
            <a:ext cx="4624256" cy="434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#</a:t>
            </a:r>
            <a:r>
              <a:rPr lang="it-IT" dirty="0" err="1"/>
              <a:t>Thank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.#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025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gradFill>
          <a:gsLst>
            <a:gs pos="100000">
              <a:schemeClr val="accent5">
                <a:lumMod val="50000"/>
              </a:schemeClr>
            </a:gs>
            <a:gs pos="1000">
              <a:schemeClr val="accent5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0941" y="2751448"/>
            <a:ext cx="1658330" cy="1345845"/>
          </a:xfrm>
        </p:spPr>
        <p:txBody>
          <a:bodyPr anchor="ctr">
            <a:noAutofit/>
          </a:bodyPr>
          <a:lstStyle>
            <a:lvl1pPr marL="0" indent="0" algn="r">
              <a:buNone/>
              <a:defRPr sz="9600" b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88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3606115" y="2799074"/>
            <a:ext cx="4842560" cy="129821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#Section title#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606115" y="4680000"/>
            <a:ext cx="484256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#Subtitle#</a:t>
            </a:r>
          </a:p>
        </p:txBody>
      </p:sp>
      <p:cxnSp>
        <p:nvCxnSpPr>
          <p:cNvPr id="5" name="Connettore diritto 4"/>
          <p:cNvCxnSpPr>
            <a:cxnSpLocks/>
          </p:cNvCxnSpPr>
          <p:nvPr userDrawn="1"/>
        </p:nvCxnSpPr>
        <p:spPr>
          <a:xfrm>
            <a:off x="3147693" y="2614083"/>
            <a:ext cx="0" cy="161925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670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out number">
    <p:bg>
      <p:bgPr>
        <a:gradFill>
          <a:gsLst>
            <a:gs pos="100000">
              <a:schemeClr val="accent5">
                <a:lumMod val="50000"/>
              </a:schemeClr>
            </a:gs>
            <a:gs pos="1000">
              <a:schemeClr val="accent5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150720" y="2799074"/>
            <a:ext cx="4842560" cy="12982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#Section title#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150720" y="4680000"/>
            <a:ext cx="484256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#Subtitle#</a:t>
            </a:r>
          </a:p>
        </p:txBody>
      </p:sp>
    </p:spTree>
    <p:extLst>
      <p:ext uri="{BB962C8B-B14F-4D97-AF65-F5344CB8AC3E}">
        <p14:creationId xmlns:p14="http://schemas.microsoft.com/office/powerpoint/2010/main" val="1222704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bg>
      <p:bgPr>
        <a:gradFill>
          <a:gsLst>
            <a:gs pos="100000">
              <a:srgbClr val="F0F0F0"/>
            </a:gs>
            <a:gs pos="1000">
              <a:schemeClr val="bg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847725" y="2799074"/>
            <a:ext cx="2024762" cy="1301288"/>
          </a:xfrm>
        </p:spPr>
        <p:txBody>
          <a:bodyPr anchor="ctr">
            <a:noAutofit/>
          </a:bodyPr>
          <a:lstStyle>
            <a:lvl1pPr marL="0" indent="0" algn="r">
              <a:buNone/>
              <a:defRPr sz="6600" b="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8.8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3606115" y="2799074"/>
            <a:ext cx="4842560" cy="1298219"/>
          </a:xfrm>
        </p:spPr>
        <p:txBody>
          <a:bodyPr anchor="ctr">
            <a:normAutofit/>
          </a:bodyPr>
          <a:lstStyle>
            <a:lvl1pPr algn="l"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#Subsection title#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606115" y="4680000"/>
            <a:ext cx="484256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accent5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#Subtitle#</a:t>
            </a:r>
          </a:p>
        </p:txBody>
      </p:sp>
      <p:cxnSp>
        <p:nvCxnSpPr>
          <p:cNvPr id="5" name="Connettore diritto 4"/>
          <p:cNvCxnSpPr>
            <a:cxnSpLocks/>
          </p:cNvCxnSpPr>
          <p:nvPr userDrawn="1"/>
        </p:nvCxnSpPr>
        <p:spPr>
          <a:xfrm>
            <a:off x="3239301" y="2799074"/>
            <a:ext cx="0" cy="129821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75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without number">
    <p:bg>
      <p:bgPr>
        <a:gradFill>
          <a:gsLst>
            <a:gs pos="100000">
              <a:srgbClr val="F0F0F0"/>
            </a:gs>
            <a:gs pos="1000">
              <a:schemeClr val="bg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150720" y="2799074"/>
            <a:ext cx="4842560" cy="1298219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#Subsection title#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150720" y="4680000"/>
            <a:ext cx="484256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 i="1">
                <a:solidFill>
                  <a:schemeClr val="accent5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#Subtitle#</a:t>
            </a:r>
          </a:p>
        </p:txBody>
      </p:sp>
    </p:spTree>
    <p:extLst>
      <p:ext uri="{BB962C8B-B14F-4D97-AF65-F5344CB8AC3E}">
        <p14:creationId xmlns:p14="http://schemas.microsoft.com/office/powerpoint/2010/main" val="1966678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238125" y="1070700"/>
            <a:ext cx="8667750" cy="5381858"/>
          </a:xfrm>
        </p:spPr>
        <p:txBody>
          <a:bodyPr anchor="t">
            <a:noAutofit/>
          </a:bodyPr>
          <a:lstStyle>
            <a:lvl1pPr marL="288000" indent="-2880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648000" indent="-28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1008000" indent="-288000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</a:defRPr>
            </a:lvl3pPr>
            <a:lvl4pPr marL="1368000" indent="-288000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</a:defRPr>
            </a:lvl4pPr>
            <a:lvl5pPr marL="1728000" indent="-288000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#Click here to insert text#</a:t>
            </a:r>
          </a:p>
          <a:p>
            <a:pPr lvl="1"/>
            <a:r>
              <a:rPr lang="en-GB" noProof="0" dirty="0"/>
              <a:t>#Second level#</a:t>
            </a:r>
          </a:p>
          <a:p>
            <a:pPr lvl="2"/>
            <a:r>
              <a:rPr lang="en-GB" noProof="0" dirty="0"/>
              <a:t>#Third level#</a:t>
            </a:r>
          </a:p>
          <a:p>
            <a:pPr lvl="3"/>
            <a:r>
              <a:rPr lang="en-GB" noProof="0" dirty="0"/>
              <a:t>#Fourth level#</a:t>
            </a:r>
          </a:p>
          <a:p>
            <a:pPr lvl="4"/>
            <a:r>
              <a:rPr lang="en-GB" noProof="0" dirty="0"/>
              <a:t>#Fifth level#</a:t>
            </a:r>
          </a:p>
        </p:txBody>
      </p:sp>
      <p:sp>
        <p:nvSpPr>
          <p:cNvPr id="13" name="Rettangolo 12"/>
          <p:cNvSpPr/>
          <p:nvPr userDrawn="1"/>
        </p:nvSpPr>
        <p:spPr>
          <a:xfrm flipV="1">
            <a:off x="0" y="0"/>
            <a:ext cx="9144000" cy="759947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18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04825" y="68680"/>
            <a:ext cx="7562851" cy="648689"/>
          </a:xfrm>
          <a:noFill/>
        </p:spPr>
        <p:txBody>
          <a:bodyPr>
            <a:normAutofit/>
          </a:bodyPr>
          <a:lstStyle>
            <a:lvl1pPr algn="l">
              <a:defRPr sz="3400" b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#Slide Title#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162924" y="189375"/>
            <a:ext cx="981075" cy="365125"/>
          </a:xfrm>
        </p:spPr>
        <p:txBody>
          <a:bodyPr/>
          <a:lstStyle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fld id="{4EB0C3B9-95C7-4B9D-9BF8-7100344743C3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6" name="Rettangolo 15"/>
          <p:cNvSpPr/>
          <p:nvPr userDrawn="1"/>
        </p:nvSpPr>
        <p:spPr>
          <a:xfrm flipV="1">
            <a:off x="0" y="6772361"/>
            <a:ext cx="9144000" cy="8643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1000">
                <a:schemeClr val="accent5"/>
              </a:gs>
            </a:gsLst>
            <a:lin ang="1800000" scaled="0"/>
            <a:tileRect/>
          </a:gradFill>
          <a:ln>
            <a:noFill/>
          </a:ln>
          <a:effectLst>
            <a:outerShdw blurRad="50800" dist="381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/>
          <p:cNvCxnSpPr/>
          <p:nvPr userDrawn="1"/>
        </p:nvCxnSpPr>
        <p:spPr>
          <a:xfrm>
            <a:off x="8162925" y="78205"/>
            <a:ext cx="0" cy="57902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8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238125" y="1070700"/>
            <a:ext cx="4180050" cy="5381858"/>
          </a:xfrm>
        </p:spPr>
        <p:txBody>
          <a:bodyPr anchor="t">
            <a:noAutofit/>
          </a:bodyPr>
          <a:lstStyle>
            <a:lvl1pPr marL="288000" indent="-2880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648000" indent="-28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1008000" indent="-288000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</a:defRPr>
            </a:lvl3pPr>
            <a:lvl4pPr marL="1368000" indent="-288000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</a:defRPr>
            </a:lvl4pPr>
            <a:lvl5pPr marL="1728000" indent="-288000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#Click here to insert text#</a:t>
            </a:r>
          </a:p>
          <a:p>
            <a:pPr lvl="1"/>
            <a:r>
              <a:rPr lang="en-GB" noProof="0" dirty="0"/>
              <a:t>#Second level#</a:t>
            </a:r>
          </a:p>
          <a:p>
            <a:pPr lvl="2"/>
            <a:r>
              <a:rPr lang="en-GB" noProof="0" dirty="0"/>
              <a:t>#Third level#</a:t>
            </a:r>
          </a:p>
          <a:p>
            <a:pPr lvl="3"/>
            <a:r>
              <a:rPr lang="en-GB" noProof="0" dirty="0"/>
              <a:t>#Fourth level#</a:t>
            </a:r>
          </a:p>
          <a:p>
            <a:pPr lvl="4"/>
            <a:r>
              <a:rPr lang="en-GB" noProof="0" dirty="0"/>
              <a:t>#Fifth level#</a:t>
            </a:r>
          </a:p>
        </p:txBody>
      </p:sp>
      <p:sp>
        <p:nvSpPr>
          <p:cNvPr id="13" name="Rettangolo 12"/>
          <p:cNvSpPr/>
          <p:nvPr userDrawn="1"/>
        </p:nvSpPr>
        <p:spPr>
          <a:xfrm flipV="1">
            <a:off x="0" y="0"/>
            <a:ext cx="9144000" cy="759947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18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04825" y="68680"/>
            <a:ext cx="7562851" cy="648689"/>
          </a:xfrm>
          <a:noFill/>
        </p:spPr>
        <p:txBody>
          <a:bodyPr>
            <a:normAutofit/>
          </a:bodyPr>
          <a:lstStyle>
            <a:lvl1pPr algn="l">
              <a:defRPr sz="3400" b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#Slide Title#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162924" y="189375"/>
            <a:ext cx="981075" cy="365125"/>
          </a:xfrm>
        </p:spPr>
        <p:txBody>
          <a:bodyPr/>
          <a:lstStyle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fld id="{4EB0C3B9-95C7-4B9D-9BF8-7100344743C3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6" name="Rettangolo 15"/>
          <p:cNvSpPr/>
          <p:nvPr userDrawn="1"/>
        </p:nvSpPr>
        <p:spPr>
          <a:xfrm flipV="1">
            <a:off x="0" y="6772361"/>
            <a:ext cx="9144000" cy="8643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1000">
                <a:schemeClr val="accent5"/>
              </a:gs>
            </a:gsLst>
            <a:lin ang="1800000" scaled="0"/>
            <a:tileRect/>
          </a:gradFill>
          <a:ln>
            <a:noFill/>
          </a:ln>
          <a:effectLst>
            <a:outerShdw blurRad="50800" dist="381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/>
          <p:cNvCxnSpPr/>
          <p:nvPr userDrawn="1"/>
        </p:nvCxnSpPr>
        <p:spPr>
          <a:xfrm>
            <a:off x="8162925" y="78205"/>
            <a:ext cx="0" cy="57902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6B09B7-222C-733D-DBA6-885FD42C0CCE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070700"/>
            <a:ext cx="0" cy="5381858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9388D8F-45A3-6DD2-E964-4161B8DDDE7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25824" y="1071204"/>
            <a:ext cx="4187439" cy="5381858"/>
          </a:xfrm>
        </p:spPr>
        <p:txBody>
          <a:bodyPr anchor="t">
            <a:noAutofit/>
          </a:bodyPr>
          <a:lstStyle>
            <a:lvl1pPr marL="288000" indent="-2880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648000" indent="-28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1008000" indent="-288000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</a:defRPr>
            </a:lvl3pPr>
            <a:lvl4pPr marL="1368000" indent="-288000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</a:defRPr>
            </a:lvl4pPr>
            <a:lvl5pPr marL="1728000" indent="-288000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#Click here to insert text#</a:t>
            </a:r>
          </a:p>
          <a:p>
            <a:pPr lvl="1"/>
            <a:r>
              <a:rPr lang="en-GB" noProof="0" dirty="0"/>
              <a:t>#Second level#</a:t>
            </a:r>
          </a:p>
          <a:p>
            <a:pPr lvl="2"/>
            <a:r>
              <a:rPr lang="en-GB" noProof="0" dirty="0"/>
              <a:t>#Third level#</a:t>
            </a:r>
          </a:p>
          <a:p>
            <a:pPr lvl="3"/>
            <a:r>
              <a:rPr lang="en-GB" noProof="0" dirty="0"/>
              <a:t>#Fourth level#</a:t>
            </a:r>
          </a:p>
          <a:p>
            <a:pPr lvl="4"/>
            <a:r>
              <a:rPr lang="en-GB" noProof="0" dirty="0"/>
              <a:t>#Fifth level#</a:t>
            </a:r>
          </a:p>
        </p:txBody>
      </p:sp>
    </p:spTree>
    <p:extLst>
      <p:ext uri="{BB962C8B-B14F-4D97-AF65-F5344CB8AC3E}">
        <p14:creationId xmlns:p14="http://schemas.microsoft.com/office/powerpoint/2010/main" val="185733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or 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/>
          <p:cNvSpPr/>
          <p:nvPr userDrawn="1"/>
        </p:nvSpPr>
        <p:spPr>
          <a:xfrm flipV="1">
            <a:off x="0" y="0"/>
            <a:ext cx="9144000" cy="759947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1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238124" y="68680"/>
            <a:ext cx="8667751" cy="648689"/>
          </a:xfrm>
          <a:noFill/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#Outline/Conclusion Title#</a:t>
            </a:r>
          </a:p>
        </p:txBody>
      </p:sp>
      <p:sp>
        <p:nvSpPr>
          <p:cNvPr id="16" name="Rettangolo 15"/>
          <p:cNvSpPr/>
          <p:nvPr userDrawn="1"/>
        </p:nvSpPr>
        <p:spPr>
          <a:xfrm flipV="1">
            <a:off x="0" y="6772361"/>
            <a:ext cx="9144000" cy="8643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1000">
                <a:schemeClr val="accent5"/>
              </a:gs>
            </a:gsLst>
            <a:lin ang="1800000" scaled="0"/>
            <a:tileRect/>
          </a:gradFill>
          <a:ln>
            <a:noFill/>
          </a:ln>
          <a:effectLst>
            <a:outerShdw blurRad="50800" dist="381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664741D-F710-4201-B0F0-65E2FCD258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8125" y="1070700"/>
            <a:ext cx="8667750" cy="5381858"/>
          </a:xfrm>
        </p:spPr>
        <p:txBody>
          <a:bodyPr anchor="t">
            <a:noAutofit/>
          </a:bodyPr>
          <a:lstStyle>
            <a:lvl1pPr marL="288000" indent="-2880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648000" indent="-28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1008000" indent="-288000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</a:defRPr>
            </a:lvl3pPr>
            <a:lvl4pPr marL="1368000" indent="-288000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</a:defRPr>
            </a:lvl4pPr>
            <a:lvl5pPr marL="1728000" indent="-288000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#Click here to insert text#</a:t>
            </a:r>
          </a:p>
          <a:p>
            <a:pPr lvl="1"/>
            <a:r>
              <a:rPr lang="en-GB" noProof="0" dirty="0"/>
              <a:t>#Second level#</a:t>
            </a:r>
          </a:p>
          <a:p>
            <a:pPr lvl="2"/>
            <a:r>
              <a:rPr lang="en-GB" noProof="0" dirty="0"/>
              <a:t>#Third level#</a:t>
            </a:r>
          </a:p>
          <a:p>
            <a:pPr lvl="3"/>
            <a:r>
              <a:rPr lang="en-GB" noProof="0" dirty="0"/>
              <a:t>#Fourth level#</a:t>
            </a:r>
          </a:p>
          <a:p>
            <a:pPr lvl="4"/>
            <a:r>
              <a:rPr lang="en-GB" noProof="0" dirty="0"/>
              <a:t>#Fifth level#</a:t>
            </a:r>
          </a:p>
        </p:txBody>
      </p:sp>
    </p:spTree>
    <p:extLst>
      <p:ext uri="{BB962C8B-B14F-4D97-AF65-F5344CB8AC3E}">
        <p14:creationId xmlns:p14="http://schemas.microsoft.com/office/powerpoint/2010/main" val="346158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238125" y="1070700"/>
            <a:ext cx="8667750" cy="5382000"/>
          </a:xfrm>
        </p:spPr>
        <p:txBody>
          <a:bodyPr anchor="t">
            <a:normAutofit/>
          </a:bodyPr>
          <a:lstStyle>
            <a:lvl1pPr marL="457200" marR="0" indent="-457200" algn="l" defTabSz="6858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 sz="2000" i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648000" indent="-28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defRPr sz="2000">
                <a:solidFill>
                  <a:schemeClr val="accent6"/>
                </a:solidFill>
                <a:latin typeface="+mn-lt"/>
              </a:defRPr>
            </a:lvl2pPr>
            <a:lvl3pPr marL="1008000" indent="-288000">
              <a:lnSpc>
                <a:spcPct val="114000"/>
              </a:lnSpc>
              <a:spcBef>
                <a:spcPts val="0"/>
              </a:spcBef>
              <a:buClr>
                <a:schemeClr val="accent6"/>
              </a:buClr>
              <a:defRPr sz="1800">
                <a:solidFill>
                  <a:schemeClr val="accent6"/>
                </a:solidFill>
                <a:latin typeface="+mn-lt"/>
              </a:defRPr>
            </a:lvl3pPr>
            <a:lvl4pPr marL="1368000" indent="-288000">
              <a:lnSpc>
                <a:spcPct val="114000"/>
              </a:lnSpc>
              <a:spcBef>
                <a:spcPts val="0"/>
              </a:spcBef>
              <a:buClr>
                <a:schemeClr val="accent6"/>
              </a:buClr>
              <a:defRPr sz="1600">
                <a:solidFill>
                  <a:schemeClr val="accent6"/>
                </a:solidFill>
                <a:latin typeface="+mn-lt"/>
              </a:defRPr>
            </a:lvl4pPr>
            <a:lvl5pPr marL="1728000" indent="-288000">
              <a:lnSpc>
                <a:spcPct val="114000"/>
              </a:lnSpc>
              <a:spcBef>
                <a:spcPts val="0"/>
              </a:spcBef>
              <a:buClr>
                <a:schemeClr val="accent6"/>
              </a:buClr>
              <a:defRPr sz="1600">
                <a:solidFill>
                  <a:schemeClr val="accent6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Name Surname, Name Surname and Name Surname,</a:t>
            </a:r>
            <a:br>
              <a:rPr lang="en-US" noProof="0" dirty="0"/>
            </a:br>
            <a:r>
              <a:rPr lang="en-US" noProof="0" dirty="0"/>
              <a:t>“Title”.</a:t>
            </a:r>
            <a:br>
              <a:rPr lang="en-US" noProof="0" dirty="0"/>
            </a:br>
            <a:r>
              <a:rPr lang="en-US" noProof="0" dirty="0"/>
              <a:t>Journal/Editor, #, Year.</a:t>
            </a:r>
          </a:p>
          <a:p>
            <a:pPr lvl="0"/>
            <a:r>
              <a:rPr lang="en-US" noProof="0" dirty="0"/>
              <a:t>Name Surname, Name Surname and Name Surname,</a:t>
            </a:r>
            <a:br>
              <a:rPr lang="en-US" noProof="0" dirty="0"/>
            </a:br>
            <a:r>
              <a:rPr lang="en-US" noProof="0" dirty="0"/>
              <a:t>“Title”.</a:t>
            </a:r>
            <a:br>
              <a:rPr lang="en-US" noProof="0" dirty="0"/>
            </a:br>
            <a:r>
              <a:rPr lang="en-US" noProof="0" dirty="0"/>
              <a:t>Journal/Editor, #, Year.</a:t>
            </a:r>
          </a:p>
          <a:p>
            <a:pPr lvl="0"/>
            <a:r>
              <a:rPr lang="en-US" noProof="0" dirty="0"/>
              <a:t>Name Surname, Name Surname and Name Surname,</a:t>
            </a:r>
            <a:br>
              <a:rPr lang="en-US" noProof="0" dirty="0"/>
            </a:br>
            <a:r>
              <a:rPr lang="en-US" noProof="0" dirty="0"/>
              <a:t>“Title”.</a:t>
            </a:r>
            <a:br>
              <a:rPr lang="en-US" noProof="0" dirty="0"/>
            </a:br>
            <a:r>
              <a:rPr lang="en-US" noProof="0" dirty="0"/>
              <a:t>Journal/Editor, #, Year.</a:t>
            </a:r>
          </a:p>
          <a:p>
            <a:pPr lvl="0"/>
            <a:endParaRPr lang="en-US" noProof="0" dirty="0"/>
          </a:p>
        </p:txBody>
      </p:sp>
      <p:sp>
        <p:nvSpPr>
          <p:cNvPr id="13" name="Rettangolo 12"/>
          <p:cNvSpPr/>
          <p:nvPr userDrawn="1"/>
        </p:nvSpPr>
        <p:spPr>
          <a:xfrm flipV="1">
            <a:off x="0" y="0"/>
            <a:ext cx="9144000" cy="759947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1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238124" y="68680"/>
            <a:ext cx="8667751" cy="648689"/>
          </a:xfrm>
          <a:noFill/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#References Title#</a:t>
            </a:r>
          </a:p>
        </p:txBody>
      </p:sp>
      <p:sp>
        <p:nvSpPr>
          <p:cNvPr id="16" name="Rettangolo 15"/>
          <p:cNvSpPr/>
          <p:nvPr userDrawn="1"/>
        </p:nvSpPr>
        <p:spPr>
          <a:xfrm flipV="1">
            <a:off x="0" y="6772361"/>
            <a:ext cx="9144000" cy="8643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1000">
                <a:schemeClr val="accent5"/>
              </a:gs>
            </a:gsLst>
            <a:lin ang="1800000" scaled="0"/>
            <a:tileRect/>
          </a:gradFill>
          <a:ln>
            <a:noFill/>
          </a:ln>
          <a:effectLst>
            <a:outerShdw blurRad="50800" dist="381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81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C97B-767A-4BC4-BFA6-AF6547CF8163}" type="datetime1">
              <a:rPr lang="it-IT" smtClean="0"/>
              <a:t>19/05/2025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C3B9-95C7-4B9D-9BF8-7100344743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51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39" r:id="rId2"/>
    <p:sldLayoutId id="2147483766" r:id="rId3"/>
    <p:sldLayoutId id="2147483759" r:id="rId4"/>
    <p:sldLayoutId id="2147483767" r:id="rId5"/>
    <p:sldLayoutId id="2147483740" r:id="rId6"/>
    <p:sldLayoutId id="2147483768" r:id="rId7"/>
    <p:sldLayoutId id="2147483760" r:id="rId8"/>
    <p:sldLayoutId id="2147483762" r:id="rId9"/>
    <p:sldLayoutId id="2147483764" r:id="rId10"/>
    <p:sldLayoutId id="214748375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Internal Migration in Italy:</a:t>
            </a:r>
            <a:br>
              <a:rPr lang="en-US" dirty="0"/>
            </a:br>
            <a:r>
              <a:rPr lang="en-US" dirty="0"/>
              <a:t>Strategies to Reduce Campania’s</a:t>
            </a:r>
            <a:br>
              <a:rPr lang="en-US" dirty="0"/>
            </a:br>
            <a:r>
              <a:rPr lang="en-US" dirty="0"/>
              <a:t>Outmigration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u="sng" dirty="0"/>
              <a:t>Antonio Gargiulo</a:t>
            </a:r>
            <a:r>
              <a:rPr lang="en-US" dirty="0"/>
              <a:t> | Control of Complex Networks and Systems</a:t>
            </a:r>
            <a:endParaRPr lang="en-US" baseline="30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University of Naples Federico II, 19 May 2025</a:t>
            </a:r>
          </a:p>
        </p:txBody>
      </p:sp>
      <p:pic>
        <p:nvPicPr>
          <p:cNvPr id="5" name="Picture 4" descr="Logo_DIETI_finale_con_scritte">
            <a:extLst>
              <a:ext uri="{FF2B5EF4-FFF2-40B4-BE49-F238E27FC236}">
                <a16:creationId xmlns:a16="http://schemas.microsoft.com/office/drawing/2014/main" id="{85AEF746-28FE-51CD-E86A-7A32A0F3C0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38" y="415596"/>
            <a:ext cx="6244750" cy="1583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293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33B3-9CA1-4352-2283-029D69B0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7C09-2A55-116B-9F51-4209D0C9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069234"/>
            <a:ext cx="8667750" cy="5381858"/>
          </a:xfrm>
        </p:spPr>
        <p:txBody>
          <a:bodyPr anchor="ctr"/>
          <a:lstStyle/>
          <a:p>
            <a:r>
              <a:rPr lang="en-GB" b="1" cap="small" dirty="0"/>
              <a:t>Summary</a:t>
            </a:r>
            <a:r>
              <a:rPr lang="en-GB" cap="small" dirty="0"/>
              <a:t>: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dirty="0"/>
              <a:t>A nonlinear model for the Italy’s internal migration by combining the parameter-free radiation model with region-specific mobility coefficients has been introduced and calibrated against ISTAT data.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dirty="0"/>
              <a:t>An open-loop analysis shows the goodness of the model predictions. 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dirty="0"/>
              <a:t>Both economic incentives and extra-migration actions are modelled as control strategies.</a:t>
            </a:r>
          </a:p>
          <a:p>
            <a:r>
              <a:rPr lang="en-GB" b="1" dirty="0"/>
              <a:t>Considerations</a:t>
            </a:r>
            <a:endParaRPr lang="en-GB" dirty="0"/>
          </a:p>
          <a:p>
            <a:pPr lvl="1"/>
            <a:r>
              <a:rPr lang="en-GB" dirty="0"/>
              <a:t>Local economic incentives reduce the overall mobility, convincing people to stay in their region. </a:t>
            </a:r>
          </a:p>
          <a:p>
            <a:pPr lvl="1"/>
            <a:r>
              <a:rPr lang="en-GB" dirty="0"/>
              <a:t>International migration increases all the region’s population.</a:t>
            </a:r>
          </a:p>
        </p:txBody>
      </p:sp>
    </p:spTree>
    <p:extLst>
      <p:ext uri="{BB962C8B-B14F-4D97-AF65-F5344CB8AC3E}">
        <p14:creationId xmlns:p14="http://schemas.microsoft.com/office/powerpoint/2010/main" val="257463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860FA-B2D3-68F9-A858-B4239E04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E2EE-ECCD-CA40-863C-B7DA4E08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BB12D-269D-215F-5956-2B9ADCB65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2597572"/>
            <a:ext cx="5334000" cy="4000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B6B9C8-273A-28E4-22AE-227970CE2461}"/>
              </a:ext>
            </a:extLst>
          </p:cNvPr>
          <p:cNvSpPr txBox="1"/>
          <p:nvPr/>
        </p:nvSpPr>
        <p:spPr>
          <a:xfrm>
            <a:off x="306372" y="998720"/>
            <a:ext cx="8394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1"/>
            <a:r>
              <a:rPr lang="en-GB" dirty="0"/>
              <a:t>The pinning control considers a reference on the steady-state Campania population: </a:t>
            </a:r>
          </a:p>
          <a:p>
            <a:pPr marL="360000" lvl="1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1200C-7ECC-AE70-36AB-0F393A690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59" y="1674242"/>
            <a:ext cx="6838313" cy="8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3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238124" y="68680"/>
            <a:ext cx="8667751" cy="648689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238124" y="1406107"/>
            <a:ext cx="8667750" cy="5383213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 &amp; Motivation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 and Methods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Open-loop Analysis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Control Strategies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Conclusions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2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E9DF-2CA0-5493-2BBE-2F99B294C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C21EB84-FBFA-F355-BEB2-51C37345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and Motivations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20C05E-685D-FF0B-CDF5-83774224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C3B9-95C7-4B9D-9BF8-7100344743C3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0E5632-9B69-CE34-70F3-6F4719BE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070699"/>
            <a:ext cx="8763635" cy="5597925"/>
          </a:xfrm>
        </p:spPr>
        <p:txBody>
          <a:bodyPr/>
          <a:lstStyle/>
          <a:p>
            <a:r>
              <a:rPr lang="en-US" b="1" dirty="0"/>
              <a:t>Context</a:t>
            </a:r>
            <a:br>
              <a:rPr lang="en-US" b="1" dirty="0"/>
            </a:br>
            <a:r>
              <a:rPr lang="en-US" dirty="0"/>
              <a:t>Since the post World War II economic boom, </a:t>
            </a:r>
            <a:r>
              <a:rPr lang="en-US" b="1" dirty="0"/>
              <a:t>Italy</a:t>
            </a:r>
            <a:r>
              <a:rPr lang="en-US" dirty="0"/>
              <a:t> has experienced </a:t>
            </a:r>
            <a:r>
              <a:rPr lang="en-US" b="1" dirty="0"/>
              <a:t>significant</a:t>
            </a:r>
            <a:r>
              <a:rPr lang="en-US" dirty="0"/>
              <a:t> </a:t>
            </a:r>
            <a:r>
              <a:rPr lang="en-US" b="1" dirty="0"/>
              <a:t>internal</a:t>
            </a:r>
            <a:r>
              <a:rPr lang="en-US" dirty="0"/>
              <a:t> </a:t>
            </a:r>
            <a:r>
              <a:rPr lang="en-US" b="1" dirty="0"/>
              <a:t>migration, </a:t>
            </a:r>
            <a:r>
              <a:rPr lang="en-US" dirty="0"/>
              <a:t>from the Mezzogiorno to its industrialized north [1], [2].</a:t>
            </a:r>
          </a:p>
          <a:p>
            <a:r>
              <a:rPr lang="it-IT" b="1" dirty="0"/>
              <a:t>Goals</a:t>
            </a:r>
            <a:endParaRPr lang="it-IT" dirty="0"/>
          </a:p>
          <a:p>
            <a:pPr lvl="1"/>
            <a:r>
              <a:rPr lang="it-IT" dirty="0" err="1"/>
              <a:t>Provide</a:t>
            </a:r>
            <a:r>
              <a:rPr lang="it-IT" dirty="0"/>
              <a:t> a </a:t>
            </a:r>
            <a:r>
              <a:rPr lang="it-IT" dirty="0" err="1"/>
              <a:t>mathematical</a:t>
            </a:r>
            <a:r>
              <a:rPr lang="it-IT" dirty="0"/>
              <a:t> model to simulate </a:t>
            </a:r>
            <a:r>
              <a:rPr lang="it-IT" dirty="0" err="1"/>
              <a:t>interregional</a:t>
            </a:r>
            <a:r>
              <a:rPr lang="it-IT" dirty="0"/>
              <a:t> flows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twenty</a:t>
            </a:r>
            <a:r>
              <a:rPr lang="it-IT" dirty="0"/>
              <a:t> </a:t>
            </a:r>
            <a:r>
              <a:rPr lang="it-IT" dirty="0" err="1"/>
              <a:t>italian</a:t>
            </a:r>
            <a:r>
              <a:rPr lang="it-IT" dirty="0"/>
              <a:t> </a:t>
            </a:r>
            <a:r>
              <a:rPr lang="it-IT" dirty="0" err="1"/>
              <a:t>regions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as </a:t>
            </a:r>
            <a:r>
              <a:rPr lang="it-IT" dirty="0" err="1"/>
              <a:t>nodes</a:t>
            </a:r>
            <a:r>
              <a:rPr lang="it-IT" dirty="0"/>
              <a:t> of a </a:t>
            </a:r>
            <a:r>
              <a:rPr lang="it-IT" dirty="0" err="1"/>
              <a:t>graph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Introduce </a:t>
            </a:r>
            <a:r>
              <a:rPr lang="it-IT" dirty="0" err="1"/>
              <a:t>region-specific</a:t>
            </a:r>
            <a:r>
              <a:rPr lang="it-IT" dirty="0"/>
              <a:t> </a:t>
            </a:r>
            <a:r>
              <a:rPr lang="it-IT" dirty="0" err="1"/>
              <a:t>mobility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r>
              <a:rPr lang="it-IT" dirty="0"/>
              <a:t> and </a:t>
            </a:r>
            <a:r>
              <a:rPr lang="it-IT" dirty="0" err="1"/>
              <a:t>calibrating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ISTAT data. </a:t>
            </a:r>
          </a:p>
          <a:p>
            <a:pPr lvl="1"/>
            <a:r>
              <a:rPr lang="it-IT" dirty="0" err="1"/>
              <a:t>Predict</a:t>
            </a:r>
            <a:r>
              <a:rPr lang="it-IT" dirty="0"/>
              <a:t> the </a:t>
            </a:r>
            <a:r>
              <a:rPr lang="it-IT" dirty="0" err="1"/>
              <a:t>effects</a:t>
            </a:r>
            <a:r>
              <a:rPr lang="it-IT" dirty="0"/>
              <a:t> of </a:t>
            </a:r>
            <a:r>
              <a:rPr lang="it-IT" dirty="0" err="1"/>
              <a:t>economic</a:t>
            </a:r>
            <a:r>
              <a:rPr lang="it-IT" dirty="0"/>
              <a:t> incentives and </a:t>
            </a:r>
            <a:r>
              <a:rPr lang="it-IT" dirty="0" err="1"/>
              <a:t>targeted</a:t>
            </a:r>
            <a:r>
              <a:rPr lang="it-IT" dirty="0"/>
              <a:t> </a:t>
            </a:r>
            <a:r>
              <a:rPr lang="it-IT" dirty="0" err="1"/>
              <a:t>inflows</a:t>
            </a:r>
            <a:r>
              <a:rPr lang="it-IT" dirty="0"/>
              <a:t> as control inputs.</a:t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7E3EE2-DAF6-BBB7-6103-3D6D6F6A40C1}"/>
              </a:ext>
            </a:extLst>
          </p:cNvPr>
          <p:cNvGrpSpPr/>
          <p:nvPr/>
        </p:nvGrpSpPr>
        <p:grpSpPr>
          <a:xfrm>
            <a:off x="142241" y="5868379"/>
            <a:ext cx="3553318" cy="443293"/>
            <a:chOff x="294064" y="6198709"/>
            <a:chExt cx="3553318" cy="443293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6C20BB94-123B-B412-3AEE-B72776ECC9C6}"/>
                </a:ext>
              </a:extLst>
            </p:cNvPr>
            <p:cNvCxnSpPr/>
            <p:nvPr/>
          </p:nvCxnSpPr>
          <p:spPr>
            <a:xfrm>
              <a:off x="341643" y="6198709"/>
              <a:ext cx="3505739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magine 9">
              <a:extLst>
                <a:ext uri="{FF2B5EF4-FFF2-40B4-BE49-F238E27FC236}">
                  <a16:creationId xmlns:a16="http://schemas.microsoft.com/office/drawing/2014/main" id="{B7013819-1927-39E3-09A1-24ACF6B2B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064" y="6332504"/>
              <a:ext cx="309498" cy="30949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F0F2015-B6A6-49E2-11C7-7DCE2772A5A8}"/>
              </a:ext>
            </a:extLst>
          </p:cNvPr>
          <p:cNvSpPr txBox="1"/>
          <p:nvPr/>
        </p:nvSpPr>
        <p:spPr>
          <a:xfrm>
            <a:off x="407797" y="5945238"/>
            <a:ext cx="82260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/>
              <a:t>[1] </a:t>
            </a:r>
            <a:r>
              <a:rPr lang="it-IT" sz="1200" dirty="0"/>
              <a:t>R. Basile, A. Girardi, M. </a:t>
            </a:r>
            <a:r>
              <a:rPr lang="it-IT" sz="1200" dirty="0" err="1"/>
              <a:t>Mantuano</a:t>
            </a:r>
            <a:r>
              <a:rPr lang="it-IT" sz="1200" dirty="0"/>
              <a:t>, and G. Russo, </a:t>
            </a:r>
            <a:r>
              <a:rPr lang="it-IT" sz="1200" i="1" dirty="0" err="1"/>
              <a:t>Interregional</a:t>
            </a:r>
            <a:r>
              <a:rPr lang="it-IT" sz="1200" i="1" dirty="0"/>
              <a:t> </a:t>
            </a:r>
            <a:r>
              <a:rPr lang="it-IT" sz="1200" i="1" dirty="0" err="1"/>
              <a:t>migration</a:t>
            </a:r>
            <a:r>
              <a:rPr lang="it-IT" sz="1200" i="1" dirty="0"/>
              <a:t> of human capital and </a:t>
            </a:r>
            <a:r>
              <a:rPr lang="it-IT" sz="1200" i="1" dirty="0" err="1"/>
              <a:t>unemployment</a:t>
            </a:r>
            <a:r>
              <a:rPr lang="it-IT" sz="1200" i="1" dirty="0"/>
              <a:t> dynamics: </a:t>
            </a:r>
            <a:r>
              <a:rPr lang="it-IT" sz="1200" i="1" dirty="0" err="1"/>
              <a:t>Evidence</a:t>
            </a:r>
            <a:r>
              <a:rPr lang="it-IT" sz="1200" i="1" dirty="0"/>
              <a:t> from </a:t>
            </a:r>
            <a:r>
              <a:rPr lang="it-IT" sz="1200" i="1" dirty="0" err="1"/>
              <a:t>Italian</a:t>
            </a:r>
            <a:r>
              <a:rPr lang="it-IT" sz="1200" i="1" dirty="0"/>
              <a:t> </a:t>
            </a:r>
            <a:r>
              <a:rPr lang="it-IT" sz="1200" i="1" dirty="0" err="1"/>
              <a:t>provinces</a:t>
            </a:r>
            <a:r>
              <a:rPr lang="it-IT" sz="1200" dirty="0"/>
              <a:t>, German </a:t>
            </a:r>
            <a:r>
              <a:rPr lang="it-IT" sz="1200" dirty="0" err="1"/>
              <a:t>Economic</a:t>
            </a:r>
            <a:r>
              <a:rPr lang="it-IT" sz="1200" dirty="0"/>
              <a:t> Review.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0F625-F972-5FC0-47EB-78C8A5277905}"/>
              </a:ext>
            </a:extLst>
          </p:cNvPr>
          <p:cNvSpPr txBox="1"/>
          <p:nvPr/>
        </p:nvSpPr>
        <p:spPr>
          <a:xfrm>
            <a:off x="407797" y="6374711"/>
            <a:ext cx="82260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/>
              <a:t>[2] ”Dati ISTAT”, 2024. [Online]. Available http://dati.istat.it/</a:t>
            </a:r>
          </a:p>
        </p:txBody>
      </p:sp>
    </p:spTree>
    <p:extLst>
      <p:ext uri="{BB962C8B-B14F-4D97-AF65-F5344CB8AC3E}">
        <p14:creationId xmlns:p14="http://schemas.microsoft.com/office/powerpoint/2010/main" val="376742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and Methods: migration model (1/2)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C3B9-95C7-4B9D-9BF8-7100344743C3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D49F9E-94C0-23A0-B45B-26DB12EB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070699"/>
            <a:ext cx="8763635" cy="5597925"/>
          </a:xfrm>
        </p:spPr>
        <p:txBody>
          <a:bodyPr/>
          <a:lstStyle/>
          <a:p>
            <a:r>
              <a:rPr lang="it-IT" dirty="0"/>
              <a:t>The following </a:t>
            </a:r>
            <a:r>
              <a:rPr lang="it-IT" dirty="0" err="1"/>
              <a:t>migration</a:t>
            </a:r>
            <a:r>
              <a:rPr lang="it-IT" dirty="0"/>
              <a:t> model </a:t>
            </a:r>
            <a:r>
              <a:rPr lang="it-IT" dirty="0" err="1"/>
              <a:t>predicts</a:t>
            </a:r>
            <a:r>
              <a:rPr lang="it-IT" dirty="0"/>
              <a:t> the </a:t>
            </a:r>
            <a:r>
              <a:rPr lang="it-IT" dirty="0" err="1"/>
              <a:t>migration</a:t>
            </a:r>
            <a:r>
              <a:rPr lang="it-IT" dirty="0"/>
              <a:t> flows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twenty</a:t>
            </a:r>
            <a:r>
              <a:rPr lang="it-IT" dirty="0"/>
              <a:t> </a:t>
            </a:r>
            <a:r>
              <a:rPr lang="it-IT" dirty="0" err="1"/>
              <a:t>italian</a:t>
            </a:r>
            <a:r>
              <a:rPr lang="it-IT" dirty="0"/>
              <a:t> </a:t>
            </a:r>
            <a:r>
              <a:rPr lang="it-IT" dirty="0" err="1"/>
              <a:t>regions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as </a:t>
            </a:r>
            <a:r>
              <a:rPr lang="it-IT" dirty="0" err="1"/>
              <a:t>nodes</a:t>
            </a:r>
            <a:r>
              <a:rPr lang="it-IT" dirty="0"/>
              <a:t> of a network:</a:t>
            </a:r>
          </a:p>
        </p:txBody>
      </p:sp>
      <p:pic>
        <p:nvPicPr>
          <p:cNvPr id="11" name="Picture 10" descr="\documentclass{article}&#10;\usepackage{amsmath}&#10;\pagestyle{empty}&#10;\begin{document}&#10;\begin{align}&#10;  n_i(k+1) - n_i(k)&#10;    &amp;= \sum_{j=1}^{N} J\bigl(j\!\to\!i,\,k\bigr)&#10;      - \sum_{j=1}^{N} J\bigl(i\!\to\!j,\,k\bigr) \\[6pt]&#10;  J\bigl(i\!\to\!j,\,k\bigr)&#10;    &amp;= n_i^m(k)\,r_{ij}\bigl(\mathbf{n}(k)\bigr) \\[6pt]&#10;  n_i^m(k)&#10;    &amp;= n_i(k) - \alpha_i\,n_i(0)&#10;      \label{eq:rel_cost_mobile_population} \\[6pt]&#10;  r_{ij}\bigl(\mathbf{n}(k)\bigr)&#10;    &amp;= &#10;    \begin{cases}&#10;      \displaystyle&#10;      \frac{n_i(k)\,n_j(k)}&#10;           {\bigl(n_i(k)+n_j(k)+\sum_{l\in\mathcal{N}_{ij}}n_l(k)\bigr)&#10;            \bigl(n_i(k)+\sum_{l\in\mathcal{N}_{ij}}n_l(k)\bigr)},&#10;      &amp; i \neq j,\\[10pt]&#10;      \displaystyle&#10;      \frac{n_i(k)}{\sum_{l=1}^N n_l(k)},&#10;      &amp; i = j,&#10;    \end{cases}&#10;\end{align}&#10;&#10;&#10;\end{document}" title="IguanaTex Picture Display">
            <a:extLst>
              <a:ext uri="{FF2B5EF4-FFF2-40B4-BE49-F238E27FC236}">
                <a16:creationId xmlns:a16="http://schemas.microsoft.com/office/drawing/2014/main" id="{AF06CCD2-8EBE-4C8E-9ECF-80C301DEC3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3" y="2439227"/>
            <a:ext cx="7996791" cy="32587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65684F-2F44-7C98-92D7-B2D0CD5BE2B8}"/>
              </a:ext>
            </a:extLst>
          </p:cNvPr>
          <p:cNvSpPr/>
          <p:nvPr/>
        </p:nvSpPr>
        <p:spPr>
          <a:xfrm>
            <a:off x="459000" y="2390769"/>
            <a:ext cx="5137608" cy="703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7EC62-0081-4F79-7C0E-DDB4ECB706BC}"/>
              </a:ext>
            </a:extLst>
          </p:cNvPr>
          <p:cNvSpPr txBox="1"/>
          <p:nvPr/>
        </p:nvSpPr>
        <p:spPr>
          <a:xfrm>
            <a:off x="5672022" y="2419035"/>
            <a:ext cx="188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Continuity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equation</a:t>
            </a:r>
            <a:r>
              <a:rPr lang="it-IT" dirty="0">
                <a:solidFill>
                  <a:srgbClr val="FF0000"/>
                </a:solidFill>
              </a:rPr>
              <a:t> 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AB4563-25A6-C9A4-724B-8BBCFE312ED6}"/>
              </a:ext>
            </a:extLst>
          </p:cNvPr>
          <p:cNvSpPr/>
          <p:nvPr/>
        </p:nvSpPr>
        <p:spPr>
          <a:xfrm>
            <a:off x="459000" y="3219606"/>
            <a:ext cx="5137608" cy="4568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68DD2-1BEC-0B84-378C-D65FFB1213F8}"/>
              </a:ext>
            </a:extLst>
          </p:cNvPr>
          <p:cNvSpPr txBox="1"/>
          <p:nvPr/>
        </p:nvSpPr>
        <p:spPr>
          <a:xfrm>
            <a:off x="5672022" y="3234030"/>
            <a:ext cx="188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F0"/>
                </a:solidFill>
              </a:rPr>
              <a:t>Migration </a:t>
            </a:r>
            <a:r>
              <a:rPr lang="it-IT" dirty="0" err="1">
                <a:solidFill>
                  <a:srgbClr val="00B0F0"/>
                </a:solidFill>
              </a:rPr>
              <a:t>Flux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21558F-1817-7527-BC44-943C6950A29D}"/>
              </a:ext>
            </a:extLst>
          </p:cNvPr>
          <p:cNvSpPr/>
          <p:nvPr/>
        </p:nvSpPr>
        <p:spPr>
          <a:xfrm>
            <a:off x="459000" y="3718599"/>
            <a:ext cx="5137608" cy="4568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FF4AF-5557-6AB5-D695-08B11806B84F}"/>
              </a:ext>
            </a:extLst>
          </p:cNvPr>
          <p:cNvSpPr txBox="1"/>
          <p:nvPr/>
        </p:nvSpPr>
        <p:spPr>
          <a:xfrm>
            <a:off x="5672022" y="3603362"/>
            <a:ext cx="188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F0"/>
                </a:solidFill>
              </a:rPr>
              <a:t>Mobile </a:t>
            </a:r>
            <a:r>
              <a:rPr lang="it-IT" dirty="0" err="1">
                <a:solidFill>
                  <a:srgbClr val="00B0F0"/>
                </a:solidFill>
              </a:rPr>
              <a:t>Population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7DBA2-C371-E6AC-6AC9-838070FD11B1}"/>
              </a:ext>
            </a:extLst>
          </p:cNvPr>
          <p:cNvSpPr/>
          <p:nvPr/>
        </p:nvSpPr>
        <p:spPr>
          <a:xfrm>
            <a:off x="458999" y="4217592"/>
            <a:ext cx="8262103" cy="15225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E23A1D-B8BF-47CA-8D95-9A9D9C654E8D}"/>
              </a:ext>
            </a:extLst>
          </p:cNvPr>
          <p:cNvSpPr txBox="1"/>
          <p:nvPr/>
        </p:nvSpPr>
        <p:spPr>
          <a:xfrm>
            <a:off x="5266671" y="4978888"/>
            <a:ext cx="22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F0"/>
                </a:solidFill>
              </a:rPr>
              <a:t>Migration Rate [2]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237264-3BB1-FE8B-B2C0-7E5B82AA00CA}"/>
              </a:ext>
            </a:extLst>
          </p:cNvPr>
          <p:cNvGrpSpPr/>
          <p:nvPr/>
        </p:nvGrpSpPr>
        <p:grpSpPr>
          <a:xfrm>
            <a:off x="142241" y="5838071"/>
            <a:ext cx="3553318" cy="443293"/>
            <a:chOff x="294064" y="6198709"/>
            <a:chExt cx="3553318" cy="443293"/>
          </a:xfrm>
        </p:grpSpPr>
        <p:cxnSp>
          <p:nvCxnSpPr>
            <p:cNvPr id="29" name="Connettore diritto 8">
              <a:extLst>
                <a:ext uri="{FF2B5EF4-FFF2-40B4-BE49-F238E27FC236}">
                  <a16:creationId xmlns:a16="http://schemas.microsoft.com/office/drawing/2014/main" id="{4527D971-15CB-046E-AE2A-DE7DD5D47B21}"/>
                </a:ext>
              </a:extLst>
            </p:cNvPr>
            <p:cNvCxnSpPr/>
            <p:nvPr/>
          </p:nvCxnSpPr>
          <p:spPr>
            <a:xfrm>
              <a:off x="341643" y="6198709"/>
              <a:ext cx="3505739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Immagine 9">
              <a:extLst>
                <a:ext uri="{FF2B5EF4-FFF2-40B4-BE49-F238E27FC236}">
                  <a16:creationId xmlns:a16="http://schemas.microsoft.com/office/drawing/2014/main" id="{54B320C0-0F70-2648-E323-C77E8BB34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064" y="6332504"/>
              <a:ext cx="309498" cy="30949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09CC36-BD3E-F808-51AC-D42302C82161}"/>
              </a:ext>
            </a:extLst>
          </p:cNvPr>
          <p:cNvSpPr txBox="1"/>
          <p:nvPr/>
        </p:nvSpPr>
        <p:spPr>
          <a:xfrm>
            <a:off x="407797" y="5914930"/>
            <a:ext cx="82260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/>
              <a:t>[1] </a:t>
            </a:r>
            <a:r>
              <a:rPr lang="en-US" sz="1200" dirty="0"/>
              <a:t>P. De Lellis, M. Ruiz Marín, and M. </a:t>
            </a:r>
            <a:r>
              <a:rPr lang="en-US" sz="1200" dirty="0" err="1"/>
              <a:t>Porfiri</a:t>
            </a:r>
            <a:r>
              <a:rPr lang="en-US" sz="1200" dirty="0"/>
              <a:t>, “Modeling Human Migration Under Environmental Change: A Case Study of the Effect of Sea Level Rise in Bangladesh”</a:t>
            </a:r>
            <a:endParaRPr lang="en-GB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8834F6-EEAD-165A-49BD-868F37CBCA5C}"/>
              </a:ext>
            </a:extLst>
          </p:cNvPr>
          <p:cNvSpPr txBox="1"/>
          <p:nvPr/>
        </p:nvSpPr>
        <p:spPr>
          <a:xfrm>
            <a:off x="407797" y="6399140"/>
            <a:ext cx="82260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/>
              <a:t>[2] </a:t>
            </a:r>
            <a:r>
              <a:rPr lang="en-US" sz="1200" dirty="0"/>
              <a:t>F. </a:t>
            </a:r>
            <a:r>
              <a:rPr lang="en-US" sz="1200" dirty="0" err="1"/>
              <a:t>Simini</a:t>
            </a:r>
            <a:r>
              <a:rPr lang="en-US" sz="1200" dirty="0"/>
              <a:t>, M. C. González, A. </a:t>
            </a:r>
            <a:r>
              <a:rPr lang="en-US" sz="1200" dirty="0" err="1"/>
              <a:t>Maritan</a:t>
            </a:r>
            <a:r>
              <a:rPr lang="en-US" sz="1200" dirty="0"/>
              <a:t>, and A.-L. </a:t>
            </a:r>
            <a:r>
              <a:rPr lang="en-US" sz="1200" dirty="0" err="1"/>
              <a:t>Barabási</a:t>
            </a:r>
            <a:r>
              <a:rPr lang="en-US" sz="1200" dirty="0"/>
              <a:t>, “A universal model for mobility and migration patterns,”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686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31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71663-55B3-13E0-5C4D-229D8D30D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6542572-C9A8-7C6E-0BF2-264C68D5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and Methods: model calibration (2/2)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AEE16F-70D9-91AF-F085-96F437B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C3B9-95C7-4B9D-9BF8-7100344743C3}" type="slidenum">
              <a:rPr lang="it-IT" smtClean="0"/>
              <a:pPr/>
              <a:t>5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F6DB5EC-52B2-FB20-97B0-66B1ED561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4" y="1070699"/>
                <a:ext cx="8763635" cy="5597925"/>
              </a:xfrm>
            </p:spPr>
            <p:txBody>
              <a:bodyPr/>
              <a:lstStyle/>
              <a:p>
                <a:r>
                  <a:rPr lang="it-IT" dirty="0"/>
                  <a:t>A </a:t>
                </a:r>
                <a:r>
                  <a:rPr lang="it-IT" dirty="0" err="1"/>
                  <a:t>nonlinear</a:t>
                </a:r>
                <a:r>
                  <a:rPr lang="it-IT" dirty="0"/>
                  <a:t> </a:t>
                </a:r>
                <a:r>
                  <a:rPr lang="it-IT" dirty="0" err="1"/>
                  <a:t>least-square</a:t>
                </a:r>
                <a:r>
                  <a:rPr lang="it-IT" dirty="0"/>
                  <a:t> optimization </a:t>
                </a:r>
                <a:r>
                  <a:rPr lang="it-IT" dirty="0" err="1"/>
                  <a:t>determines</a:t>
                </a:r>
                <a:r>
                  <a:rPr lang="it-IT" dirty="0"/>
                  <a:t> the </a:t>
                </a:r>
                <a:r>
                  <a:rPr lang="it-IT" dirty="0" err="1"/>
                  <a:t>coefficients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,..,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 that best </a:t>
                </a:r>
                <a:r>
                  <a:rPr lang="it-IT" dirty="0" err="1"/>
                  <a:t>reproduce</a:t>
                </a:r>
                <a:r>
                  <a:rPr lang="it-IT" dirty="0"/>
                  <a:t> the </a:t>
                </a:r>
                <a:r>
                  <a:rPr lang="it-IT" dirty="0" err="1"/>
                  <a:t>observed</a:t>
                </a:r>
                <a:r>
                  <a:rPr lang="it-IT" dirty="0"/>
                  <a:t> net </a:t>
                </a:r>
                <a:r>
                  <a:rPr lang="it-IT" dirty="0" err="1"/>
                  <a:t>internal</a:t>
                </a:r>
                <a:r>
                  <a:rPr lang="it-IT" dirty="0"/>
                  <a:t> </a:t>
                </a:r>
                <a:r>
                  <a:rPr lang="it-IT" dirty="0" err="1"/>
                  <a:t>migration</a:t>
                </a:r>
                <a:r>
                  <a:rPr lang="it-IT" dirty="0"/>
                  <a:t> balances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[1]. 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F6DB5EC-52B2-FB20-97B0-66B1ED561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4" y="1070699"/>
                <a:ext cx="8763635" cy="5597925"/>
              </a:xfrm>
              <a:blipFill>
                <a:blip r:embed="rId4"/>
                <a:stretch>
                  <a:fillRect l="-904" t="-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1A21FBF-810A-628B-891E-4C4A0046664A}"/>
              </a:ext>
            </a:extLst>
          </p:cNvPr>
          <p:cNvGrpSpPr/>
          <p:nvPr/>
        </p:nvGrpSpPr>
        <p:grpSpPr>
          <a:xfrm>
            <a:off x="142241" y="6076557"/>
            <a:ext cx="3553318" cy="443293"/>
            <a:chOff x="294064" y="6198709"/>
            <a:chExt cx="3553318" cy="443293"/>
          </a:xfrm>
        </p:grpSpPr>
        <p:cxnSp>
          <p:nvCxnSpPr>
            <p:cNvPr id="14" name="Connettore diritto 8">
              <a:extLst>
                <a:ext uri="{FF2B5EF4-FFF2-40B4-BE49-F238E27FC236}">
                  <a16:creationId xmlns:a16="http://schemas.microsoft.com/office/drawing/2014/main" id="{CB73D67F-0828-DED4-3AFC-A50C1DBF8CF1}"/>
                </a:ext>
              </a:extLst>
            </p:cNvPr>
            <p:cNvCxnSpPr/>
            <p:nvPr/>
          </p:nvCxnSpPr>
          <p:spPr>
            <a:xfrm>
              <a:off x="341643" y="6198709"/>
              <a:ext cx="3505739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Immagine 9">
              <a:extLst>
                <a:ext uri="{FF2B5EF4-FFF2-40B4-BE49-F238E27FC236}">
                  <a16:creationId xmlns:a16="http://schemas.microsoft.com/office/drawing/2014/main" id="{D0D59AB6-11F4-82FD-4945-F53384D3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064" y="6332504"/>
              <a:ext cx="309498" cy="30949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B5BDEA-5695-1235-DA99-82905886FD24}"/>
              </a:ext>
            </a:extLst>
          </p:cNvPr>
          <p:cNvSpPr txBox="1"/>
          <p:nvPr/>
        </p:nvSpPr>
        <p:spPr>
          <a:xfrm>
            <a:off x="455738" y="6291388"/>
            <a:ext cx="82260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/>
              <a:t>[1] ”Dati ISTAT”, 2024. [Online]. Available http://dati.istat.it/</a:t>
            </a:r>
          </a:p>
        </p:txBody>
      </p:sp>
      <p:pic>
        <p:nvPicPr>
          <p:cNvPr id="8" name="Picture 7" descr="\documentclass{article}&#10;\usepackage{amsmath}&#10;\pagestyle{empty}&#10;\begin{document}&#10;&#10;\begin{equation}&#10;  \min_{\alpha} \sum_{i=1}^N \bigl(s_i - \hat{s}_i (\alpha)\bigr)^2&#10;\end{equation}&#10;&#10;\begin{align}&#10;  \hat{s}_i &amp;= \frac{\sum_{k=1}^{N_t}\bigl(J_{\text{in}}^i(k)-J_{\text{out}}^i(k)\bigr)}&#10;                  {\tfrac{\bar n_i + n_i(0)}{2}} \\[6pt]&#10;  J_{\text{in}}^i(k) &amp;= \sum_{j=1}^N J(j\!\to\!i,\,k) \\[6pt]&#10;  J_{\text{out}}^i(k) &amp;= \sum_{j=1}^N J(i\!\to\!j,\,k)&#10;\end{align}&#10;&#10;&#10;\end{document}" title="IguanaTex Picture Display">
            <a:extLst>
              <a:ext uri="{FF2B5EF4-FFF2-40B4-BE49-F238E27FC236}">
                <a16:creationId xmlns:a16="http://schemas.microsoft.com/office/drawing/2014/main" id="{BE512C75-8260-1CF7-83AF-10EEEC27C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44" y="2534232"/>
            <a:ext cx="5122475" cy="33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121F-FFED-36E2-FFF3-24A50E8DE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3D1BF5D-88C6-8E9A-306C-55C2E688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Open-loop Analysis (1/2)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12E0FF-3714-552F-E6DC-F5A59006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C3B9-95C7-4B9D-9BF8-7100344743C3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7C4C54-AF43-8603-C656-E355FA89E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070699"/>
            <a:ext cx="8763635" cy="5597925"/>
          </a:xfrm>
        </p:spPr>
        <p:txBody>
          <a:bodyPr/>
          <a:lstStyle/>
          <a:p>
            <a:r>
              <a:rPr lang="it-IT" dirty="0"/>
              <a:t>The model </a:t>
            </a:r>
            <a:r>
              <a:rPr lang="it-IT" dirty="0" err="1"/>
              <a:t>predictions</a:t>
            </a:r>
            <a:r>
              <a:rPr lang="it-IT" dirty="0"/>
              <a:t> are in good agreement with the </a:t>
            </a:r>
            <a:r>
              <a:rPr lang="it-IT" dirty="0" err="1"/>
              <a:t>observed</a:t>
            </a:r>
            <a:r>
              <a:rPr lang="it-IT" dirty="0"/>
              <a:t> ISTAT data.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D46ED-AB30-6FBE-6847-393A091E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3255184"/>
            <a:ext cx="3609659" cy="92967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01E854C-126A-FB42-7C81-25B2FADE5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398" y="2396928"/>
            <a:ext cx="5004602" cy="37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6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0DDB4-02DE-37E1-9FD7-2208933FD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9B00DF1-C316-6C1F-7891-A3FD25B9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Open-loop Analysis (2/2)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3DDCD3-F0E9-BFA0-37A9-7B6AD634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C3B9-95C7-4B9D-9BF8-7100344743C3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96178A-7E45-7FCE-2266-EE902503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070699"/>
            <a:ext cx="8763635" cy="5597925"/>
          </a:xfrm>
        </p:spPr>
        <p:txBody>
          <a:bodyPr/>
          <a:lstStyle/>
          <a:p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regions</a:t>
            </a:r>
            <a:r>
              <a:rPr lang="it-IT" dirty="0"/>
              <a:t> keep more people. </a:t>
            </a:r>
          </a:p>
          <a:p>
            <a:r>
              <a:rPr lang="it-IT" dirty="0"/>
              <a:t>Extra </a:t>
            </a:r>
            <a:r>
              <a:rPr lang="it-IT" dirty="0" err="1"/>
              <a:t>friction</a:t>
            </a:r>
            <a:r>
              <a:rPr lang="it-IT" dirty="0"/>
              <a:t> in </a:t>
            </a:r>
            <a:r>
              <a:rPr lang="it-IT" dirty="0" err="1"/>
              <a:t>specific</a:t>
            </a:r>
            <a:r>
              <a:rPr lang="it-IT" dirty="0"/>
              <a:t> small </a:t>
            </a:r>
            <a:r>
              <a:rPr lang="it-IT" dirty="0" err="1"/>
              <a:t>regions</a:t>
            </a:r>
            <a:r>
              <a:rPr lang="it-IT" dirty="0"/>
              <a:t>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C313C04-FFBE-F328-7E04-5F2E2E81F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3421" y="2323545"/>
            <a:ext cx="6065657" cy="42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F9EE4-60E9-9088-A2C6-D6B18ECE7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8264E73-D69A-1BC0-E7CE-B754B3C7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Control Strategies: economic incentives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DF742F-326C-F642-1F1C-FFED02DA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C3B9-95C7-4B9D-9BF8-7100344743C3}" type="slidenum">
              <a:rPr lang="it-IT" smtClean="0"/>
              <a:pPr/>
              <a:t>8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315DE60E-36E9-FDB7-60C2-F5BF2C5E6C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4" y="1070699"/>
                <a:ext cx="8763635" cy="5597925"/>
              </a:xfrm>
            </p:spPr>
            <p:txBody>
              <a:bodyPr/>
              <a:lstStyle/>
              <a:p>
                <a:r>
                  <a:rPr lang="it-IT" b="1" dirty="0"/>
                  <a:t>Control goal: </a:t>
                </a:r>
                <a:r>
                  <a:rPr lang="it-IT" dirty="0" err="1"/>
                  <a:t>prescribe</a:t>
                </a:r>
                <a:r>
                  <a:rPr lang="it-IT" dirty="0"/>
                  <a:t> a net </a:t>
                </a:r>
                <a:r>
                  <a:rPr lang="it-IT" dirty="0" err="1"/>
                  <a:t>internal</a:t>
                </a:r>
                <a:r>
                  <a:rPr lang="it-IT" dirty="0"/>
                  <a:t> </a:t>
                </a:r>
                <a:r>
                  <a:rPr lang="it-IT" dirty="0" err="1"/>
                  <a:t>migration</a:t>
                </a:r>
                <a:r>
                  <a:rPr lang="it-IT" dirty="0"/>
                  <a:t> balance of </a:t>
                </a:r>
                <a:r>
                  <a:rPr lang="it-IT" dirty="0" err="1"/>
                  <a:t>reference</a:t>
                </a:r>
                <a:r>
                  <a:rPr lang="it-IT" dirty="0"/>
                  <a:t> and then </a:t>
                </a:r>
                <a:r>
                  <a:rPr lang="it-IT" dirty="0" err="1"/>
                  <a:t>find</a:t>
                </a:r>
                <a:r>
                  <a:rPr lang="it-IT" dirty="0"/>
                  <a:t> the </a:t>
                </a:r>
                <a:r>
                  <a:rPr lang="it-IT" dirty="0" err="1"/>
                  <a:t>optimized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/>
                  <a:t> </a:t>
                </a:r>
                <a:r>
                  <a:rPr lang="en-US" dirty="0"/>
                  <a:t>A </a:t>
                </a:r>
                <a:r>
                  <a:rPr lang="en-US" b="1" dirty="0"/>
                  <a:t>decline</a:t>
                </a:r>
                <a:r>
                  <a:rPr lang="en-US" dirty="0"/>
                  <a:t> in regional </a:t>
                </a:r>
                <a:r>
                  <a:rPr lang="en-US" b="1" dirty="0"/>
                  <a:t>mobility</a:t>
                </a:r>
                <a:r>
                  <a:rPr lang="en-US" dirty="0"/>
                  <a:t> is observed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315DE60E-36E9-FDB7-60C2-F5BF2C5E6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4" y="1070699"/>
                <a:ext cx="8763635" cy="5597925"/>
              </a:xfrm>
              <a:blipFill>
                <a:blip r:embed="rId3"/>
                <a:stretch>
                  <a:fillRect l="-904" t="-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9CB56DB9-4264-94E7-72EC-B9CE9181B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668124"/>
            <a:ext cx="5334000" cy="40005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6C55B7B-0757-CECF-9D2E-79EE67008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8938" y="3016409"/>
            <a:ext cx="3694523" cy="27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2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9AFF6-18C4-CD4E-988F-95DC1BF30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3AE989D-385B-5566-2C51-55C5A5D1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Control Strategies: extra migration flows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9027CF-7BBA-0796-6A84-CFFC53F6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C3B9-95C7-4B9D-9BF8-7100344743C3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67FAB7-61DD-FCCD-9CFD-2D1F672AE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070699"/>
            <a:ext cx="8763635" cy="5597925"/>
          </a:xfrm>
        </p:spPr>
        <p:txBody>
          <a:bodyPr/>
          <a:lstStyle/>
          <a:p>
            <a:r>
              <a:rPr lang="it-IT" b="1" dirty="0"/>
              <a:t>Control goal: </a:t>
            </a:r>
            <a:r>
              <a:rPr lang="it-IT" dirty="0"/>
              <a:t>compute the target steady-state </a:t>
            </a:r>
            <a:r>
              <a:rPr lang="it-IT" dirty="0" err="1"/>
              <a:t>population</a:t>
            </a:r>
            <a:r>
              <a:rPr lang="it-IT" dirty="0"/>
              <a:t> from the net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migration</a:t>
            </a:r>
            <a:r>
              <a:rPr lang="it-IT" dirty="0"/>
              <a:t> balance of </a:t>
            </a:r>
            <a:r>
              <a:rPr lang="it-IT" dirty="0" err="1"/>
              <a:t>reference</a:t>
            </a:r>
            <a:r>
              <a:rPr lang="it-IT" dirty="0"/>
              <a:t>.</a:t>
            </a:r>
            <a:endParaRPr lang="it-IT" b="1" dirty="0"/>
          </a:p>
          <a:p>
            <a:r>
              <a:rPr lang="en-US" dirty="0"/>
              <a:t>Pinning control </a:t>
            </a:r>
            <a:r>
              <a:rPr lang="en-US" b="1" dirty="0"/>
              <a:t>increases</a:t>
            </a:r>
            <a:r>
              <a:rPr lang="en-US" dirty="0"/>
              <a:t> </a:t>
            </a:r>
            <a:r>
              <a:rPr lang="en-US" b="1" dirty="0"/>
              <a:t>mobility</a:t>
            </a:r>
            <a:r>
              <a:rPr lang="en-US" dirty="0"/>
              <a:t> across Italian regions.</a:t>
            </a:r>
            <a:endParaRPr lang="it-I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9E6D0C9-D645-48B9-E067-88CEFBBCE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68124"/>
            <a:ext cx="5334000" cy="40005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3BB252D-77CB-6E6C-1974-0428BB58C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9861" y="3017101"/>
            <a:ext cx="3693600" cy="27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880.015"/>
  <p:tag name="ORIGINALWIDTH" val=" 4613.423"/>
  <p:tag name="OUTPUTTYPE" val="PNG"/>
  <p:tag name="IGUANATEXVERSION" val="162"/>
  <p:tag name="LATEXADDIN" val="\documentclass{article}&#10;\usepackage{amsmath}&#10;\pagestyle{empty}&#10;\begin{document}&#10;\begin{align}&#10;  n_i(k+1) - n_i(k)&#10;    &amp;= \sum_{j=1}^{N} J\bigl(j\!\to\!i,\,k\bigr)&#10;      - \sum_{j=1}^{N} J\bigl(i\!\to\!j,\,k\bigr) \\[6pt]&#10;  J\bigl(i\!\to\!j,\,k\bigr)&#10;    &amp;= n_i^m(k)\,r_{ij}\bigl(\mathbf{n}(k)\bigr) \\[6pt]&#10;  n_i^m(k)&#10;    &amp;= n_i(k) - \alpha_i\,n_i(0)&#10;      \label{eq:rel_cost_mobile_population} \\[6pt]&#10;  r_{ij}\bigl(\mathbf{n}(k)\bigr)&#10;    &amp;= &#10;    \begin{cases}&#10;      \displaystyle&#10;      \frac{n_i(k)\,n_j(k)}&#10;           {\bigl(n_i(k)+n_j(k)+\sum_{l\in\mathcal{N}_{ij}}n_l(k)\bigr)&#10;            \bigl(n_i(k)+\sum_{l\in\mathcal{N}_{ij}}n_l(k)\bigr)},&#10;      &amp; i \neq j,\\[10pt]&#10;      \displaystyle&#10;      \frac{n_i(k)}{\sum_{l=1}^N n_l(k)},&#10;      &amp; i = j,&#10;    \end{cases}&#10;\end{align}&#10;&#10;&#10;\end{document}"/>
  <p:tag name="IGUANATEXSIZE" val="20"/>
  <p:tag name="IGUANATEXCURSOR" val="780"/>
  <p:tag name="TRANSPARENCY" val="Vero"/>
  <p:tag name="CHOOSECOLOR" val="Falso"/>
  <p:tag name="COLORHEX" val="000000"/>
  <p:tag name="LATEXENGINEID" val="0"/>
  <p:tag name="TEMPFOLDER" val=".\"/>
  <p:tag name="LATEXFORMHEIGHT" val=" 320"/>
  <p:tag name="LATEXFORMWIDTH" val=" 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012.748"/>
  <p:tag name="ORIGINALWIDTH" val=" 3063.367"/>
  <p:tag name="OUTPUTTYPE" val="PNG"/>
  <p:tag name="IGUANATEXVERSION" val="162"/>
  <p:tag name="LATEXADDIN" val="\documentclass{article}&#10;\usepackage{amsmath}&#10;\pagestyle{empty}&#10;\begin{document}&#10;&#10;\begin{equation}&#10;  \min_{\alpha} \sum_{i=1}^N \bigl(s_i - \hat{s}_i (\alpha)\bigr)^2&#10;\end{equation}&#10;&#10;\begin{align}&#10;  \hat{s}_i &amp;= \frac{\sum_{k=1}^{N_t}\bigl(J_{\text{in}}^i(k)-J_{\text{out}}^i(k)\bigr)}&#10;                  {\tfrac{\bar n_i + n_i(0)}{2}} \\[6pt]&#10;  J_{\text{in}}^i(k) &amp;= \sum_{j=1}^N J(j\!\to\!i,\,k) \\[6pt]&#10;  J_{\text{out}}^i(k) &amp;= \sum_{j=1}^N J(i\!\to\!j,\,k)&#10;\end{align}&#10;&#10;&#10;\end{document}"/>
  <p:tag name="IGUANATEXSIZE" val="20"/>
  <p:tag name="IGUANATEXCURSOR" val="156"/>
  <p:tag name="TRANSPARENCY" val="Vero"/>
  <p:tag name="CHOOSECOLOR" val="Falso"/>
  <p:tag name="COLORHEX" val="000000"/>
  <p:tag name="LATEXENGINEID" val="0"/>
  <p:tag name="TEMPFOLDER" val=".\"/>
  <p:tag name="LATEXFORMHEIGHT" val=" 320"/>
  <p:tag name="LATEXFORMWIDTH" val=" 385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Custom 6">
      <a:dk1>
        <a:srgbClr val="000000"/>
      </a:dk1>
      <a:lt1>
        <a:srgbClr val="FFFFFF"/>
      </a:lt1>
      <a:dk2>
        <a:srgbClr val="7D3D19"/>
      </a:dk2>
      <a:lt2>
        <a:srgbClr val="F6B94A"/>
      </a:lt2>
      <a:accent1>
        <a:srgbClr val="263D3E"/>
      </a:accent1>
      <a:accent2>
        <a:srgbClr val="ADCFCC"/>
      </a:accent2>
      <a:accent3>
        <a:srgbClr val="FFFFFF"/>
      </a:accent3>
      <a:accent4>
        <a:srgbClr val="F6B94A"/>
      </a:accent4>
      <a:accent5>
        <a:srgbClr val="12467A"/>
      </a:accent5>
      <a:accent6>
        <a:srgbClr val="0070C0"/>
      </a:accent6>
      <a:hlink>
        <a:srgbClr val="56C7AA"/>
      </a:hlink>
      <a:folHlink>
        <a:srgbClr val="59A8D1"/>
      </a:folHlink>
    </a:clrScheme>
    <a:fontScheme name="Personalizzato 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29623</TotalTime>
  <Words>1015</Words>
  <Application>Microsoft Office PowerPoint</Application>
  <PresentationFormat>On-screen Show (4:3)</PresentationFormat>
  <Paragraphs>86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Tema di Office</vt:lpstr>
      <vt:lpstr>Modeling Internal Migration in Italy: Strategies to Reduce Campania’s Outmigration</vt:lpstr>
      <vt:lpstr>Outline</vt:lpstr>
      <vt:lpstr>Introduction and Motivations</vt:lpstr>
      <vt:lpstr>Data and Methods: migration model (1/2)</vt:lpstr>
      <vt:lpstr>Data and Methods: model calibration (2/2)</vt:lpstr>
      <vt:lpstr>Open-loop Analysis (1/2)</vt:lpstr>
      <vt:lpstr>Open-loop Analysis (2/2)</vt:lpstr>
      <vt:lpstr>Control Strategies: economic incentives</vt:lpstr>
      <vt:lpstr>Control Strategies: extra migration flows</vt:lpstr>
      <vt:lpstr>Conclusion</vt:lpstr>
      <vt:lpstr>Backup slides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Coraggio</dc:creator>
  <cp:lastModifiedBy>ANTONIO GARGIULO</cp:lastModifiedBy>
  <cp:revision>2089</cp:revision>
  <dcterms:created xsi:type="dcterms:W3CDTF">2015-11-02T16:41:54Z</dcterms:created>
  <dcterms:modified xsi:type="dcterms:W3CDTF">2025-05-19T08:17:04Z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2025-04-23T12:30:09Z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73e93e12-9787-41cd-8ed0-b5bca6f00187</vt:lpwstr>
  </property>
  <property fmtid="{D5CDD505-2E9C-101B-9397-08002B2CF9AE}" pid="8" name="MSIP_Label_2ad0b24d-6422-44b0-b3de-abb3a9e8c81a_ContentBits">
    <vt:lpwstr>0</vt:lpwstr>
  </property>
  <property fmtid="{D5CDD505-2E9C-101B-9397-08002B2CF9AE}" pid="9" name="MSIP_Label_2ad0b24d-6422-44b0-b3de-abb3a9e8c81a_Tag">
    <vt:lpwstr>10, 3, 0, 1</vt:lpwstr>
  </property>
</Properties>
</file>