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9" r:id="rId2"/>
    <p:sldId id="371" r:id="rId3"/>
    <p:sldId id="372" r:id="rId4"/>
    <p:sldId id="377" r:id="rId5"/>
    <p:sldId id="373" r:id="rId6"/>
    <p:sldId id="379" r:id="rId7"/>
    <p:sldId id="376" r:id="rId8"/>
    <p:sldId id="374" r:id="rId9"/>
    <p:sldId id="375" r:id="rId10"/>
    <p:sldId id="35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980" autoAdjust="0"/>
  </p:normalViewPr>
  <p:slideViewPr>
    <p:cSldViewPr snapToGrid="0">
      <p:cViewPr varScale="1">
        <p:scale>
          <a:sx n="86" d="100"/>
          <a:sy n="86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B61872-E8D4-4DF1-B577-F852BD1831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D46B9A8-9E5B-4345-87E6-D0DF57F88568}">
      <dgm:prSet phldrT="[Text]"/>
      <dgm:spPr/>
      <dgm:t>
        <a:bodyPr/>
        <a:lstStyle/>
        <a:p>
          <a:r>
            <a:rPr lang="de-DE" dirty="0"/>
            <a:t>Desktopanwendung</a:t>
          </a:r>
        </a:p>
      </dgm:t>
    </dgm:pt>
    <dgm:pt modelId="{32F23604-993C-429F-94DD-3301A25107AE}" type="parTrans" cxnId="{E732B0EE-76C1-43C9-B34B-637FCC163DBA}">
      <dgm:prSet/>
      <dgm:spPr/>
      <dgm:t>
        <a:bodyPr/>
        <a:lstStyle/>
        <a:p>
          <a:endParaRPr lang="de-DE"/>
        </a:p>
      </dgm:t>
    </dgm:pt>
    <dgm:pt modelId="{508529A2-3DB7-45FE-B6D6-B16B449E7A13}" type="sibTrans" cxnId="{E732B0EE-76C1-43C9-B34B-637FCC163DBA}">
      <dgm:prSet/>
      <dgm:spPr/>
      <dgm:t>
        <a:bodyPr/>
        <a:lstStyle/>
        <a:p>
          <a:endParaRPr lang="de-DE"/>
        </a:p>
      </dgm:t>
    </dgm:pt>
    <dgm:pt modelId="{8EB57F9E-5367-407A-80A1-A1CF50663BC8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6CA77E4-C865-4138-BF9C-5301FE9F70D6}" type="parTrans" cxnId="{7E36FF6E-5690-4B61-A3AF-83481B6C8F34}">
      <dgm:prSet/>
      <dgm:spPr/>
      <dgm:t>
        <a:bodyPr/>
        <a:lstStyle/>
        <a:p>
          <a:endParaRPr lang="de-DE"/>
        </a:p>
      </dgm:t>
    </dgm:pt>
    <dgm:pt modelId="{12C8DD0D-E702-49B6-9B08-E524FF3E8CB5}" type="sibTrans" cxnId="{7E36FF6E-5690-4B61-A3AF-83481B6C8F34}">
      <dgm:prSet/>
      <dgm:spPr/>
      <dgm:t>
        <a:bodyPr/>
        <a:lstStyle/>
        <a:p>
          <a:endParaRPr lang="de-DE"/>
        </a:p>
      </dgm:t>
    </dgm:pt>
    <dgm:pt modelId="{85193C46-BBB1-40B9-BDD0-ABA6C02235CD}">
      <dgm:prSet phldrT="[Text]"/>
      <dgm:spPr/>
      <dgm:t>
        <a:bodyPr/>
        <a:lstStyle/>
        <a:p>
          <a:r>
            <a:rPr lang="de-DE" dirty="0"/>
            <a:t>O/R-Mapper</a:t>
          </a:r>
        </a:p>
      </dgm:t>
    </dgm:pt>
    <dgm:pt modelId="{079D7D96-CC21-46D0-913F-1DD385E2BEDD}" type="parTrans" cxnId="{EB03C606-3A8C-4DDD-BE33-5442FBCC2901}">
      <dgm:prSet/>
      <dgm:spPr/>
      <dgm:t>
        <a:bodyPr/>
        <a:lstStyle/>
        <a:p>
          <a:endParaRPr lang="de-DE"/>
        </a:p>
      </dgm:t>
    </dgm:pt>
    <dgm:pt modelId="{8F8E5A81-E65E-4165-885E-51050BD7E058}" type="sibTrans" cxnId="{EB03C606-3A8C-4DDD-BE33-5442FBCC2901}">
      <dgm:prSet/>
      <dgm:spPr/>
      <dgm:t>
        <a:bodyPr/>
        <a:lstStyle/>
        <a:p>
          <a:endParaRPr lang="de-DE"/>
        </a:p>
      </dgm:t>
    </dgm:pt>
    <dgm:pt modelId="{6C406D5C-D707-4BAB-A04B-F2216CFD83D9}" type="pres">
      <dgm:prSet presAssocID="{2AB61872-E8D4-4DF1-B577-F852BD183140}" presName="Name0" presStyleCnt="0">
        <dgm:presLayoutVars>
          <dgm:dir/>
          <dgm:resizeHandles val="exact"/>
        </dgm:presLayoutVars>
      </dgm:prSet>
      <dgm:spPr/>
    </dgm:pt>
    <dgm:pt modelId="{4F876075-37B0-42E8-8BF6-BFE76E65D937}" type="pres">
      <dgm:prSet presAssocID="{CD46B9A8-9E5B-4345-87E6-D0DF57F88568}" presName="node" presStyleLbl="node1" presStyleIdx="0" presStyleCnt="3">
        <dgm:presLayoutVars>
          <dgm:bulletEnabled val="1"/>
        </dgm:presLayoutVars>
      </dgm:prSet>
      <dgm:spPr/>
    </dgm:pt>
    <dgm:pt modelId="{0AC480CB-5895-4FD5-B1FD-ADC78314319F}" type="pres">
      <dgm:prSet presAssocID="{508529A2-3DB7-45FE-B6D6-B16B449E7A13}" presName="sibTrans" presStyleLbl="sibTrans2D1" presStyleIdx="0" presStyleCnt="2"/>
      <dgm:spPr/>
    </dgm:pt>
    <dgm:pt modelId="{DB06BD51-6DC6-4A70-A520-22E0705A457F}" type="pres">
      <dgm:prSet presAssocID="{508529A2-3DB7-45FE-B6D6-B16B449E7A13}" presName="connectorText" presStyleLbl="sibTrans2D1" presStyleIdx="0" presStyleCnt="2"/>
      <dgm:spPr/>
    </dgm:pt>
    <dgm:pt modelId="{5B2E7C47-DCBA-41D2-AA90-D304B9A3CA03}" type="pres">
      <dgm:prSet presAssocID="{85193C46-BBB1-40B9-BDD0-ABA6C02235CD}" presName="node" presStyleLbl="node1" presStyleIdx="1" presStyleCnt="3">
        <dgm:presLayoutVars>
          <dgm:bulletEnabled val="1"/>
        </dgm:presLayoutVars>
      </dgm:prSet>
      <dgm:spPr/>
    </dgm:pt>
    <dgm:pt modelId="{87B8A6AD-AB52-4B1D-9989-14BA2A090683}" type="pres">
      <dgm:prSet presAssocID="{8F8E5A81-E65E-4165-885E-51050BD7E058}" presName="sibTrans" presStyleLbl="sibTrans2D1" presStyleIdx="1" presStyleCnt="2"/>
      <dgm:spPr/>
    </dgm:pt>
    <dgm:pt modelId="{E311885F-8C4E-4255-99E8-E841098DBB9F}" type="pres">
      <dgm:prSet presAssocID="{8F8E5A81-E65E-4165-885E-51050BD7E058}" presName="connectorText" presStyleLbl="sibTrans2D1" presStyleIdx="1" presStyleCnt="2"/>
      <dgm:spPr/>
    </dgm:pt>
    <dgm:pt modelId="{85B6A932-3271-460B-802D-68556892D276}" type="pres">
      <dgm:prSet presAssocID="{8EB57F9E-5367-407A-80A1-A1CF50663BC8}" presName="node" presStyleLbl="node1" presStyleIdx="2" presStyleCnt="3">
        <dgm:presLayoutVars>
          <dgm:bulletEnabled val="1"/>
        </dgm:presLayoutVars>
      </dgm:prSet>
      <dgm:spPr/>
    </dgm:pt>
  </dgm:ptLst>
  <dgm:cxnLst>
    <dgm:cxn modelId="{EB03C606-3A8C-4DDD-BE33-5442FBCC2901}" srcId="{2AB61872-E8D4-4DF1-B577-F852BD183140}" destId="{85193C46-BBB1-40B9-BDD0-ABA6C02235CD}" srcOrd="1" destOrd="0" parTransId="{079D7D96-CC21-46D0-913F-1DD385E2BEDD}" sibTransId="{8F8E5A81-E65E-4165-885E-51050BD7E058}"/>
    <dgm:cxn modelId="{F3598E07-C2B5-4B2D-A5A0-F7594D9B4D15}" type="presOf" srcId="{8F8E5A81-E65E-4165-885E-51050BD7E058}" destId="{E311885F-8C4E-4255-99E8-E841098DBB9F}" srcOrd="1" destOrd="0" presId="urn:microsoft.com/office/officeart/2005/8/layout/process1"/>
    <dgm:cxn modelId="{3C5E5264-ABED-4F4A-AB65-96CD216AAF73}" type="presOf" srcId="{85193C46-BBB1-40B9-BDD0-ABA6C02235CD}" destId="{5B2E7C47-DCBA-41D2-AA90-D304B9A3CA03}" srcOrd="0" destOrd="0" presId="urn:microsoft.com/office/officeart/2005/8/layout/process1"/>
    <dgm:cxn modelId="{7E36FF6E-5690-4B61-A3AF-83481B6C8F34}" srcId="{2AB61872-E8D4-4DF1-B577-F852BD183140}" destId="{8EB57F9E-5367-407A-80A1-A1CF50663BC8}" srcOrd="2" destOrd="0" parTransId="{86CA77E4-C865-4138-BF9C-5301FE9F70D6}" sibTransId="{12C8DD0D-E702-49B6-9B08-E524FF3E8CB5}"/>
    <dgm:cxn modelId="{26BCB053-CBD2-4967-82CF-52DA87C86843}" type="presOf" srcId="{2AB61872-E8D4-4DF1-B577-F852BD183140}" destId="{6C406D5C-D707-4BAB-A04B-F2216CFD83D9}" srcOrd="0" destOrd="0" presId="urn:microsoft.com/office/officeart/2005/8/layout/process1"/>
    <dgm:cxn modelId="{08B00B54-8C5B-494D-BE88-C9547EB49737}" type="presOf" srcId="{CD46B9A8-9E5B-4345-87E6-D0DF57F88568}" destId="{4F876075-37B0-42E8-8BF6-BFE76E65D937}" srcOrd="0" destOrd="0" presId="urn:microsoft.com/office/officeart/2005/8/layout/process1"/>
    <dgm:cxn modelId="{7B877096-E14E-420C-92F8-C4DBD058FBB9}" type="presOf" srcId="{508529A2-3DB7-45FE-B6D6-B16B449E7A13}" destId="{0AC480CB-5895-4FD5-B1FD-ADC78314319F}" srcOrd="0" destOrd="0" presId="urn:microsoft.com/office/officeart/2005/8/layout/process1"/>
    <dgm:cxn modelId="{326A0BA2-A4F4-475B-B64A-FD8A91759ED7}" type="presOf" srcId="{508529A2-3DB7-45FE-B6D6-B16B449E7A13}" destId="{DB06BD51-6DC6-4A70-A520-22E0705A457F}" srcOrd="1" destOrd="0" presId="urn:microsoft.com/office/officeart/2005/8/layout/process1"/>
    <dgm:cxn modelId="{4E51B0E7-AA72-4DF9-9838-39B0E5D350D8}" type="presOf" srcId="{8F8E5A81-E65E-4165-885E-51050BD7E058}" destId="{87B8A6AD-AB52-4B1D-9989-14BA2A090683}" srcOrd="0" destOrd="0" presId="urn:microsoft.com/office/officeart/2005/8/layout/process1"/>
    <dgm:cxn modelId="{E732B0EE-76C1-43C9-B34B-637FCC163DBA}" srcId="{2AB61872-E8D4-4DF1-B577-F852BD183140}" destId="{CD46B9A8-9E5B-4345-87E6-D0DF57F88568}" srcOrd="0" destOrd="0" parTransId="{32F23604-993C-429F-94DD-3301A25107AE}" sibTransId="{508529A2-3DB7-45FE-B6D6-B16B449E7A13}"/>
    <dgm:cxn modelId="{41F38CF6-D814-4B78-A1B2-9C93A5F38649}" type="presOf" srcId="{8EB57F9E-5367-407A-80A1-A1CF50663BC8}" destId="{85B6A932-3271-460B-802D-68556892D276}" srcOrd="0" destOrd="0" presId="urn:microsoft.com/office/officeart/2005/8/layout/process1"/>
    <dgm:cxn modelId="{C947BE9A-6AF2-4825-9365-EAC948235D34}" type="presParOf" srcId="{6C406D5C-D707-4BAB-A04B-F2216CFD83D9}" destId="{4F876075-37B0-42E8-8BF6-BFE76E65D937}" srcOrd="0" destOrd="0" presId="urn:microsoft.com/office/officeart/2005/8/layout/process1"/>
    <dgm:cxn modelId="{15FF846B-6ED8-43EF-AAC0-1E1AD475589D}" type="presParOf" srcId="{6C406D5C-D707-4BAB-A04B-F2216CFD83D9}" destId="{0AC480CB-5895-4FD5-B1FD-ADC78314319F}" srcOrd="1" destOrd="0" presId="urn:microsoft.com/office/officeart/2005/8/layout/process1"/>
    <dgm:cxn modelId="{DED960F3-0A86-4C7F-AB1F-E360E4FF617F}" type="presParOf" srcId="{0AC480CB-5895-4FD5-B1FD-ADC78314319F}" destId="{DB06BD51-6DC6-4A70-A520-22E0705A457F}" srcOrd="0" destOrd="0" presId="urn:microsoft.com/office/officeart/2005/8/layout/process1"/>
    <dgm:cxn modelId="{09F38E55-AE31-442F-B9B9-37AF563FF924}" type="presParOf" srcId="{6C406D5C-D707-4BAB-A04B-F2216CFD83D9}" destId="{5B2E7C47-DCBA-41D2-AA90-D304B9A3CA03}" srcOrd="2" destOrd="0" presId="urn:microsoft.com/office/officeart/2005/8/layout/process1"/>
    <dgm:cxn modelId="{FD7848B3-5B74-4848-A17F-CEF5ED170C39}" type="presParOf" srcId="{6C406D5C-D707-4BAB-A04B-F2216CFD83D9}" destId="{87B8A6AD-AB52-4B1D-9989-14BA2A090683}" srcOrd="3" destOrd="0" presId="urn:microsoft.com/office/officeart/2005/8/layout/process1"/>
    <dgm:cxn modelId="{488F5A5F-A209-4F7C-81CE-4FD17FE03976}" type="presParOf" srcId="{87B8A6AD-AB52-4B1D-9989-14BA2A090683}" destId="{E311885F-8C4E-4255-99E8-E841098DBB9F}" srcOrd="0" destOrd="0" presId="urn:microsoft.com/office/officeart/2005/8/layout/process1"/>
    <dgm:cxn modelId="{10341043-EC96-4E54-A4B2-EAC8FF32FA0F}" type="presParOf" srcId="{6C406D5C-D707-4BAB-A04B-F2216CFD83D9}" destId="{85B6A932-3271-460B-802D-68556892D27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B61872-E8D4-4DF1-B577-F852BD18314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D46B9A8-9E5B-4345-87E6-D0DF57F88568}">
      <dgm:prSet phldrT="[Text]"/>
      <dgm:spPr/>
      <dgm:t>
        <a:bodyPr/>
        <a:lstStyle/>
        <a:p>
          <a:r>
            <a:rPr lang="de-DE" dirty="0"/>
            <a:t>HTML/CSS/JS</a:t>
          </a:r>
        </a:p>
      </dgm:t>
    </dgm:pt>
    <dgm:pt modelId="{32F23604-993C-429F-94DD-3301A25107AE}" type="parTrans" cxnId="{E732B0EE-76C1-43C9-B34B-637FCC163DBA}">
      <dgm:prSet/>
      <dgm:spPr/>
      <dgm:t>
        <a:bodyPr/>
        <a:lstStyle/>
        <a:p>
          <a:endParaRPr lang="de-DE"/>
        </a:p>
      </dgm:t>
    </dgm:pt>
    <dgm:pt modelId="{508529A2-3DB7-45FE-B6D6-B16B449E7A13}" type="sibTrans" cxnId="{E732B0EE-76C1-43C9-B34B-637FCC163DBA}">
      <dgm:prSet/>
      <dgm:spPr/>
      <dgm:t>
        <a:bodyPr/>
        <a:lstStyle/>
        <a:p>
          <a:endParaRPr lang="de-DE"/>
        </a:p>
      </dgm:t>
    </dgm:pt>
    <dgm:pt modelId="{8EB57F9E-5367-407A-80A1-A1CF50663BC8}">
      <dgm:prSet phldrT="[Text]"/>
      <dgm:spPr/>
      <dgm:t>
        <a:bodyPr/>
        <a:lstStyle/>
        <a:p>
          <a:r>
            <a:rPr lang="de-DE" dirty="0"/>
            <a:t>Datenbank</a:t>
          </a:r>
        </a:p>
      </dgm:t>
    </dgm:pt>
    <dgm:pt modelId="{86CA77E4-C865-4138-BF9C-5301FE9F70D6}" type="parTrans" cxnId="{7E36FF6E-5690-4B61-A3AF-83481B6C8F34}">
      <dgm:prSet/>
      <dgm:spPr/>
      <dgm:t>
        <a:bodyPr/>
        <a:lstStyle/>
        <a:p>
          <a:endParaRPr lang="de-DE"/>
        </a:p>
      </dgm:t>
    </dgm:pt>
    <dgm:pt modelId="{12C8DD0D-E702-49B6-9B08-E524FF3E8CB5}" type="sibTrans" cxnId="{7E36FF6E-5690-4B61-A3AF-83481B6C8F34}">
      <dgm:prSet/>
      <dgm:spPr/>
      <dgm:t>
        <a:bodyPr/>
        <a:lstStyle/>
        <a:p>
          <a:endParaRPr lang="de-DE"/>
        </a:p>
      </dgm:t>
    </dgm:pt>
    <dgm:pt modelId="{85193C46-BBB1-40B9-BDD0-ABA6C02235CD}">
      <dgm:prSet phldrT="[Text]"/>
      <dgm:spPr/>
      <dgm:t>
        <a:bodyPr/>
        <a:lstStyle/>
        <a:p>
          <a:r>
            <a:rPr lang="de-DE" dirty="0"/>
            <a:t>O/R-Mapper</a:t>
          </a:r>
        </a:p>
      </dgm:t>
    </dgm:pt>
    <dgm:pt modelId="{079D7D96-CC21-46D0-913F-1DD385E2BEDD}" type="parTrans" cxnId="{EB03C606-3A8C-4DDD-BE33-5442FBCC2901}">
      <dgm:prSet/>
      <dgm:spPr/>
      <dgm:t>
        <a:bodyPr/>
        <a:lstStyle/>
        <a:p>
          <a:endParaRPr lang="de-DE"/>
        </a:p>
      </dgm:t>
    </dgm:pt>
    <dgm:pt modelId="{8F8E5A81-E65E-4165-885E-51050BD7E058}" type="sibTrans" cxnId="{EB03C606-3A8C-4DDD-BE33-5442FBCC2901}">
      <dgm:prSet/>
      <dgm:spPr/>
      <dgm:t>
        <a:bodyPr/>
        <a:lstStyle/>
        <a:p>
          <a:endParaRPr lang="de-DE"/>
        </a:p>
      </dgm:t>
    </dgm:pt>
    <dgm:pt modelId="{9463AAF8-24D6-4901-9760-9D55BEDF2559}">
      <dgm:prSet phldrT="[Text]"/>
      <dgm:spPr/>
      <dgm:t>
        <a:bodyPr/>
        <a:lstStyle/>
        <a:p>
          <a:r>
            <a:rPr lang="de-DE" dirty="0"/>
            <a:t>REST</a:t>
          </a:r>
        </a:p>
      </dgm:t>
    </dgm:pt>
    <dgm:pt modelId="{D33083D5-A860-4007-9C0C-FF3F2F2E728A}" type="parTrans" cxnId="{302ADE7D-3301-4E54-BC41-B54C07A1DB36}">
      <dgm:prSet/>
      <dgm:spPr/>
      <dgm:t>
        <a:bodyPr/>
        <a:lstStyle/>
        <a:p>
          <a:endParaRPr lang="de-DE"/>
        </a:p>
      </dgm:t>
    </dgm:pt>
    <dgm:pt modelId="{4293458C-AEDF-439B-9819-750FAE3CF601}" type="sibTrans" cxnId="{302ADE7D-3301-4E54-BC41-B54C07A1DB36}">
      <dgm:prSet/>
      <dgm:spPr/>
      <dgm:t>
        <a:bodyPr/>
        <a:lstStyle/>
        <a:p>
          <a:endParaRPr lang="de-DE"/>
        </a:p>
      </dgm:t>
    </dgm:pt>
    <dgm:pt modelId="{6C406D5C-D707-4BAB-A04B-F2216CFD83D9}" type="pres">
      <dgm:prSet presAssocID="{2AB61872-E8D4-4DF1-B577-F852BD183140}" presName="Name0" presStyleCnt="0">
        <dgm:presLayoutVars>
          <dgm:dir/>
          <dgm:resizeHandles val="exact"/>
        </dgm:presLayoutVars>
      </dgm:prSet>
      <dgm:spPr/>
    </dgm:pt>
    <dgm:pt modelId="{4F876075-37B0-42E8-8BF6-BFE76E65D937}" type="pres">
      <dgm:prSet presAssocID="{CD46B9A8-9E5B-4345-87E6-D0DF57F88568}" presName="node" presStyleLbl="node1" presStyleIdx="0" presStyleCnt="4">
        <dgm:presLayoutVars>
          <dgm:bulletEnabled val="1"/>
        </dgm:presLayoutVars>
      </dgm:prSet>
      <dgm:spPr/>
    </dgm:pt>
    <dgm:pt modelId="{0AC480CB-5895-4FD5-B1FD-ADC78314319F}" type="pres">
      <dgm:prSet presAssocID="{508529A2-3DB7-45FE-B6D6-B16B449E7A13}" presName="sibTrans" presStyleLbl="sibTrans2D1" presStyleIdx="0" presStyleCnt="3"/>
      <dgm:spPr/>
    </dgm:pt>
    <dgm:pt modelId="{DB06BD51-6DC6-4A70-A520-22E0705A457F}" type="pres">
      <dgm:prSet presAssocID="{508529A2-3DB7-45FE-B6D6-B16B449E7A13}" presName="connectorText" presStyleLbl="sibTrans2D1" presStyleIdx="0" presStyleCnt="3"/>
      <dgm:spPr/>
    </dgm:pt>
    <dgm:pt modelId="{D13DD52F-B191-4757-B324-4AAF312519DE}" type="pres">
      <dgm:prSet presAssocID="{9463AAF8-24D6-4901-9760-9D55BEDF2559}" presName="node" presStyleLbl="node1" presStyleIdx="1" presStyleCnt="4">
        <dgm:presLayoutVars>
          <dgm:bulletEnabled val="1"/>
        </dgm:presLayoutVars>
      </dgm:prSet>
      <dgm:spPr/>
    </dgm:pt>
    <dgm:pt modelId="{54BEB419-8B93-4A73-BF46-D212C96AE262}" type="pres">
      <dgm:prSet presAssocID="{4293458C-AEDF-439B-9819-750FAE3CF601}" presName="sibTrans" presStyleLbl="sibTrans2D1" presStyleIdx="1" presStyleCnt="3"/>
      <dgm:spPr/>
    </dgm:pt>
    <dgm:pt modelId="{CEE37546-DF53-4335-AF0C-864373A99177}" type="pres">
      <dgm:prSet presAssocID="{4293458C-AEDF-439B-9819-750FAE3CF601}" presName="connectorText" presStyleLbl="sibTrans2D1" presStyleIdx="1" presStyleCnt="3"/>
      <dgm:spPr/>
    </dgm:pt>
    <dgm:pt modelId="{5B2E7C47-DCBA-41D2-AA90-D304B9A3CA03}" type="pres">
      <dgm:prSet presAssocID="{85193C46-BBB1-40B9-BDD0-ABA6C02235CD}" presName="node" presStyleLbl="node1" presStyleIdx="2" presStyleCnt="4">
        <dgm:presLayoutVars>
          <dgm:bulletEnabled val="1"/>
        </dgm:presLayoutVars>
      </dgm:prSet>
      <dgm:spPr/>
    </dgm:pt>
    <dgm:pt modelId="{87B8A6AD-AB52-4B1D-9989-14BA2A090683}" type="pres">
      <dgm:prSet presAssocID="{8F8E5A81-E65E-4165-885E-51050BD7E058}" presName="sibTrans" presStyleLbl="sibTrans2D1" presStyleIdx="2" presStyleCnt="3"/>
      <dgm:spPr/>
    </dgm:pt>
    <dgm:pt modelId="{E311885F-8C4E-4255-99E8-E841098DBB9F}" type="pres">
      <dgm:prSet presAssocID="{8F8E5A81-E65E-4165-885E-51050BD7E058}" presName="connectorText" presStyleLbl="sibTrans2D1" presStyleIdx="2" presStyleCnt="3"/>
      <dgm:spPr/>
    </dgm:pt>
    <dgm:pt modelId="{85B6A932-3271-460B-802D-68556892D276}" type="pres">
      <dgm:prSet presAssocID="{8EB57F9E-5367-407A-80A1-A1CF50663BC8}" presName="node" presStyleLbl="node1" presStyleIdx="3" presStyleCnt="4">
        <dgm:presLayoutVars>
          <dgm:bulletEnabled val="1"/>
        </dgm:presLayoutVars>
      </dgm:prSet>
      <dgm:spPr/>
    </dgm:pt>
  </dgm:ptLst>
  <dgm:cxnLst>
    <dgm:cxn modelId="{EB03C606-3A8C-4DDD-BE33-5442FBCC2901}" srcId="{2AB61872-E8D4-4DF1-B577-F852BD183140}" destId="{85193C46-BBB1-40B9-BDD0-ABA6C02235CD}" srcOrd="2" destOrd="0" parTransId="{079D7D96-CC21-46D0-913F-1DD385E2BEDD}" sibTransId="{8F8E5A81-E65E-4165-885E-51050BD7E058}"/>
    <dgm:cxn modelId="{F3598E07-C2B5-4B2D-A5A0-F7594D9B4D15}" type="presOf" srcId="{8F8E5A81-E65E-4165-885E-51050BD7E058}" destId="{E311885F-8C4E-4255-99E8-E841098DBB9F}" srcOrd="1" destOrd="0" presId="urn:microsoft.com/office/officeart/2005/8/layout/process1"/>
    <dgm:cxn modelId="{9A3E732D-273F-4101-BC05-9DB6063E8AFB}" type="presOf" srcId="{4293458C-AEDF-439B-9819-750FAE3CF601}" destId="{54BEB419-8B93-4A73-BF46-D212C96AE262}" srcOrd="0" destOrd="0" presId="urn:microsoft.com/office/officeart/2005/8/layout/process1"/>
    <dgm:cxn modelId="{3C5E5264-ABED-4F4A-AB65-96CD216AAF73}" type="presOf" srcId="{85193C46-BBB1-40B9-BDD0-ABA6C02235CD}" destId="{5B2E7C47-DCBA-41D2-AA90-D304B9A3CA03}" srcOrd="0" destOrd="0" presId="urn:microsoft.com/office/officeart/2005/8/layout/process1"/>
    <dgm:cxn modelId="{7E36FF6E-5690-4B61-A3AF-83481B6C8F34}" srcId="{2AB61872-E8D4-4DF1-B577-F852BD183140}" destId="{8EB57F9E-5367-407A-80A1-A1CF50663BC8}" srcOrd="3" destOrd="0" parTransId="{86CA77E4-C865-4138-BF9C-5301FE9F70D6}" sibTransId="{12C8DD0D-E702-49B6-9B08-E524FF3E8CB5}"/>
    <dgm:cxn modelId="{26BCB053-CBD2-4967-82CF-52DA87C86843}" type="presOf" srcId="{2AB61872-E8D4-4DF1-B577-F852BD183140}" destId="{6C406D5C-D707-4BAB-A04B-F2216CFD83D9}" srcOrd="0" destOrd="0" presId="urn:microsoft.com/office/officeart/2005/8/layout/process1"/>
    <dgm:cxn modelId="{08B00B54-8C5B-494D-BE88-C9547EB49737}" type="presOf" srcId="{CD46B9A8-9E5B-4345-87E6-D0DF57F88568}" destId="{4F876075-37B0-42E8-8BF6-BFE76E65D937}" srcOrd="0" destOrd="0" presId="urn:microsoft.com/office/officeart/2005/8/layout/process1"/>
    <dgm:cxn modelId="{302ADE7D-3301-4E54-BC41-B54C07A1DB36}" srcId="{2AB61872-E8D4-4DF1-B577-F852BD183140}" destId="{9463AAF8-24D6-4901-9760-9D55BEDF2559}" srcOrd="1" destOrd="0" parTransId="{D33083D5-A860-4007-9C0C-FF3F2F2E728A}" sibTransId="{4293458C-AEDF-439B-9819-750FAE3CF601}"/>
    <dgm:cxn modelId="{7B877096-E14E-420C-92F8-C4DBD058FBB9}" type="presOf" srcId="{508529A2-3DB7-45FE-B6D6-B16B449E7A13}" destId="{0AC480CB-5895-4FD5-B1FD-ADC78314319F}" srcOrd="0" destOrd="0" presId="urn:microsoft.com/office/officeart/2005/8/layout/process1"/>
    <dgm:cxn modelId="{326A0BA2-A4F4-475B-B64A-FD8A91759ED7}" type="presOf" srcId="{508529A2-3DB7-45FE-B6D6-B16B449E7A13}" destId="{DB06BD51-6DC6-4A70-A520-22E0705A457F}" srcOrd="1" destOrd="0" presId="urn:microsoft.com/office/officeart/2005/8/layout/process1"/>
    <dgm:cxn modelId="{4E51B0E7-AA72-4DF9-9838-39B0E5D350D8}" type="presOf" srcId="{8F8E5A81-E65E-4165-885E-51050BD7E058}" destId="{87B8A6AD-AB52-4B1D-9989-14BA2A090683}" srcOrd="0" destOrd="0" presId="urn:microsoft.com/office/officeart/2005/8/layout/process1"/>
    <dgm:cxn modelId="{CB0129EB-5433-4568-ABB1-4B43C57A3A72}" type="presOf" srcId="{9463AAF8-24D6-4901-9760-9D55BEDF2559}" destId="{D13DD52F-B191-4757-B324-4AAF312519DE}" srcOrd="0" destOrd="0" presId="urn:microsoft.com/office/officeart/2005/8/layout/process1"/>
    <dgm:cxn modelId="{E732B0EE-76C1-43C9-B34B-637FCC163DBA}" srcId="{2AB61872-E8D4-4DF1-B577-F852BD183140}" destId="{CD46B9A8-9E5B-4345-87E6-D0DF57F88568}" srcOrd="0" destOrd="0" parTransId="{32F23604-993C-429F-94DD-3301A25107AE}" sibTransId="{508529A2-3DB7-45FE-B6D6-B16B449E7A13}"/>
    <dgm:cxn modelId="{41F38CF6-D814-4B78-A1B2-9C93A5F38649}" type="presOf" srcId="{8EB57F9E-5367-407A-80A1-A1CF50663BC8}" destId="{85B6A932-3271-460B-802D-68556892D276}" srcOrd="0" destOrd="0" presId="urn:microsoft.com/office/officeart/2005/8/layout/process1"/>
    <dgm:cxn modelId="{1E35DAFD-EA55-48EA-8DE7-EAF198BB303B}" type="presOf" srcId="{4293458C-AEDF-439B-9819-750FAE3CF601}" destId="{CEE37546-DF53-4335-AF0C-864373A99177}" srcOrd="1" destOrd="0" presId="urn:microsoft.com/office/officeart/2005/8/layout/process1"/>
    <dgm:cxn modelId="{C947BE9A-6AF2-4825-9365-EAC948235D34}" type="presParOf" srcId="{6C406D5C-D707-4BAB-A04B-F2216CFD83D9}" destId="{4F876075-37B0-42E8-8BF6-BFE76E65D937}" srcOrd="0" destOrd="0" presId="urn:microsoft.com/office/officeart/2005/8/layout/process1"/>
    <dgm:cxn modelId="{15FF846B-6ED8-43EF-AAC0-1E1AD475589D}" type="presParOf" srcId="{6C406D5C-D707-4BAB-A04B-F2216CFD83D9}" destId="{0AC480CB-5895-4FD5-B1FD-ADC78314319F}" srcOrd="1" destOrd="0" presId="urn:microsoft.com/office/officeart/2005/8/layout/process1"/>
    <dgm:cxn modelId="{DED960F3-0A86-4C7F-AB1F-E360E4FF617F}" type="presParOf" srcId="{0AC480CB-5895-4FD5-B1FD-ADC78314319F}" destId="{DB06BD51-6DC6-4A70-A520-22E0705A457F}" srcOrd="0" destOrd="0" presId="urn:microsoft.com/office/officeart/2005/8/layout/process1"/>
    <dgm:cxn modelId="{52BE4B8B-7827-49CE-90CA-CEA0F4837774}" type="presParOf" srcId="{6C406D5C-D707-4BAB-A04B-F2216CFD83D9}" destId="{D13DD52F-B191-4757-B324-4AAF312519DE}" srcOrd="2" destOrd="0" presId="urn:microsoft.com/office/officeart/2005/8/layout/process1"/>
    <dgm:cxn modelId="{5B9F557D-05ED-409C-9E49-D1D8535C5C2A}" type="presParOf" srcId="{6C406D5C-D707-4BAB-A04B-F2216CFD83D9}" destId="{54BEB419-8B93-4A73-BF46-D212C96AE262}" srcOrd="3" destOrd="0" presId="urn:microsoft.com/office/officeart/2005/8/layout/process1"/>
    <dgm:cxn modelId="{35FDA5F0-25A9-46F2-9AE4-92442CEA82B0}" type="presParOf" srcId="{54BEB419-8B93-4A73-BF46-D212C96AE262}" destId="{CEE37546-DF53-4335-AF0C-864373A99177}" srcOrd="0" destOrd="0" presId="urn:microsoft.com/office/officeart/2005/8/layout/process1"/>
    <dgm:cxn modelId="{09F38E55-AE31-442F-B9B9-37AF563FF924}" type="presParOf" srcId="{6C406D5C-D707-4BAB-A04B-F2216CFD83D9}" destId="{5B2E7C47-DCBA-41D2-AA90-D304B9A3CA03}" srcOrd="4" destOrd="0" presId="urn:microsoft.com/office/officeart/2005/8/layout/process1"/>
    <dgm:cxn modelId="{FD7848B3-5B74-4848-A17F-CEF5ED170C39}" type="presParOf" srcId="{6C406D5C-D707-4BAB-A04B-F2216CFD83D9}" destId="{87B8A6AD-AB52-4B1D-9989-14BA2A090683}" srcOrd="5" destOrd="0" presId="urn:microsoft.com/office/officeart/2005/8/layout/process1"/>
    <dgm:cxn modelId="{488F5A5F-A209-4F7C-81CE-4FD17FE03976}" type="presParOf" srcId="{87B8A6AD-AB52-4B1D-9989-14BA2A090683}" destId="{E311885F-8C4E-4255-99E8-E841098DBB9F}" srcOrd="0" destOrd="0" presId="urn:microsoft.com/office/officeart/2005/8/layout/process1"/>
    <dgm:cxn modelId="{10341043-EC96-4E54-A4B2-EAC8FF32FA0F}" type="presParOf" srcId="{6C406D5C-D707-4BAB-A04B-F2216CFD83D9}" destId="{85B6A932-3271-460B-802D-68556892D27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76075-37B0-42E8-8BF6-BFE76E65D937}">
      <dsp:nvSpPr>
        <dsp:cNvPr id="0" name=""/>
        <dsp:cNvSpPr/>
      </dsp:nvSpPr>
      <dsp:spPr>
        <a:xfrm>
          <a:off x="6688" y="372385"/>
          <a:ext cx="1999066" cy="1199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Desktopanwendung</a:t>
          </a:r>
        </a:p>
      </dsp:txBody>
      <dsp:txXfrm>
        <a:off x="41818" y="407515"/>
        <a:ext cx="1928806" cy="1129179"/>
      </dsp:txXfrm>
    </dsp:sp>
    <dsp:sp modelId="{0AC480CB-5895-4FD5-B1FD-ADC78314319F}">
      <dsp:nvSpPr>
        <dsp:cNvPr id="0" name=""/>
        <dsp:cNvSpPr/>
      </dsp:nvSpPr>
      <dsp:spPr>
        <a:xfrm>
          <a:off x="2205661" y="724221"/>
          <a:ext cx="423802" cy="49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2205661" y="823375"/>
        <a:ext cx="296661" cy="297460"/>
      </dsp:txXfrm>
    </dsp:sp>
    <dsp:sp modelId="{5B2E7C47-DCBA-41D2-AA90-D304B9A3CA03}">
      <dsp:nvSpPr>
        <dsp:cNvPr id="0" name=""/>
        <dsp:cNvSpPr/>
      </dsp:nvSpPr>
      <dsp:spPr>
        <a:xfrm>
          <a:off x="2805380" y="372385"/>
          <a:ext cx="1999066" cy="1199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O/R-Mapper</a:t>
          </a:r>
        </a:p>
      </dsp:txBody>
      <dsp:txXfrm>
        <a:off x="2840510" y="407515"/>
        <a:ext cx="1928806" cy="1129179"/>
      </dsp:txXfrm>
    </dsp:sp>
    <dsp:sp modelId="{87B8A6AD-AB52-4B1D-9989-14BA2A090683}">
      <dsp:nvSpPr>
        <dsp:cNvPr id="0" name=""/>
        <dsp:cNvSpPr/>
      </dsp:nvSpPr>
      <dsp:spPr>
        <a:xfrm>
          <a:off x="5004353" y="724221"/>
          <a:ext cx="423802" cy="4957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5004353" y="823375"/>
        <a:ext cx="296661" cy="297460"/>
      </dsp:txXfrm>
    </dsp:sp>
    <dsp:sp modelId="{85B6A932-3271-460B-802D-68556892D276}">
      <dsp:nvSpPr>
        <dsp:cNvPr id="0" name=""/>
        <dsp:cNvSpPr/>
      </dsp:nvSpPr>
      <dsp:spPr>
        <a:xfrm>
          <a:off x="5604073" y="372385"/>
          <a:ext cx="1999066" cy="1199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Datenbank</a:t>
          </a:r>
        </a:p>
      </dsp:txBody>
      <dsp:txXfrm>
        <a:off x="5639203" y="407515"/>
        <a:ext cx="1928806" cy="1129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76075-37B0-42E8-8BF6-BFE76E65D937}">
      <dsp:nvSpPr>
        <dsp:cNvPr id="0" name=""/>
        <dsp:cNvSpPr/>
      </dsp:nvSpPr>
      <dsp:spPr>
        <a:xfrm>
          <a:off x="3309" y="560262"/>
          <a:ext cx="1446790" cy="868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HTML/CSS/JS</a:t>
          </a:r>
        </a:p>
      </dsp:txBody>
      <dsp:txXfrm>
        <a:off x="28734" y="585687"/>
        <a:ext cx="1395940" cy="817224"/>
      </dsp:txXfrm>
    </dsp:sp>
    <dsp:sp modelId="{0AC480CB-5895-4FD5-B1FD-ADC78314319F}">
      <dsp:nvSpPr>
        <dsp:cNvPr id="0" name=""/>
        <dsp:cNvSpPr/>
      </dsp:nvSpPr>
      <dsp:spPr>
        <a:xfrm>
          <a:off x="1594778" y="814897"/>
          <a:ext cx="306719" cy="358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1594778" y="886658"/>
        <a:ext cx="214703" cy="215282"/>
      </dsp:txXfrm>
    </dsp:sp>
    <dsp:sp modelId="{D13DD52F-B191-4757-B324-4AAF312519DE}">
      <dsp:nvSpPr>
        <dsp:cNvPr id="0" name=""/>
        <dsp:cNvSpPr/>
      </dsp:nvSpPr>
      <dsp:spPr>
        <a:xfrm>
          <a:off x="2028816" y="560262"/>
          <a:ext cx="1446790" cy="868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REST</a:t>
          </a:r>
        </a:p>
      </dsp:txBody>
      <dsp:txXfrm>
        <a:off x="2054241" y="585687"/>
        <a:ext cx="1395940" cy="817224"/>
      </dsp:txXfrm>
    </dsp:sp>
    <dsp:sp modelId="{54BEB419-8B93-4A73-BF46-D212C96AE262}">
      <dsp:nvSpPr>
        <dsp:cNvPr id="0" name=""/>
        <dsp:cNvSpPr/>
      </dsp:nvSpPr>
      <dsp:spPr>
        <a:xfrm>
          <a:off x="3620285" y="814897"/>
          <a:ext cx="306719" cy="358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3620285" y="886658"/>
        <a:ext cx="214703" cy="215282"/>
      </dsp:txXfrm>
    </dsp:sp>
    <dsp:sp modelId="{5B2E7C47-DCBA-41D2-AA90-D304B9A3CA03}">
      <dsp:nvSpPr>
        <dsp:cNvPr id="0" name=""/>
        <dsp:cNvSpPr/>
      </dsp:nvSpPr>
      <dsp:spPr>
        <a:xfrm>
          <a:off x="4054323" y="560262"/>
          <a:ext cx="1446790" cy="868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O/R-Mapper</a:t>
          </a:r>
        </a:p>
      </dsp:txBody>
      <dsp:txXfrm>
        <a:off x="4079748" y="585687"/>
        <a:ext cx="1395940" cy="817224"/>
      </dsp:txXfrm>
    </dsp:sp>
    <dsp:sp modelId="{87B8A6AD-AB52-4B1D-9989-14BA2A090683}">
      <dsp:nvSpPr>
        <dsp:cNvPr id="0" name=""/>
        <dsp:cNvSpPr/>
      </dsp:nvSpPr>
      <dsp:spPr>
        <a:xfrm>
          <a:off x="5645792" y="814897"/>
          <a:ext cx="306719" cy="3588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/>
        </a:p>
      </dsp:txBody>
      <dsp:txXfrm>
        <a:off x="5645792" y="886658"/>
        <a:ext cx="214703" cy="215282"/>
      </dsp:txXfrm>
    </dsp:sp>
    <dsp:sp modelId="{85B6A932-3271-460B-802D-68556892D276}">
      <dsp:nvSpPr>
        <dsp:cNvPr id="0" name=""/>
        <dsp:cNvSpPr/>
      </dsp:nvSpPr>
      <dsp:spPr>
        <a:xfrm>
          <a:off x="6079830" y="560262"/>
          <a:ext cx="1446790" cy="868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Datenbank</a:t>
          </a:r>
        </a:p>
      </dsp:txBody>
      <dsp:txXfrm>
        <a:off x="6105255" y="585687"/>
        <a:ext cx="1395940" cy="81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8DF20-8277-4E35-A285-D56D1B322D3A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CF267C-877A-47AD-9FA0-C556FCD06E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22362"/>
            <a:ext cx="9144000" cy="5735637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475"/>
            <a:ext cx="7772400" cy="19954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Giesswein-Apps </a:t>
            </a:r>
            <a:br>
              <a:rPr lang="en-US"/>
            </a:br>
            <a:r>
              <a:rPr lang="en-US" i="1"/>
              <a:t>Consulting |Entwicklung |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775"/>
            <a:ext cx="7886700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Giesswein-Apps					</a:t>
            </a:r>
            <a:endParaRPr lang="en-US" i="1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"/>
            <a:ext cx="9144000" cy="118382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331529" cy="118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9" y="0"/>
            <a:ext cx="1183821" cy="1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.tirol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oftware.tirol/" TargetMode="External"/><Relationship Id="rId7" Type="http://schemas.openxmlformats.org/officeDocument/2006/relationships/image" Target="../media/image6.gif"/><Relationship Id="rId2" Type="http://schemas.openxmlformats.org/officeDocument/2006/relationships/hyperlink" Target="mailto:christian@software.ti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dotnet/2018/05/07/net-core-3-and-support-for-windows-desktop-applicati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38824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Die moderne Desktopanwendung von heute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Ing. Christian Giesswein, MSc.</a:t>
            </a:r>
          </a:p>
          <a:p>
            <a:r>
              <a:rPr lang="de-DE" dirty="0"/>
              <a:t> www.software.tirol</a:t>
            </a:r>
          </a:p>
          <a:p>
            <a:r>
              <a:rPr lang="de-DE" dirty="0"/>
              <a:t>@</a:t>
            </a:r>
            <a:r>
              <a:rPr lang="de-DE" dirty="0" err="1"/>
              <a:t>giessweinweb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0"/>
            <a:ext cx="12201525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2191265"/>
            <a:ext cx="6858000" cy="2930810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Kontakt</a:t>
            </a:r>
          </a:p>
          <a:p>
            <a:endParaRPr lang="de-DE" b="1" dirty="0"/>
          </a:p>
          <a:p>
            <a:r>
              <a:rPr lang="de-DE" dirty="0"/>
              <a:t>Telefon: +43 / 664 46 36 135</a:t>
            </a:r>
          </a:p>
          <a:p>
            <a:r>
              <a:rPr lang="de-DE" dirty="0"/>
              <a:t>Email: </a:t>
            </a:r>
            <a:r>
              <a:rPr lang="de-DE" dirty="0" err="1"/>
              <a:t>christian@software.tirol</a:t>
            </a:r>
            <a:endParaRPr lang="de-DE" dirty="0"/>
          </a:p>
          <a:p>
            <a:r>
              <a:rPr lang="de-DE" dirty="0"/>
              <a:t>Web: </a:t>
            </a:r>
            <a:r>
              <a:rPr lang="de-DE" dirty="0">
                <a:hlinkClick r:id="rId3"/>
              </a:rPr>
              <a:t>www.software.tirol</a:t>
            </a:r>
            <a:endParaRPr lang="de-DE" dirty="0"/>
          </a:p>
          <a:p>
            <a:endParaRPr lang="de-DE" dirty="0"/>
          </a:p>
          <a:p>
            <a:r>
              <a:rPr lang="de-DE" dirty="0"/>
              <a:t>Github.com/</a:t>
            </a:r>
            <a:r>
              <a:rPr lang="de-DE"/>
              <a:t>softwaretirol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4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628776"/>
            <a:ext cx="8106977" cy="37014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Ing. Christian Giesswein, MSc.</a:t>
            </a:r>
          </a:p>
          <a:p>
            <a:pPr lvl="1"/>
            <a:r>
              <a:rPr lang="de-DE" dirty="0" err="1">
                <a:hlinkClick r:id="rId2"/>
              </a:rPr>
              <a:t>christian@software.tirol</a:t>
            </a:r>
            <a:r>
              <a:rPr lang="de-DE" sz="1000" dirty="0"/>
              <a:t>	</a:t>
            </a:r>
          </a:p>
          <a:p>
            <a:pPr lvl="1"/>
            <a:endParaRPr lang="de-DE" sz="1400" dirty="0"/>
          </a:p>
          <a:p>
            <a:r>
              <a:rPr lang="de-DE" sz="2900" dirty="0"/>
              <a:t>Giesswein Software-Solutions</a:t>
            </a:r>
          </a:p>
          <a:p>
            <a:pPr lvl="1"/>
            <a:r>
              <a:rPr lang="de-DE" sz="2500" dirty="0"/>
              <a:t>Consulting, Training und Entwicklung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www.software.tirol</a:t>
            </a:r>
            <a:endParaRPr lang="de-AT" sz="1800" dirty="0"/>
          </a:p>
          <a:p>
            <a:r>
              <a:rPr lang="de-DE" dirty="0"/>
              <a:t>Technologisch am Puls der Zeit</a:t>
            </a:r>
          </a:p>
          <a:p>
            <a:pPr lvl="1"/>
            <a:r>
              <a:rPr lang="de-DE" dirty="0"/>
              <a:t>Services &amp; Technologien von Microsoft</a:t>
            </a:r>
          </a:p>
          <a:p>
            <a:pPr lvl="2"/>
            <a:r>
              <a:rPr lang="de-DE" dirty="0"/>
              <a:t>C#, ASP.NET, WCF, WPF, ADO.NET, Entity Framework..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Desktopentwicklung</a:t>
            </a:r>
          </a:p>
          <a:p>
            <a:pPr lvl="1"/>
            <a:r>
              <a:rPr lang="de-DE" dirty="0"/>
              <a:t>Datenbankentwicklung</a:t>
            </a:r>
          </a:p>
          <a:p>
            <a:pPr lvl="1"/>
            <a:r>
              <a:rPr lang="de-DE" dirty="0" err="1"/>
              <a:t>Cloudentwicklung</a:t>
            </a:r>
            <a:endParaRPr lang="de-DE" dirty="0"/>
          </a:p>
        </p:txBody>
      </p:sp>
      <p:sp>
        <p:nvSpPr>
          <p:cNvPr id="5" name="AutoShape 2" descr="https://sharepoint.ppedv.de/SiteAssets/SitePages/Homepage/christiangiesswein.jpg"/>
          <p:cNvSpPr>
            <a:spLocks noChangeAspect="1" noChangeArrowheads="1"/>
          </p:cNvSpPr>
          <p:nvPr/>
        </p:nvSpPr>
        <p:spPr bwMode="auto">
          <a:xfrm>
            <a:off x="1259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5123" name="Picture 3" descr="C:\Users\cg1\Desktop\christiangiesswe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44730"/>
            <a:ext cx="884630" cy="10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 descr="https://www.certificationlogobuilder.com/images/certtracks/MC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5471516"/>
            <a:ext cx="800100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g1\Desktop\MC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0" y="5957527"/>
            <a:ext cx="82153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certificationlogobuilder.com/images/certtracks/MCP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5976160"/>
            <a:ext cx="821531" cy="5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MCSD: Windows Store Apps Using HTML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8" y="5444725"/>
            <a:ext cx="63579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MCSD: Web Applica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1" y="6032924"/>
            <a:ext cx="621506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" descr="https://www.certificationlogobuilder.com/images/certtracks/MCT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0" y="5478660"/>
            <a:ext cx="671513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021" y="4721288"/>
            <a:ext cx="3801979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CB362-9BA4-4C69-ADB0-AAB122B7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moderne Desktopanwendung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D5CAE9-9341-4357-8878-F593D6A9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Als .NET Entwickler 2018 von Microsoft</a:t>
            </a:r>
          </a:p>
          <a:p>
            <a:pPr lvl="1"/>
            <a:r>
              <a:rPr lang="de-DE" dirty="0"/>
              <a:t>Im .NET Framework 4.x</a:t>
            </a:r>
          </a:p>
          <a:p>
            <a:pPr lvl="2"/>
            <a:r>
              <a:rPr lang="de-DE" dirty="0"/>
              <a:t>Windows Forms</a:t>
            </a:r>
          </a:p>
          <a:p>
            <a:pPr lvl="2"/>
            <a:r>
              <a:rPr lang="de-DE" dirty="0"/>
              <a:t>WPF</a:t>
            </a:r>
          </a:p>
          <a:p>
            <a:pPr lvl="1"/>
            <a:r>
              <a:rPr lang="de-DE" dirty="0"/>
              <a:t>.NET Core 2.1</a:t>
            </a:r>
          </a:p>
          <a:p>
            <a:pPr lvl="2"/>
            <a:r>
              <a:rPr lang="de-DE" dirty="0"/>
              <a:t>„Nix“</a:t>
            </a:r>
          </a:p>
          <a:p>
            <a:pPr lvl="1"/>
            <a:endParaRPr lang="de-DE" dirty="0"/>
          </a:p>
          <a:p>
            <a:r>
              <a:rPr lang="de-DE" dirty="0"/>
              <a:t>Open-Source Lösungen</a:t>
            </a:r>
          </a:p>
          <a:p>
            <a:pPr lvl="1"/>
            <a:r>
              <a:rPr lang="de-DE" dirty="0" err="1"/>
              <a:t>Avalonia</a:t>
            </a:r>
            <a:endParaRPr lang="de-DE" dirty="0"/>
          </a:p>
          <a:p>
            <a:pPr lvl="1"/>
            <a:r>
              <a:rPr lang="de-DE" dirty="0"/>
              <a:t>GTK#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447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C7F3D-2A34-4CB2-9D78-34F0CCFA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Core</a:t>
            </a:r>
          </a:p>
        </p:txBody>
      </p:sp>
      <p:pic>
        <p:nvPicPr>
          <p:cNvPr id="1026" name="Picture 2" descr="https://msdnshared.blob.core.windows.net/media/2018/05/netcore3-1024x983.png">
            <a:extLst>
              <a:ext uri="{FF2B5EF4-FFF2-40B4-BE49-F238E27FC236}">
                <a16:creationId xmlns:a16="http://schemas.microsoft.com/office/drawing/2014/main" id="{65229775-4930-4A08-8E4F-580B1901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45" y="1183821"/>
            <a:ext cx="5773537" cy="554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6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96563-C2A6-4883-A961-333D6697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.NET Core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237B57-A2F5-4170-B6FC-5BB2A3F6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Q1/2019 folgt die Unterstützung von „Windows Desktop“ für .NET Core 3.0</a:t>
            </a:r>
          </a:p>
          <a:p>
            <a:pPr lvl="1"/>
            <a:r>
              <a:rPr lang="de-DE" dirty="0"/>
              <a:t>Plattformabhängig</a:t>
            </a:r>
          </a:p>
          <a:p>
            <a:pPr lvl="1"/>
            <a:r>
              <a:rPr lang="de-DE" dirty="0"/>
              <a:t>Neue Infrastruktur von .NET Core</a:t>
            </a:r>
          </a:p>
          <a:p>
            <a:pPr lvl="2"/>
            <a:r>
              <a:rPr lang="de-DE" dirty="0"/>
              <a:t>CLR</a:t>
            </a:r>
          </a:p>
          <a:p>
            <a:pPr lvl="2"/>
            <a:r>
              <a:rPr lang="de-DE" dirty="0"/>
              <a:t>JIT-Compiler</a:t>
            </a:r>
          </a:p>
          <a:p>
            <a:pPr lvl="2"/>
            <a:r>
              <a:rPr lang="de-DE" dirty="0"/>
              <a:t>Deployment als „Self-</a:t>
            </a:r>
            <a:r>
              <a:rPr lang="de-DE" dirty="0" err="1"/>
              <a:t>Contained</a:t>
            </a:r>
            <a:r>
              <a:rPr lang="de-DE" dirty="0"/>
              <a:t> Package“</a:t>
            </a:r>
          </a:p>
          <a:p>
            <a:pPr lvl="2"/>
            <a:r>
              <a:rPr lang="de-DE" dirty="0"/>
              <a:t>Minimum: Windows 7 (angeblich!)</a:t>
            </a:r>
          </a:p>
          <a:p>
            <a:pPr lvl="1"/>
            <a:r>
              <a:rPr lang="de-DE"/>
              <a:t>Preview noch dieses Jahr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https://blogs.msdn.microsoft.com/dotnet/2018/05/07/net-core-3-and-support-for-windows-desktop-applications/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628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30FD9-396A-4524-ADA5-76B6543C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„neue“ Ökosystem</a:t>
            </a:r>
          </a:p>
        </p:txBody>
      </p:sp>
      <p:pic>
        <p:nvPicPr>
          <p:cNvPr id="2050" name="Picture 2" descr="Bildergebnis fÃ¼r .net standard .net framework core">
            <a:extLst>
              <a:ext uri="{FF2B5EF4-FFF2-40B4-BE49-F238E27FC236}">
                <a16:creationId xmlns:a16="http://schemas.microsoft.com/office/drawing/2014/main" id="{990AC718-A27E-4C24-B9CF-010CB329C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97844"/>
            <a:ext cx="7800975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6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9E681-E6F6-4C0F-B563-5270FCA1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Asynchronität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AF8839-DA61-49EE-8DDB-70EFDE0A0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Asynchronität als „must“</a:t>
            </a:r>
          </a:p>
          <a:p>
            <a:r>
              <a:rPr lang="de-DE" dirty="0"/>
              <a:t>async / await mit Task</a:t>
            </a:r>
          </a:p>
          <a:p>
            <a:r>
              <a:rPr lang="de-DE" dirty="0"/>
              <a:t>WinForms / WPF Unterstützung?</a:t>
            </a:r>
          </a:p>
        </p:txBody>
      </p:sp>
    </p:spTree>
    <p:extLst>
      <p:ext uri="{BB962C8B-B14F-4D97-AF65-F5344CB8AC3E}">
        <p14:creationId xmlns:p14="http://schemas.microsoft.com/office/powerpoint/2010/main" val="107856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C5CABA2-FB3D-4BB0-BDCB-124F240D2C45}"/>
              </a:ext>
            </a:extLst>
          </p:cNvPr>
          <p:cNvSpPr/>
          <p:nvPr/>
        </p:nvSpPr>
        <p:spPr>
          <a:xfrm>
            <a:off x="628650" y="2694416"/>
            <a:ext cx="8133610" cy="2512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Der Prozess (App.exe) - .NET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0FA470-0E51-44C1-8A9F-884CB9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ED6B-01DA-4758-9459-319B0475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7886700" cy="2543730"/>
          </a:xfrm>
        </p:spPr>
        <p:txBody>
          <a:bodyPr/>
          <a:lstStyle/>
          <a:p>
            <a:r>
              <a:rPr lang="de-DE" dirty="0"/>
              <a:t>Klassische Architektur Desktop 2018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8E203AF-E11C-4CFC-83E8-12E750EA2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283942"/>
              </p:ext>
            </p:extLst>
          </p:nvPr>
        </p:nvGraphicFramePr>
        <p:xfrm>
          <a:off x="905522" y="2694416"/>
          <a:ext cx="7609828" cy="194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4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77E8BD71-0595-48FA-8DB6-6AB5F204C8A3}"/>
              </a:ext>
            </a:extLst>
          </p:cNvPr>
          <p:cNvSpPr/>
          <p:nvPr/>
        </p:nvSpPr>
        <p:spPr>
          <a:xfrm>
            <a:off x="2802831" y="2744270"/>
            <a:ext cx="5788241" cy="2512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Service (.NET?)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D62772E-1FBA-4491-A163-79F853F36B0C}"/>
              </a:ext>
            </a:extLst>
          </p:cNvPr>
          <p:cNvSpPr/>
          <p:nvPr/>
        </p:nvSpPr>
        <p:spPr>
          <a:xfrm>
            <a:off x="780389" y="2744270"/>
            <a:ext cx="1729479" cy="25123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0FA470-0E51-44C1-8A9F-884CB907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7ED6B-01DA-4758-9459-319B0475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7886700" cy="652786"/>
          </a:xfrm>
        </p:spPr>
        <p:txBody>
          <a:bodyPr/>
          <a:lstStyle/>
          <a:p>
            <a:r>
              <a:rPr lang="de-DE" dirty="0"/>
              <a:t>Webanwendung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8E203AF-E11C-4CFC-83E8-12E750EA25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442155"/>
              </p:ext>
            </p:extLst>
          </p:nvPr>
        </p:nvGraphicFramePr>
        <p:xfrm>
          <a:off x="920766" y="2726515"/>
          <a:ext cx="7529930" cy="1988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19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GiessweinApps.pptx" id="{628909A1-4BDC-43E9-A8CC-5460491375E9}" vid="{F2D95ABF-D075-44B1-AA27-18E4A8FA9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Bildschirmpräsentation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Die moderne Desktopanwendung von heute</vt:lpstr>
      <vt:lpstr>About Me</vt:lpstr>
      <vt:lpstr>Die moderne Desktopanwendung</vt:lpstr>
      <vt:lpstr>.NET Core</vt:lpstr>
      <vt:lpstr>.NET Core 3</vt:lpstr>
      <vt:lpstr>Das „neue“ Ökosystem</vt:lpstr>
      <vt:lpstr>Asynchronität</vt:lpstr>
      <vt:lpstr>Architektur</vt:lpstr>
      <vt:lpstr>Architektur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Giesswein</dc:creator>
  <cp:lastModifiedBy>Christian Giesswein</cp:lastModifiedBy>
  <cp:revision>183</cp:revision>
  <cp:lastPrinted>2014-01-21T09:45:43Z</cp:lastPrinted>
  <dcterms:created xsi:type="dcterms:W3CDTF">2014-01-20T08:26:57Z</dcterms:created>
  <dcterms:modified xsi:type="dcterms:W3CDTF">2018-06-26T06:31:15Z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https://d.docs.live.net/426fe523807e1857/Giesswein-Apps/Konferenzen/DWX 2018/Die moderne Desktopanwendung von heute.pptx</vt:lpwstr>
  </property>
</Properties>
</file>