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59" r:id="rId2"/>
    <p:sldId id="371" r:id="rId3"/>
    <p:sldId id="372" r:id="rId4"/>
    <p:sldId id="358" r:id="rId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72603" autoAdjust="0"/>
  </p:normalViewPr>
  <p:slideViewPr>
    <p:cSldViewPr snapToGrid="0">
      <p:cViewPr varScale="1">
        <p:scale>
          <a:sx n="63" d="100"/>
          <a:sy n="63" d="100"/>
        </p:scale>
        <p:origin x="21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68DF20-8277-4E35-A285-D56D1B322D3A}" type="datetimeFigureOut">
              <a:rPr lang="en-US" smtClean="0"/>
              <a:t>6/24/2018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FCF267C-877A-47AD-9FA0-C556FCD06E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5FE5C-AC3A-47D7-B549-23EF9E2A57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356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1.) EF Core Open Source – </a:t>
            </a:r>
            <a:r>
              <a:rPr lang="de-DE" dirty="0" err="1"/>
              <a:t>clonen</a:t>
            </a:r>
            <a:r>
              <a:rPr lang="de-DE" dirty="0"/>
              <a:t> des Codes möglich – Architektur </a:t>
            </a:r>
            <a:r>
              <a:rPr lang="de-DE"/>
              <a:t>kurz erläutern.</a:t>
            </a:r>
            <a:endParaRPr lang="de-DE" dirty="0"/>
          </a:p>
          <a:p>
            <a:r>
              <a:rPr lang="de-DE" dirty="0"/>
              <a:t>2.) Hinweis auf .NET 4.0 / .NET Standard mit </a:t>
            </a:r>
            <a:r>
              <a:rPr lang="de-DE" dirty="0" err="1"/>
              <a:t>Emit</a:t>
            </a:r>
            <a:r>
              <a:rPr lang="de-DE" dirty="0"/>
              <a:t> Geschichte</a:t>
            </a:r>
          </a:p>
          <a:p>
            <a:r>
              <a:rPr lang="de-DE" dirty="0"/>
              <a:t>3.) Aufbau </a:t>
            </a:r>
            <a:r>
              <a:rPr lang="de-DE" dirty="0" err="1"/>
              <a:t>Samplecontext</a:t>
            </a:r>
            <a:r>
              <a:rPr lang="de-DE" dirty="0"/>
              <a:t> mit Datenbank</a:t>
            </a:r>
          </a:p>
          <a:p>
            <a:r>
              <a:rPr lang="de-DE" dirty="0"/>
              <a:t>4.) Erstellen der ´Datenbank und einfügen eines Datensatzes – </a:t>
            </a:r>
            <a:r>
              <a:rPr lang="de-DE" dirty="0" err="1"/>
              <a:t>DetectChanges</a:t>
            </a:r>
            <a:r>
              <a:rPr lang="de-DE" dirty="0"/>
              <a:t> erklären - </a:t>
            </a:r>
            <a:r>
              <a:rPr lang="de-DE" dirty="0" err="1"/>
              <a:t>ChangeTracker</a:t>
            </a:r>
            <a:endParaRPr lang="de-DE" dirty="0"/>
          </a:p>
          <a:p>
            <a:r>
              <a:rPr lang="de-DE" dirty="0"/>
              <a:t>5.) </a:t>
            </a:r>
            <a:r>
              <a:rPr lang="de-DE" dirty="0" err="1"/>
              <a:t>SaveChanges</a:t>
            </a:r>
            <a:r>
              <a:rPr lang="de-DE" dirty="0"/>
              <a:t> durchgehen</a:t>
            </a:r>
          </a:p>
          <a:p>
            <a:r>
              <a:rPr lang="de-DE" dirty="0"/>
              <a:t>6.) LINQ mit </a:t>
            </a:r>
            <a:r>
              <a:rPr lang="de-DE" dirty="0" err="1"/>
              <a:t>Expressions</a:t>
            </a:r>
            <a:r>
              <a:rPr lang="de-DE" dirty="0"/>
              <a:t> erklären – </a:t>
            </a:r>
            <a:r>
              <a:rPr lang="de-DE" dirty="0" err="1"/>
              <a:t>Emit</a:t>
            </a:r>
            <a:r>
              <a:rPr lang="de-DE" dirty="0"/>
              <a:t> </a:t>
            </a:r>
            <a:r>
              <a:rPr lang="de-DE" dirty="0" err="1"/>
              <a:t>geschichte</a:t>
            </a:r>
            <a:r>
              <a:rPr lang="de-DE" dirty="0"/>
              <a:t> fertig erzählen</a:t>
            </a:r>
          </a:p>
          <a:p>
            <a:r>
              <a:rPr lang="de-DE" dirty="0"/>
              <a:t>7.) Abfrage mit „</a:t>
            </a:r>
            <a:r>
              <a:rPr lang="de-DE" dirty="0" err="1"/>
              <a:t>StartsWith</a:t>
            </a:r>
            <a:r>
              <a:rPr lang="de-DE" dirty="0"/>
              <a:t>“ – Translator durchgehen</a:t>
            </a:r>
          </a:p>
          <a:p>
            <a:r>
              <a:rPr lang="de-DE" dirty="0"/>
              <a:t>8.) Operation mit </a:t>
            </a:r>
            <a:r>
              <a:rPr lang="de-DE" dirty="0" err="1"/>
              <a:t>for</a:t>
            </a:r>
            <a:r>
              <a:rPr lang="de-DE" dirty="0"/>
              <a:t> Schleife für Batchvorgang – Aufbau von SQL String erklären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F267C-877A-47AD-9FA0-C556FCD06E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55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1122362"/>
            <a:ext cx="9144000" cy="5735637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14475"/>
            <a:ext cx="7772400" cy="199548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6/24/2018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/>
              <a:t>Giesswein-Apps </a:t>
            </a:r>
            <a:br>
              <a:rPr lang="en-US"/>
            </a:br>
            <a:r>
              <a:rPr lang="en-US" i="1"/>
              <a:t>Consulting |Entwicklung | Training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5973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8775"/>
            <a:ext cx="7886700" cy="4548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356351"/>
            <a:ext cx="7886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 dirty="0"/>
              <a:t>Giesswein-Apps					</a:t>
            </a:r>
            <a:endParaRPr lang="en-US" i="1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1"/>
            <a:ext cx="9144000" cy="1183820"/>
          </a:xfrm>
          <a:prstGeom prst="rect">
            <a:avLst/>
          </a:prstGeom>
          <a:solidFill>
            <a:srgbClr val="66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0"/>
            <a:ext cx="7331529" cy="118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79" y="0"/>
            <a:ext cx="1183821" cy="11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u="none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software.tirol/" TargetMode="External"/><Relationship Id="rId7" Type="http://schemas.openxmlformats.org/officeDocument/2006/relationships/image" Target="../media/image6.gif"/><Relationship Id="rId2" Type="http://schemas.openxmlformats.org/officeDocument/2006/relationships/hyperlink" Target="mailto:christian@software.tiro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spnet/EntityFramework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pnet/EntityFrameworkCo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ftware.tirol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38824"/>
            <a:ext cx="9144000" cy="51435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Internals of </a:t>
            </a:r>
            <a:br>
              <a:rPr lang="en-US" dirty="0"/>
            </a:br>
            <a:r>
              <a:rPr lang="en-US" dirty="0"/>
              <a:t>Entity Framework Core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r>
              <a:rPr lang="de-DE" dirty="0"/>
              <a:t>Ing. Christian Giesswein, MSc.</a:t>
            </a:r>
          </a:p>
          <a:p>
            <a:r>
              <a:rPr lang="de-DE" dirty="0"/>
              <a:t> www.software.tirol</a:t>
            </a:r>
          </a:p>
          <a:p>
            <a:r>
              <a:rPr lang="de-DE" dirty="0"/>
              <a:t>@</a:t>
            </a:r>
            <a:r>
              <a:rPr lang="de-DE" dirty="0" err="1"/>
              <a:t>giessweinweb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08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Me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49" y="1628776"/>
            <a:ext cx="8106977" cy="3701414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Ing. Christian Giesswein, MSc.</a:t>
            </a:r>
          </a:p>
          <a:p>
            <a:pPr lvl="1"/>
            <a:r>
              <a:rPr lang="de-DE" dirty="0" err="1">
                <a:hlinkClick r:id="rId2"/>
              </a:rPr>
              <a:t>christian@software.tirol</a:t>
            </a:r>
            <a:r>
              <a:rPr lang="de-DE" sz="1000" dirty="0"/>
              <a:t>	</a:t>
            </a:r>
          </a:p>
          <a:p>
            <a:pPr lvl="1"/>
            <a:endParaRPr lang="de-DE" sz="1400" dirty="0"/>
          </a:p>
          <a:p>
            <a:r>
              <a:rPr lang="de-DE" sz="2900" dirty="0"/>
              <a:t>Giesswein Software-Solutions</a:t>
            </a:r>
          </a:p>
          <a:p>
            <a:pPr lvl="1"/>
            <a:r>
              <a:rPr lang="de-DE" sz="2500" dirty="0"/>
              <a:t>Consulting, Training und Entwicklung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www.software.tirol</a:t>
            </a:r>
            <a:endParaRPr lang="de-AT" sz="1800" dirty="0"/>
          </a:p>
          <a:p>
            <a:r>
              <a:rPr lang="de-DE" dirty="0"/>
              <a:t>Technologisch am Puls der Zeit</a:t>
            </a:r>
          </a:p>
          <a:p>
            <a:pPr lvl="1"/>
            <a:r>
              <a:rPr lang="de-DE" dirty="0"/>
              <a:t>Services &amp; Technologien von Microsoft</a:t>
            </a:r>
          </a:p>
          <a:p>
            <a:pPr lvl="2"/>
            <a:r>
              <a:rPr lang="de-DE" dirty="0"/>
              <a:t>C#, ASP.NET, WCF, WPF, ADO.NET, Entity Framework.. </a:t>
            </a:r>
            <a:br>
              <a:rPr lang="de-DE" dirty="0"/>
            </a:br>
            <a:endParaRPr lang="de-DE" dirty="0"/>
          </a:p>
          <a:p>
            <a:pPr lvl="1"/>
            <a:r>
              <a:rPr lang="de-DE" dirty="0"/>
              <a:t>Desktopentwicklung</a:t>
            </a:r>
          </a:p>
          <a:p>
            <a:pPr lvl="1"/>
            <a:r>
              <a:rPr lang="de-DE" dirty="0"/>
              <a:t>Datenbankentwicklung</a:t>
            </a:r>
          </a:p>
          <a:p>
            <a:pPr lvl="1"/>
            <a:r>
              <a:rPr lang="de-DE" dirty="0" err="1"/>
              <a:t>Cloudentwicklung</a:t>
            </a:r>
            <a:endParaRPr lang="de-DE" dirty="0"/>
          </a:p>
        </p:txBody>
      </p:sp>
      <p:sp>
        <p:nvSpPr>
          <p:cNvPr id="5" name="AutoShape 2" descr="https://sharepoint.ppedv.de/SiteAssets/SitePages/Homepage/christiangiesswein.jpg"/>
          <p:cNvSpPr>
            <a:spLocks noChangeAspect="1" noChangeArrowheads="1"/>
          </p:cNvSpPr>
          <p:nvPr/>
        </p:nvSpPr>
        <p:spPr bwMode="auto">
          <a:xfrm>
            <a:off x="1259681" y="748905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de-DE" sz="1350"/>
          </a:p>
        </p:txBody>
      </p:sp>
      <p:pic>
        <p:nvPicPr>
          <p:cNvPr id="5123" name="Picture 3" descr="C:\Users\cg1\Desktop\christiangiesswei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5444730"/>
            <a:ext cx="884630" cy="1095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1" name="Picture 2" descr="https://www.certificationlogobuilder.com/images/certtracks/MCP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91" y="5471516"/>
            <a:ext cx="800100" cy="37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cg1\Desktop\MCTS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80" y="5957527"/>
            <a:ext cx="821531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www.certificationlogobuilder.com/images/certtracks/MCPD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108" y="5976160"/>
            <a:ext cx="821531" cy="56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rafik 13" descr="MCSD: Windows Store Apps Using HTML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728" y="5444725"/>
            <a:ext cx="635794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rafik 14" descr="MCSD: Web Applications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861" y="6032924"/>
            <a:ext cx="621506" cy="4786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" descr="https://www.certificationlogobuilder.com/images/certtracks/MCT.gif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10" y="5478660"/>
            <a:ext cx="671513" cy="357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2021" y="4721288"/>
            <a:ext cx="3801979" cy="21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2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E8173-5180-4253-A1A2-08C5D313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EF Core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E005E8-4173-49C2-8C3D-FA2B18070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Die zwei O/R-Mapper:</a:t>
            </a:r>
          </a:p>
          <a:p>
            <a:pPr lvl="1"/>
            <a:r>
              <a:rPr lang="de-DE" dirty="0"/>
              <a:t>Entity Framework 6 (.NET 4.0)</a:t>
            </a:r>
          </a:p>
          <a:p>
            <a:pPr lvl="2"/>
            <a:r>
              <a:rPr lang="de-DE" dirty="0">
                <a:hlinkClick r:id="rId3"/>
              </a:rPr>
              <a:t>https://github.com/aspnet/EntityFramework6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EF Core 2.1 (.NET Standard 2.0 – „fast“)</a:t>
            </a:r>
          </a:p>
          <a:p>
            <a:pPr lvl="2"/>
            <a:r>
              <a:rPr lang="de-DE" dirty="0">
                <a:hlinkClick r:id="rId4"/>
              </a:rPr>
              <a:t>https://github.com/aspnet/EntityFrameworkCore</a:t>
            </a:r>
            <a:r>
              <a:rPr lang="de-DE" dirty="0"/>
              <a:t> </a:t>
            </a:r>
          </a:p>
          <a:p>
            <a:pPr marL="914400" lvl="2" indent="0">
              <a:buNone/>
            </a:pPr>
            <a:endParaRPr lang="de-DE" dirty="0"/>
          </a:p>
          <a:p>
            <a:r>
              <a:rPr lang="de-DE" dirty="0"/>
              <a:t>Funktionalität von EF 6 / Core</a:t>
            </a:r>
          </a:p>
          <a:p>
            <a:pPr lvl="1"/>
            <a:r>
              <a:rPr lang="de-DE" dirty="0"/>
              <a:t>Relationales Mapping (Datenbank &lt;–&gt; Code)</a:t>
            </a:r>
          </a:p>
          <a:p>
            <a:pPr lvl="1"/>
            <a:r>
              <a:rPr lang="de-DE" dirty="0"/>
              <a:t>ADO.NET „Abstraktion“</a:t>
            </a:r>
          </a:p>
          <a:p>
            <a:pPr lvl="2"/>
            <a:r>
              <a:rPr lang="de-DE" dirty="0"/>
              <a:t>Arbeiten mit LINQ (statt SQL)</a:t>
            </a:r>
          </a:p>
          <a:p>
            <a:pPr lvl="1"/>
            <a:r>
              <a:rPr lang="de-DE" dirty="0"/>
              <a:t>Change Tracking (Arbeiten mit Klassen/Instanzen)</a:t>
            </a:r>
          </a:p>
          <a:p>
            <a:pPr lvl="1"/>
            <a:r>
              <a:rPr lang="de-DE" dirty="0"/>
              <a:t>Und ein „paar“ Extras (</a:t>
            </a:r>
            <a:r>
              <a:rPr lang="de-DE" dirty="0" err="1"/>
              <a:t>Migrations</a:t>
            </a:r>
            <a:r>
              <a:rPr lang="de-DE" dirty="0"/>
              <a:t>, </a:t>
            </a:r>
            <a:r>
              <a:rPr lang="de-DE" dirty="0" err="1"/>
              <a:t>Scaffolding</a:t>
            </a:r>
            <a:r>
              <a:rPr lang="de-DE" dirty="0"/>
              <a:t>,..)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943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8763" y="0"/>
            <a:ext cx="12201525" cy="6858000"/>
          </a:xfrm>
          <a:prstGeom prst="rect">
            <a:avLst/>
          </a:prstGeom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3000" y="2191265"/>
            <a:ext cx="6858000" cy="2930810"/>
          </a:xfrm>
        </p:spPr>
        <p:txBody>
          <a:bodyPr>
            <a:normAutofit lnSpcReduction="10000"/>
          </a:bodyPr>
          <a:lstStyle/>
          <a:p>
            <a:r>
              <a:rPr lang="de-DE" b="1" dirty="0"/>
              <a:t>Kontakt</a:t>
            </a:r>
          </a:p>
          <a:p>
            <a:endParaRPr lang="de-DE" b="1" dirty="0"/>
          </a:p>
          <a:p>
            <a:r>
              <a:rPr lang="de-DE" dirty="0"/>
              <a:t>Telefon: +43 / 664 46 36 135</a:t>
            </a:r>
          </a:p>
          <a:p>
            <a:r>
              <a:rPr lang="de-DE" dirty="0"/>
              <a:t>Email: </a:t>
            </a:r>
            <a:r>
              <a:rPr lang="de-DE" dirty="0" err="1"/>
              <a:t>christian@software.tirol</a:t>
            </a:r>
            <a:endParaRPr lang="de-DE" dirty="0"/>
          </a:p>
          <a:p>
            <a:r>
              <a:rPr lang="de-DE" dirty="0"/>
              <a:t>Web: </a:t>
            </a:r>
            <a:r>
              <a:rPr lang="de-DE" dirty="0">
                <a:hlinkClick r:id="rId3"/>
              </a:rPr>
              <a:t>www.software.tirol</a:t>
            </a:r>
            <a:endParaRPr lang="de-DE" dirty="0"/>
          </a:p>
          <a:p>
            <a:endParaRPr lang="de-DE" dirty="0"/>
          </a:p>
          <a:p>
            <a:r>
              <a:rPr lang="de-DE" dirty="0"/>
              <a:t>Github.com/</a:t>
            </a:r>
            <a:r>
              <a:rPr lang="de-DE"/>
              <a:t>softwaretirol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345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GiessweinApps.pptx" id="{628909A1-4BDC-43E9-A8CC-5460491375E9}" vid="{F2D95ABF-D075-44B1-AA27-18E4A8FA91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242</Words>
  <Application>Microsoft Office PowerPoint</Application>
  <PresentationFormat>Bildschirmpräsentation (4:3)</PresentationFormat>
  <Paragraphs>48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Segoe UI</vt:lpstr>
      <vt:lpstr>Office Theme</vt:lpstr>
      <vt:lpstr>Internals of  Entity Framework Core</vt:lpstr>
      <vt:lpstr>About Me</vt:lpstr>
      <vt:lpstr>EF Core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Giesswein</dc:creator>
  <cp:lastModifiedBy>Christian Giesswein</cp:lastModifiedBy>
  <cp:revision>182</cp:revision>
  <cp:lastPrinted>2014-01-21T09:45:43Z</cp:lastPrinted>
  <dcterms:created xsi:type="dcterms:W3CDTF">2014-01-20T08:26:57Z</dcterms:created>
  <dcterms:modified xsi:type="dcterms:W3CDTF">2018-06-24T11:58:36Z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https://d.docs.live.net/426fe523807e1857/Giesswein-Apps/Konferenzen/DWX 2018/Internals of EF Core.pptx</vt:lpwstr>
  </property>
</Properties>
</file>