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59" r:id="rId2"/>
    <p:sldId id="371" r:id="rId3"/>
    <p:sldId id="373" r:id="rId4"/>
    <p:sldId id="374" r:id="rId5"/>
    <p:sldId id="358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980" autoAdjust="0"/>
  </p:normalViewPr>
  <p:slideViewPr>
    <p:cSldViewPr snapToGrid="0">
      <p:cViewPr varScale="1">
        <p:scale>
          <a:sx n="86" d="100"/>
          <a:sy n="86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68DF20-8277-4E35-A285-D56D1B322D3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CF267C-877A-47AD-9FA0-C556FCD06E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22362"/>
            <a:ext cx="9144000" cy="5735637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475"/>
            <a:ext cx="7772400" cy="199548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Giesswein-Apps </a:t>
            </a:r>
            <a:br>
              <a:rPr lang="en-US"/>
            </a:br>
            <a:r>
              <a:rPr lang="en-US" i="1"/>
              <a:t>Consulting |Entwicklung | Training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97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8775"/>
            <a:ext cx="7886700" cy="45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Giesswein-Apps					</a:t>
            </a:r>
            <a:endParaRPr lang="en-US" i="1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"/>
            <a:ext cx="9144000" cy="118382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331529" cy="118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79" y="0"/>
            <a:ext cx="1183821" cy="1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oftware.tirol/" TargetMode="External"/><Relationship Id="rId7" Type="http://schemas.openxmlformats.org/officeDocument/2006/relationships/image" Target="../media/image6.gif"/><Relationship Id="rId2" Type="http://schemas.openxmlformats.org/officeDocument/2006/relationships/hyperlink" Target="mailto:christian@software.ti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.tirol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38824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 mit Entity Framework – ruckzuck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Ing. Christian Giesswein, MSc.</a:t>
            </a:r>
          </a:p>
          <a:p>
            <a:r>
              <a:rPr lang="de-DE" dirty="0"/>
              <a:t> www.software.tirol</a:t>
            </a:r>
          </a:p>
          <a:p>
            <a:r>
              <a:rPr lang="de-DE" dirty="0"/>
              <a:t>@</a:t>
            </a:r>
            <a:r>
              <a:rPr lang="de-DE" dirty="0" err="1"/>
              <a:t>giessweinweb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628776"/>
            <a:ext cx="8106977" cy="37014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Ing. Christian Giesswein, MSc.</a:t>
            </a:r>
          </a:p>
          <a:p>
            <a:pPr lvl="1"/>
            <a:r>
              <a:rPr lang="de-DE" dirty="0" err="1">
                <a:hlinkClick r:id="rId2"/>
              </a:rPr>
              <a:t>christian@software.tirol</a:t>
            </a:r>
            <a:r>
              <a:rPr lang="de-DE" sz="1000" dirty="0"/>
              <a:t>	</a:t>
            </a:r>
          </a:p>
          <a:p>
            <a:pPr lvl="1"/>
            <a:endParaRPr lang="de-DE" sz="1400" dirty="0"/>
          </a:p>
          <a:p>
            <a:r>
              <a:rPr lang="de-DE" sz="2900" dirty="0"/>
              <a:t>Giesswein Software-Solutions</a:t>
            </a:r>
          </a:p>
          <a:p>
            <a:pPr lvl="1"/>
            <a:r>
              <a:rPr lang="de-DE" sz="2500" dirty="0"/>
              <a:t>Consulting, Training und Entwicklung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www.software.tirol</a:t>
            </a:r>
            <a:endParaRPr lang="de-AT" sz="1800" dirty="0"/>
          </a:p>
          <a:p>
            <a:r>
              <a:rPr lang="de-DE" dirty="0"/>
              <a:t>Technologisch am Puls der Zeit</a:t>
            </a:r>
          </a:p>
          <a:p>
            <a:pPr lvl="1"/>
            <a:r>
              <a:rPr lang="de-DE" dirty="0"/>
              <a:t>Services &amp; Technologien von Microsoft</a:t>
            </a:r>
          </a:p>
          <a:p>
            <a:pPr lvl="2"/>
            <a:r>
              <a:rPr lang="de-DE" dirty="0"/>
              <a:t>C#, ASP.NET, WCF, WPF, ADO.NET, Entity Framework..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Desktopentwicklung</a:t>
            </a:r>
          </a:p>
          <a:p>
            <a:pPr lvl="1"/>
            <a:r>
              <a:rPr lang="de-DE" dirty="0"/>
              <a:t>Datenbankentwicklung</a:t>
            </a:r>
          </a:p>
          <a:p>
            <a:pPr lvl="1"/>
            <a:r>
              <a:rPr lang="de-DE" dirty="0" err="1"/>
              <a:t>Cloudentwicklung</a:t>
            </a:r>
            <a:endParaRPr lang="de-DE" dirty="0"/>
          </a:p>
        </p:txBody>
      </p:sp>
      <p:sp>
        <p:nvSpPr>
          <p:cNvPr id="5" name="AutoShape 2" descr="https://sharepoint.ppedv.de/SiteAssets/SitePages/Homepage/christiangiesswein.jpg"/>
          <p:cNvSpPr>
            <a:spLocks noChangeAspect="1" noChangeArrowheads="1"/>
          </p:cNvSpPr>
          <p:nvPr/>
        </p:nvSpPr>
        <p:spPr bwMode="auto">
          <a:xfrm>
            <a:off x="1259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pic>
        <p:nvPicPr>
          <p:cNvPr id="5123" name="Picture 3" descr="C:\Users\cg1\Desktop\christiangiesswe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44730"/>
            <a:ext cx="884630" cy="1095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 descr="https://www.certificationlogobuilder.com/images/certtracks/MC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1" y="5471516"/>
            <a:ext cx="800100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g1\Desktop\MC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0" y="5957527"/>
            <a:ext cx="821531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certificationlogobuilder.com/images/certtracks/MCP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5976160"/>
            <a:ext cx="821531" cy="5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MCSD: Windows Store Apps Using HTML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8" y="5444725"/>
            <a:ext cx="63579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MCSD: Web Applica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61" y="6032924"/>
            <a:ext cx="621506" cy="47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" descr="https://www.certificationlogobuilder.com/images/certtracks/MCT.gi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10" y="5478660"/>
            <a:ext cx="671513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021" y="4721288"/>
            <a:ext cx="3801979" cy="21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Erwartungen von meiner Seite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Organisatorisch</a:t>
            </a:r>
          </a:p>
          <a:p>
            <a:pPr lvl="1"/>
            <a:r>
              <a:rPr lang="de-DE" dirty="0"/>
              <a:t>09:00 – 17:00</a:t>
            </a:r>
          </a:p>
          <a:p>
            <a:pPr lvl="1"/>
            <a:r>
              <a:rPr lang="de-DE" dirty="0"/>
              <a:t>Pausen</a:t>
            </a:r>
          </a:p>
          <a:p>
            <a:pPr lvl="1"/>
            <a:r>
              <a:rPr lang="de-DE" dirty="0"/>
              <a:t>Mittagessen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Fragen, Fragen, Fragen, …!</a:t>
            </a:r>
          </a:p>
          <a:p>
            <a:pPr lvl="1"/>
            <a:r>
              <a:rPr lang="de-DE" dirty="0"/>
              <a:t>Jederzeit und überall</a:t>
            </a:r>
          </a:p>
          <a:p>
            <a:pPr lvl="1"/>
            <a:r>
              <a:rPr lang="de-DE" dirty="0"/>
              <a:t>… auch per Mail!</a:t>
            </a:r>
            <a:br>
              <a:rPr lang="de-DE" dirty="0"/>
            </a:br>
            <a:endParaRPr lang="de-DE" dirty="0"/>
          </a:p>
          <a:p>
            <a:r>
              <a:rPr lang="de-DE" dirty="0"/>
              <a:t>Kritik, Anregungen, Feedback ist </a:t>
            </a:r>
            <a:r>
              <a:rPr lang="de-DE" u="sng" dirty="0"/>
              <a:t>erwünscht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8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Ihre Aufgabe in der Softwareentwicklung?</a:t>
            </a:r>
          </a:p>
          <a:p>
            <a:pPr marL="0" indent="0" algn="ctr">
              <a:buNone/>
            </a:pPr>
            <a:br>
              <a:rPr lang="de-DE" dirty="0"/>
            </a:br>
            <a:r>
              <a:rPr lang="de-DE" dirty="0"/>
              <a:t>Was sind Ihre Erfahrungen mit EF?</a:t>
            </a:r>
          </a:p>
          <a:p>
            <a:pPr marL="0" indent="0" algn="ctr">
              <a:buNone/>
            </a:pPr>
            <a:br>
              <a:rPr lang="de-DE" dirty="0"/>
            </a:br>
            <a:r>
              <a:rPr lang="de-DE" dirty="0"/>
              <a:t>Erwartungshaltung für heute Abend?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5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0"/>
            <a:ext cx="12201525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2191265"/>
            <a:ext cx="6858000" cy="2930810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Kontakt</a:t>
            </a:r>
          </a:p>
          <a:p>
            <a:endParaRPr lang="de-DE" b="1" dirty="0"/>
          </a:p>
          <a:p>
            <a:r>
              <a:rPr lang="de-DE" dirty="0"/>
              <a:t>Telefon: +43 / 664 46 36 135</a:t>
            </a:r>
          </a:p>
          <a:p>
            <a:r>
              <a:rPr lang="de-DE" dirty="0"/>
              <a:t>Email: </a:t>
            </a:r>
            <a:r>
              <a:rPr lang="de-DE" dirty="0" err="1"/>
              <a:t>christian@software.tirol</a:t>
            </a:r>
            <a:endParaRPr lang="de-DE" dirty="0"/>
          </a:p>
          <a:p>
            <a:r>
              <a:rPr lang="de-DE" dirty="0"/>
              <a:t>Web: </a:t>
            </a:r>
            <a:r>
              <a:rPr lang="de-DE" dirty="0">
                <a:hlinkClick r:id="rId3"/>
              </a:rPr>
              <a:t>www.software.tirol</a:t>
            </a:r>
            <a:endParaRPr lang="de-DE" dirty="0"/>
          </a:p>
          <a:p>
            <a:endParaRPr lang="de-DE" dirty="0"/>
          </a:p>
          <a:p>
            <a:r>
              <a:rPr lang="de-DE" dirty="0"/>
              <a:t>Github.com/</a:t>
            </a:r>
            <a:r>
              <a:rPr lang="de-DE"/>
              <a:t>softwaretirol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45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GiessweinApps.pptx" id="{628909A1-4BDC-43E9-A8CC-5460491375E9}" vid="{F2D95ABF-D075-44B1-AA27-18E4A8FA9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Bildschirmpräsentation 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Performance mit Entity Framework – ruckzuck</vt:lpstr>
      <vt:lpstr>About Me</vt:lpstr>
      <vt:lpstr>Erwartungen von meiner Seite</vt:lpstr>
      <vt:lpstr>Erwartungen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Giesswein</dc:creator>
  <cp:lastModifiedBy>Christian Giesswein</cp:lastModifiedBy>
  <cp:revision>184</cp:revision>
  <cp:lastPrinted>2014-01-21T09:45:43Z</cp:lastPrinted>
  <dcterms:created xsi:type="dcterms:W3CDTF">2014-01-20T08:26:57Z</dcterms:created>
  <dcterms:modified xsi:type="dcterms:W3CDTF">2018-06-28T06:42:47Z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https://d.docs.live.net/426fe523807e1857/Giesswein-Apps/Konferenzen/DWX 2018/Workshop.pptx</vt:lpwstr>
  </property>
</Properties>
</file>