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9" r:id="rId2"/>
    <p:sldId id="371" r:id="rId3"/>
    <p:sldId id="373" r:id="rId4"/>
    <p:sldId id="372" r:id="rId5"/>
    <p:sldId id="374" r:id="rId6"/>
    <p:sldId id="375" r:id="rId7"/>
    <p:sldId id="376" r:id="rId8"/>
    <p:sldId id="377" r:id="rId9"/>
    <p:sldId id="378" r:id="rId10"/>
    <p:sldId id="358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980" autoAdjust="0"/>
  </p:normalViewPr>
  <p:slideViewPr>
    <p:cSldViewPr snapToGrid="0">
      <p:cViewPr varScale="1">
        <p:scale>
          <a:sx n="86" d="100"/>
          <a:sy n="86" d="100"/>
        </p:scale>
        <p:origin x="1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68DF20-8277-4E35-A285-D56D1B322D3A}" type="datetimeFigureOut">
              <a:rPr lang="en-US" smtClean="0"/>
              <a:t>6/25/2018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CF267C-877A-47AD-9FA0-C556FCD06E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22362"/>
            <a:ext cx="9144000" cy="5735637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4475"/>
            <a:ext cx="7772400" cy="199548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Giesswein-Apps </a:t>
            </a:r>
            <a:br>
              <a:rPr lang="en-US"/>
            </a:br>
            <a:r>
              <a:rPr lang="en-US" i="1"/>
              <a:t>Consulting |Entwicklung | Training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97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8775"/>
            <a:ext cx="7886700" cy="454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Giesswein-Apps					</a:t>
            </a:r>
            <a:endParaRPr lang="en-US" i="1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1"/>
            <a:ext cx="9144000" cy="118382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331529" cy="118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79" y="0"/>
            <a:ext cx="1183821" cy="11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.tirol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oftware.tirol/" TargetMode="External"/><Relationship Id="rId7" Type="http://schemas.openxmlformats.org/officeDocument/2006/relationships/image" Target="../media/image6.gif"/><Relationship Id="rId2" Type="http://schemas.openxmlformats.org/officeDocument/2006/relationships/hyperlink" Target="mailto:christian@software.ti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.github.io/orlean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38824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Verteilte Anwendungen einmal anders mit Actors und Microsoft Orleans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Ing. Christian Giesswein, MSc.</a:t>
            </a:r>
          </a:p>
          <a:p>
            <a:r>
              <a:rPr lang="de-DE" dirty="0"/>
              <a:t> www.software.tirol</a:t>
            </a:r>
          </a:p>
          <a:p>
            <a:r>
              <a:rPr lang="de-DE" dirty="0"/>
              <a:t>@</a:t>
            </a:r>
            <a:r>
              <a:rPr lang="de-DE" dirty="0" err="1"/>
              <a:t>giessweinweb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08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763" y="0"/>
            <a:ext cx="12201525" cy="6858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2191265"/>
            <a:ext cx="6858000" cy="2930810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Kontakt</a:t>
            </a:r>
          </a:p>
          <a:p>
            <a:endParaRPr lang="de-DE" b="1" dirty="0"/>
          </a:p>
          <a:p>
            <a:r>
              <a:rPr lang="de-DE" dirty="0"/>
              <a:t>Telefon: +43 / 664 46 36 135</a:t>
            </a:r>
          </a:p>
          <a:p>
            <a:r>
              <a:rPr lang="de-DE" dirty="0"/>
              <a:t>Email: </a:t>
            </a:r>
            <a:r>
              <a:rPr lang="de-DE" dirty="0" err="1"/>
              <a:t>christian@software.tirol</a:t>
            </a:r>
            <a:endParaRPr lang="de-DE" dirty="0"/>
          </a:p>
          <a:p>
            <a:r>
              <a:rPr lang="de-DE" dirty="0"/>
              <a:t>Web: </a:t>
            </a:r>
            <a:r>
              <a:rPr lang="de-DE" dirty="0">
                <a:hlinkClick r:id="rId3"/>
              </a:rPr>
              <a:t>www.software.tirol</a:t>
            </a:r>
            <a:endParaRPr lang="de-DE" dirty="0"/>
          </a:p>
          <a:p>
            <a:endParaRPr lang="de-DE" dirty="0"/>
          </a:p>
          <a:p>
            <a:r>
              <a:rPr lang="de-DE" dirty="0"/>
              <a:t>Github.com/</a:t>
            </a:r>
            <a:r>
              <a:rPr lang="de-DE"/>
              <a:t>softwaretirol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4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628776"/>
            <a:ext cx="8106977" cy="3701414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Ing. Christian Giesswein, MSc.</a:t>
            </a:r>
          </a:p>
          <a:p>
            <a:pPr lvl="1"/>
            <a:r>
              <a:rPr lang="de-DE" dirty="0" err="1">
                <a:hlinkClick r:id="rId2"/>
              </a:rPr>
              <a:t>christian@software.tirol</a:t>
            </a:r>
            <a:r>
              <a:rPr lang="de-DE" sz="1000" dirty="0"/>
              <a:t>	</a:t>
            </a:r>
          </a:p>
          <a:p>
            <a:pPr lvl="1"/>
            <a:endParaRPr lang="de-DE" sz="1400" dirty="0"/>
          </a:p>
          <a:p>
            <a:r>
              <a:rPr lang="de-DE" sz="2900" dirty="0"/>
              <a:t>Giesswein Software-Solutions</a:t>
            </a:r>
          </a:p>
          <a:p>
            <a:pPr lvl="1"/>
            <a:r>
              <a:rPr lang="de-DE" sz="2500" dirty="0"/>
              <a:t>Consulting, Training und Entwicklung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www.software.tirol</a:t>
            </a:r>
            <a:endParaRPr lang="de-AT" sz="1800" dirty="0"/>
          </a:p>
          <a:p>
            <a:r>
              <a:rPr lang="de-DE" dirty="0"/>
              <a:t>Technologisch am Puls der Zeit</a:t>
            </a:r>
          </a:p>
          <a:p>
            <a:pPr lvl="1"/>
            <a:r>
              <a:rPr lang="de-DE" dirty="0"/>
              <a:t>Services &amp; Technologien von Microsoft</a:t>
            </a:r>
          </a:p>
          <a:p>
            <a:pPr lvl="2"/>
            <a:r>
              <a:rPr lang="de-DE" dirty="0"/>
              <a:t>C#, ASP.NET, WCF, WPF, ADO.NET, Entity Framework..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Desktopentwicklung</a:t>
            </a:r>
          </a:p>
          <a:p>
            <a:pPr lvl="1"/>
            <a:r>
              <a:rPr lang="de-DE" dirty="0"/>
              <a:t>Datenbankentwicklung</a:t>
            </a:r>
          </a:p>
          <a:p>
            <a:pPr lvl="1"/>
            <a:r>
              <a:rPr lang="de-DE" dirty="0" err="1"/>
              <a:t>Cloudentwicklung</a:t>
            </a:r>
            <a:endParaRPr lang="de-DE" dirty="0"/>
          </a:p>
        </p:txBody>
      </p:sp>
      <p:sp>
        <p:nvSpPr>
          <p:cNvPr id="5" name="AutoShape 2" descr="https://sharepoint.ppedv.de/SiteAssets/SitePages/Homepage/christiangiesswein.jpg"/>
          <p:cNvSpPr>
            <a:spLocks noChangeAspect="1" noChangeArrowheads="1"/>
          </p:cNvSpPr>
          <p:nvPr/>
        </p:nvSpPr>
        <p:spPr bwMode="auto">
          <a:xfrm>
            <a:off x="1259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pic>
        <p:nvPicPr>
          <p:cNvPr id="5123" name="Picture 3" descr="C:\Users\cg1\Desktop\christiangiesswe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5444730"/>
            <a:ext cx="884630" cy="1095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2" descr="https://www.certificationlogobuilder.com/images/certtracks/MC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91" y="5471516"/>
            <a:ext cx="800100" cy="3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cg1\Desktop\MCT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0" y="5957527"/>
            <a:ext cx="821531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certificationlogobuilder.com/images/certtracks/MCP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5976160"/>
            <a:ext cx="821531" cy="5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 descr="MCSD: Windows Store Apps Using HTML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28" y="5444725"/>
            <a:ext cx="635794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 descr="MCSD: Web Application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61" y="6032924"/>
            <a:ext cx="621506" cy="47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" descr="https://www.certificationlogobuilder.com/images/certtracks/MCT.gi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10" y="5478660"/>
            <a:ext cx="671513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2021" y="4721288"/>
            <a:ext cx="3801979" cy="21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03223-572D-4B69-AAD9-B2AA6860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„Früher“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C7CE08-C85C-40E2-8221-3F6CE32A3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4" name="Picture 2" descr="https://dotnet.github.io/orleans/Documentation/n-tier.png">
            <a:extLst>
              <a:ext uri="{FF2B5EF4-FFF2-40B4-BE49-F238E27FC236}">
                <a16:creationId xmlns:a16="http://schemas.microsoft.com/office/drawing/2014/main" id="{33516E68-A6CE-4007-AED8-F5BBD6D7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261918"/>
            <a:ext cx="8143875" cy="555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77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DA1314-C668-49F5-93A2-99FC0F02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Orleans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6571F-D94D-4A4B-BF9D-A43DEA772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https://dotnet.github.io/orleans/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Idee aus 2011 – Spielewelt (Halo 4/5)</a:t>
            </a:r>
          </a:p>
          <a:p>
            <a:pPr lvl="1"/>
            <a:r>
              <a:rPr lang="de-DE" dirty="0"/>
              <a:t>Open-Source seit 2015</a:t>
            </a:r>
          </a:p>
          <a:p>
            <a:pPr lvl="1"/>
            <a:r>
              <a:rPr lang="de-DE" dirty="0"/>
              <a:t>2.0 seit 2018</a:t>
            </a:r>
          </a:p>
          <a:p>
            <a:pPr lvl="1"/>
            <a:r>
              <a:rPr lang="de-DE" dirty="0"/>
              <a:t>Cloudlösung oder On-Premise</a:t>
            </a:r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96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603BB-2C95-4FCA-987B-88337C8B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Orleans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BCCE05-EBDA-41EF-8D8E-A33E4E07A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 descr="https://dotnet.github.io/orleans/Documentation/actor-middle-tier.png">
            <a:extLst>
              <a:ext uri="{FF2B5EF4-FFF2-40B4-BE49-F238E27FC236}">
                <a16:creationId xmlns:a16="http://schemas.microsoft.com/office/drawing/2014/main" id="{2297D22B-D556-4CC8-A5B9-6A68C39A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4" y="1650784"/>
            <a:ext cx="8873652" cy="452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6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B15B95-5AA4-4975-9259-66DF4D99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Orleans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52B8C38-3B85-49D2-B1F4-2EB8534D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5" y="1771709"/>
            <a:ext cx="8465748" cy="426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5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1D1685-6255-422B-A025-5696E5AA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Orleans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8DA65-B693-49BD-A801-D97877089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Grundbegrifflichkeiten</a:t>
            </a:r>
          </a:p>
          <a:p>
            <a:pPr lvl="1"/>
            <a:r>
              <a:rPr lang="de-DE" dirty="0"/>
              <a:t>Instanz lebt „irgendwo“ – im „</a:t>
            </a:r>
            <a:r>
              <a:rPr lang="de-DE" b="1" dirty="0"/>
              <a:t>Silo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Die Instanz – „ein Korn im Silo“ – der „</a:t>
            </a:r>
            <a:r>
              <a:rPr lang="de-DE" b="1" dirty="0" err="1"/>
              <a:t>Grain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Skalierbarkeit über mehrere Silos – der „</a:t>
            </a:r>
            <a:r>
              <a:rPr lang="de-DE" b="1" dirty="0"/>
              <a:t>Cluster</a:t>
            </a:r>
            <a:r>
              <a:rPr lang="de-DE" dirty="0"/>
              <a:t>“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Die kleinste Einheit in Orleans: der </a:t>
            </a:r>
            <a:r>
              <a:rPr lang="de-DE" dirty="0" err="1"/>
              <a:t>Grain</a:t>
            </a:r>
            <a:endParaRPr lang="de-DE" dirty="0"/>
          </a:p>
          <a:p>
            <a:pPr lvl="1"/>
            <a:r>
              <a:rPr lang="de-DE" dirty="0" err="1"/>
              <a:t>Grain</a:t>
            </a:r>
            <a:r>
              <a:rPr lang="de-DE" dirty="0"/>
              <a:t> ist eindeutig identifizierbar über Key</a:t>
            </a:r>
          </a:p>
          <a:p>
            <a:pPr lvl="1"/>
            <a:r>
              <a:rPr lang="de-DE" dirty="0" err="1"/>
              <a:t>Grain</a:t>
            </a:r>
            <a:r>
              <a:rPr lang="de-DE" dirty="0"/>
              <a:t> hat einen Zustand – State</a:t>
            </a:r>
          </a:p>
          <a:p>
            <a:pPr lvl="1"/>
            <a:r>
              <a:rPr lang="de-DE" dirty="0" err="1"/>
              <a:t>Grain</a:t>
            </a:r>
            <a:r>
              <a:rPr lang="de-DE" dirty="0"/>
              <a:t> ist Single-</a:t>
            </a:r>
            <a:r>
              <a:rPr lang="de-DE" dirty="0" err="1"/>
              <a:t>Threaded</a:t>
            </a:r>
            <a:endParaRPr lang="de-DE" dirty="0"/>
          </a:p>
          <a:p>
            <a:pPr lvl="1"/>
            <a:r>
              <a:rPr lang="de-DE" dirty="0"/>
              <a:t>Kann in einen Silo „leben“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509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B4722-720C-4F68-B5D1-FA0CC179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Orleans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647A5-EE3B-4CE7-8A83-819AF2F5B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775"/>
            <a:ext cx="8062589" cy="454818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Transparent als wäre es „normal“</a:t>
            </a:r>
          </a:p>
          <a:p>
            <a:pPr lvl="1"/>
            <a:r>
              <a:rPr lang="de-DE" dirty="0"/>
              <a:t>Asynchron – „Task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API wird generiert – „</a:t>
            </a:r>
            <a:r>
              <a:rPr lang="de-DE"/>
              <a:t>Roslyn“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Ausfälle werden im Cluster automatisch verarbeitet</a:t>
            </a:r>
          </a:p>
          <a:p>
            <a:r>
              <a:rPr lang="de-DE" dirty="0"/>
              <a:t>Verschiedene Storage Optionen</a:t>
            </a:r>
          </a:p>
          <a:p>
            <a:r>
              <a:rPr lang="de-DE" dirty="0"/>
              <a:t>Versionierung der </a:t>
            </a:r>
            <a:r>
              <a:rPr lang="de-DE" dirty="0" err="1"/>
              <a:t>Grains</a:t>
            </a:r>
            <a:endParaRPr lang="de-DE" dirty="0"/>
          </a:p>
          <a:p>
            <a:r>
              <a:rPr lang="de-DE" dirty="0"/>
              <a:t>Streams ermöglichen Benachrichtigung über Vorgänge</a:t>
            </a:r>
          </a:p>
          <a:p>
            <a:r>
              <a:rPr lang="de-DE" dirty="0"/>
              <a:t>Verteilte Transaktionen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20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DEFC6-BDFA-4A90-9B03-AF473F97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Versioning</a:t>
            </a:r>
            <a:endParaRPr lang="de-DE" dirty="0"/>
          </a:p>
        </p:txBody>
      </p:sp>
      <p:pic>
        <p:nvPicPr>
          <p:cNvPr id="1026" name="Picture 2" descr="Cluster with different versions of a grain">
            <a:extLst>
              <a:ext uri="{FF2B5EF4-FFF2-40B4-BE49-F238E27FC236}">
                <a16:creationId xmlns:a16="http://schemas.microsoft.com/office/drawing/2014/main" id="{C3F421ED-8552-4539-9D11-028F1A3CA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4702"/>
            <a:ext cx="76200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2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GiessweinApps.pptx" id="{628909A1-4BDC-43E9-A8CC-5460491375E9}" vid="{F2D95ABF-D075-44B1-AA27-18E4A8FA91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Bildschirmpräsentation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Office Theme</vt:lpstr>
      <vt:lpstr>Verteilte Anwendungen einmal anders mit Actors und Microsoft Orleans</vt:lpstr>
      <vt:lpstr>About Me</vt:lpstr>
      <vt:lpstr>„Früher“</vt:lpstr>
      <vt:lpstr>Microsoft Orleans</vt:lpstr>
      <vt:lpstr>Mit Orleans</vt:lpstr>
      <vt:lpstr>Mit Orleans</vt:lpstr>
      <vt:lpstr>Microsoft Orleans</vt:lpstr>
      <vt:lpstr>Microsoft Orleans</vt:lpstr>
      <vt:lpstr>Versioning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Giesswein</dc:creator>
  <cp:lastModifiedBy>Christian Giesswein</cp:lastModifiedBy>
  <cp:revision>184</cp:revision>
  <cp:lastPrinted>2014-01-21T09:45:43Z</cp:lastPrinted>
  <dcterms:created xsi:type="dcterms:W3CDTF">2014-01-20T08:26:57Z</dcterms:created>
  <dcterms:modified xsi:type="dcterms:W3CDTF">2018-06-25T12:38:17Z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https://d.docs.live.net/426fe523807e1857/Giesswein-Apps/Konferenzen/DWX 2018/Verteilte Anwendungen einmal anders mit Actors und Microsoft Orleans - Kopie.pptx</vt:lpwstr>
  </property>
</Properties>
</file>