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16"/>
  </p:notesMasterIdLst>
  <p:sldIdLst>
    <p:sldId id="359" r:id="rId8"/>
    <p:sldId id="360" r:id="rId9"/>
    <p:sldId id="362" r:id="rId10"/>
    <p:sldId id="368" r:id="rId11"/>
    <p:sldId id="366" r:id="rId12"/>
    <p:sldId id="365" r:id="rId13"/>
    <p:sldId id="367" r:id="rId14"/>
    <p:sldId id="35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980" autoAdjust="0"/>
  </p:normalViewPr>
  <p:slideViewPr>
    <p:cSldViewPr snapToGrid="0">
      <p:cViewPr varScale="1">
        <p:scale>
          <a:sx n="117" d="100"/>
          <a:sy n="117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68DF20-8277-4E35-A285-D56D1B322D3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CF267C-877A-47AD-9FA0-C556FCD06E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5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http://images.amazon.com/images/P/0132350882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31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22364"/>
            <a:ext cx="9144000" cy="5735637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4477"/>
            <a:ext cx="7772400" cy="199548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Giesswein-Apps </a:t>
            </a:r>
            <a:br>
              <a:rPr lang="en-US"/>
            </a:br>
            <a:r>
              <a:rPr lang="en-US" i="1"/>
              <a:t>Consulting |Entwicklung | Training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97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8775"/>
            <a:ext cx="7886700" cy="454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Giesswein-Apps					</a:t>
            </a:r>
            <a:endParaRPr lang="en-US" i="1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1"/>
            <a:ext cx="9144000" cy="118382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"/>
            <a:ext cx="7331529" cy="118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0" y="2"/>
            <a:ext cx="1183821" cy="11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christian@software.tirol" TargetMode="External"/><Relationship Id="rId7" Type="http://schemas.openxmlformats.org/officeDocument/2006/relationships/image" Target="../media/image6.gif"/><Relationship Id="rId2" Type="http://schemas.openxmlformats.org/officeDocument/2006/relationships/hyperlink" Target="http://www.software.tiro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source.microsof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15616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Datenbindung </a:t>
            </a:r>
            <a:r>
              <a:rPr lang="de-DE" sz="4800" dirty="0" err="1"/>
              <a:t>Deluxe</a:t>
            </a:r>
            <a:r>
              <a:rPr lang="de-DE" sz="4800" dirty="0"/>
              <a:t> </a:t>
            </a:r>
            <a:br>
              <a:rPr lang="de-DE" sz="4800" dirty="0"/>
            </a:br>
            <a:r>
              <a:rPr lang="de-DE" sz="3600" dirty="0" err="1"/>
              <a:t>Deep</a:t>
            </a:r>
            <a:r>
              <a:rPr lang="de-DE" sz="3600" dirty="0"/>
              <a:t> </a:t>
            </a:r>
            <a:r>
              <a:rPr lang="de-DE" sz="3600" dirty="0" err="1"/>
              <a:t>Dive</a:t>
            </a:r>
            <a:r>
              <a:rPr lang="de-DE" sz="3600" dirty="0"/>
              <a:t> in das Binding von WPF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Ing. Christian Giesswein, MSc.</a:t>
            </a:r>
          </a:p>
          <a:p>
            <a:r>
              <a:rPr lang="de-DE" dirty="0"/>
              <a:t> www.software.tirol</a:t>
            </a:r>
          </a:p>
        </p:txBody>
      </p:sp>
    </p:spTree>
    <p:extLst>
      <p:ext uri="{BB962C8B-B14F-4D97-AF65-F5344CB8AC3E}">
        <p14:creationId xmlns:p14="http://schemas.microsoft.com/office/powerpoint/2010/main" val="466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1" y="1628776"/>
            <a:ext cx="8106977" cy="3701414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Ing. Christian Giesswein, MSc.</a:t>
            </a:r>
          </a:p>
          <a:p>
            <a:pPr lvl="1"/>
            <a:r>
              <a:rPr lang="de-DE" dirty="0">
                <a:hlinkClick r:id="rId2"/>
              </a:rPr>
              <a:t>www.software.tirol</a:t>
            </a:r>
            <a:endParaRPr lang="de-DE" dirty="0"/>
          </a:p>
          <a:p>
            <a:pPr lvl="1"/>
            <a:r>
              <a:rPr lang="de-DE" dirty="0" err="1">
                <a:hlinkClick r:id="rId3"/>
              </a:rPr>
              <a:t>christian@software.tirol</a:t>
            </a:r>
            <a:r>
              <a:rPr lang="de-DE" sz="1400" dirty="0"/>
              <a:t>	</a:t>
            </a:r>
          </a:p>
          <a:p>
            <a:pPr lvl="1"/>
            <a:endParaRPr lang="de-DE" sz="1400" dirty="0"/>
          </a:p>
          <a:p>
            <a:r>
              <a:rPr lang="de-DE" sz="2900" dirty="0"/>
              <a:t>Consulting, Training und Entwicklung</a:t>
            </a:r>
          </a:p>
          <a:p>
            <a:pPr marL="0" indent="0">
              <a:buNone/>
            </a:pPr>
            <a:endParaRPr lang="de-AT" sz="1800" dirty="0"/>
          </a:p>
          <a:p>
            <a:r>
              <a:rPr lang="de-DE" dirty="0"/>
              <a:t>Technologisch am Puls der Zeit</a:t>
            </a:r>
          </a:p>
          <a:p>
            <a:pPr lvl="1"/>
            <a:r>
              <a:rPr lang="de-DE" dirty="0"/>
              <a:t>Services &amp; Technologien von Microsoft</a:t>
            </a:r>
          </a:p>
          <a:p>
            <a:pPr lvl="2"/>
            <a:r>
              <a:rPr lang="de-DE" dirty="0"/>
              <a:t>C</a:t>
            </a:r>
            <a:r>
              <a:rPr lang="de-DE"/>
              <a:t>#, .NET CLR, WPF</a:t>
            </a:r>
            <a:r>
              <a:rPr lang="de-DE" dirty="0"/>
              <a:t>, ADO.NET, Entity Framework..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Desktopentwicklung</a:t>
            </a:r>
          </a:p>
          <a:p>
            <a:pPr lvl="1"/>
            <a:r>
              <a:rPr lang="de-DE" dirty="0"/>
              <a:t>Datenbankentwicklung</a:t>
            </a:r>
          </a:p>
          <a:p>
            <a:pPr lvl="1"/>
            <a:r>
              <a:rPr lang="de-DE" dirty="0" err="1"/>
              <a:t>Cloudentwicklung</a:t>
            </a:r>
            <a:endParaRPr lang="de-DE" dirty="0"/>
          </a:p>
        </p:txBody>
      </p:sp>
      <p:sp>
        <p:nvSpPr>
          <p:cNvPr id="5" name="AutoShape 2" descr="https://sharepoint.ppedv.de/SiteAssets/SitePages/Homepage/christiangiesswein.jpg"/>
          <p:cNvSpPr>
            <a:spLocks noChangeAspect="1" noChangeArrowheads="1"/>
          </p:cNvSpPr>
          <p:nvPr/>
        </p:nvSpPr>
        <p:spPr bwMode="auto">
          <a:xfrm>
            <a:off x="1259681" y="74890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pic>
        <p:nvPicPr>
          <p:cNvPr id="5123" name="Picture 3" descr="C:\Users\cg1\Desktop\christiangiesswe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5444732"/>
            <a:ext cx="884630" cy="1095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2" descr="https://www.certificationlogobuilder.com/images/certtracks/MC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91" y="5471516"/>
            <a:ext cx="800100" cy="3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cg1\Desktop\MCT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2" y="5957527"/>
            <a:ext cx="821531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certificationlogobuilder.com/images/certtracks/MCP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10" y="5976162"/>
            <a:ext cx="821531" cy="5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 descr="MCSD: Windows Store Apps Using HTML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28" y="5444727"/>
            <a:ext cx="635794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 descr="MCSD: Web Application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61" y="6032926"/>
            <a:ext cx="621506" cy="47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" descr="https://www.certificationlogobuilder.com/images/certtracks/MCT.gi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12" y="5478660"/>
            <a:ext cx="671513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2023" y="4721288"/>
            <a:ext cx="3801979" cy="21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Binding ermöglichen den Datenzugriff sowie Datenänderung</a:t>
            </a:r>
          </a:p>
          <a:p>
            <a:r>
              <a:rPr lang="de-AT" dirty="0"/>
              <a:t>Daten werden vom </a:t>
            </a:r>
            <a:r>
              <a:rPr lang="de-AT" dirty="0" err="1"/>
              <a:t>DataContext</a:t>
            </a:r>
            <a:r>
              <a:rPr lang="de-AT" dirty="0"/>
              <a:t> abgerufen</a:t>
            </a:r>
          </a:p>
          <a:p>
            <a:r>
              <a:rPr lang="de-AT" dirty="0"/>
              <a:t>Mode vom Binding gibt an welche Richtung(en)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8A9A-8F5D-4114-819E-CD9E627B0FFB}" type="slidenum">
              <a:rPr lang="de-DE" smtClean="0"/>
              <a:t>3</a:t>
            </a:fld>
            <a:endParaRPr lang="de-DE"/>
          </a:p>
        </p:txBody>
      </p:sp>
      <p:sp>
        <p:nvSpPr>
          <p:cNvPr id="5" name="Rechteck 7"/>
          <p:cNvSpPr/>
          <p:nvPr/>
        </p:nvSpPr>
        <p:spPr>
          <a:xfrm>
            <a:off x="591410" y="4653136"/>
            <a:ext cx="2376264" cy="1008112"/>
          </a:xfrm>
          <a:prstGeom prst="rect">
            <a:avLst/>
          </a:prstGeom>
          <a:solidFill>
            <a:srgbClr val="6633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  <a:p>
            <a:pPr algn="ctr"/>
            <a:r>
              <a:rPr lang="de-DE" dirty="0"/>
              <a:t>(UI)</a:t>
            </a:r>
          </a:p>
        </p:txBody>
      </p:sp>
      <p:sp>
        <p:nvSpPr>
          <p:cNvPr id="6" name="Ellipse 8"/>
          <p:cNvSpPr/>
          <p:nvPr/>
        </p:nvSpPr>
        <p:spPr>
          <a:xfrm>
            <a:off x="3831770" y="4365104"/>
            <a:ext cx="1584176" cy="1584176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Binding</a:t>
            </a:r>
          </a:p>
        </p:txBody>
      </p:sp>
      <p:sp>
        <p:nvSpPr>
          <p:cNvPr id="7" name="Rechteck 9"/>
          <p:cNvSpPr/>
          <p:nvPr/>
        </p:nvSpPr>
        <p:spPr>
          <a:xfrm>
            <a:off x="6280042" y="4653136"/>
            <a:ext cx="2376264" cy="1008112"/>
          </a:xfrm>
          <a:prstGeom prst="rect">
            <a:avLst/>
          </a:prstGeom>
          <a:solidFill>
            <a:srgbClr val="66336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Object</a:t>
            </a:r>
            <a:r>
              <a:rPr lang="de-DE" dirty="0"/>
              <a:t>)</a:t>
            </a:r>
          </a:p>
        </p:txBody>
      </p:sp>
      <p:cxnSp>
        <p:nvCxnSpPr>
          <p:cNvPr id="8" name="Gerade Verbindung mit Pfeil 10"/>
          <p:cNvCxnSpPr>
            <a:stCxn id="6" idx="2"/>
            <a:endCxn id="5" idx="3"/>
          </p:cNvCxnSpPr>
          <p:nvPr/>
        </p:nvCxnSpPr>
        <p:spPr>
          <a:xfrm flipH="1">
            <a:off x="2967674" y="515719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11"/>
          <p:cNvCxnSpPr>
            <a:stCxn id="7" idx="1"/>
            <a:endCxn id="6" idx="6"/>
          </p:cNvCxnSpPr>
          <p:nvPr/>
        </p:nvCxnSpPr>
        <p:spPr>
          <a:xfrm flipH="1">
            <a:off x="5415946" y="515719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Bindingmöglichkeiten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DependencyProperty</a:t>
            </a:r>
            <a:endParaRPr lang="de-DE" dirty="0"/>
          </a:p>
          <a:p>
            <a:r>
              <a:rPr lang="de-DE" dirty="0" err="1"/>
              <a:t>PropertyInfo</a:t>
            </a:r>
            <a:endParaRPr lang="de-DE" dirty="0"/>
          </a:p>
          <a:p>
            <a:r>
              <a:rPr lang="de-DE" dirty="0" err="1"/>
              <a:t>PropertyDescriptor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93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klassische Binding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06" y="1183823"/>
            <a:ext cx="4706913" cy="56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verschiedenen </a:t>
            </a:r>
            <a:r>
              <a:rPr lang="de-DE" dirty="0" err="1"/>
              <a:t>Bindingtypen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BindingBase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Binding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MultiBinding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PriorityBinding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TemplateBinding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440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die Reise (eigentlich) Beginnt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http://referencesource.microsoft.com/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DataBindEngine</a:t>
            </a:r>
            <a:endParaRPr lang="de-DE" dirty="0"/>
          </a:p>
          <a:p>
            <a:r>
              <a:rPr lang="de-DE" dirty="0" err="1"/>
              <a:t>MarkupExtension</a:t>
            </a:r>
            <a:endParaRPr lang="de-DE" dirty="0"/>
          </a:p>
          <a:p>
            <a:pPr lvl="1"/>
            <a:r>
              <a:rPr lang="de-DE" dirty="0" err="1"/>
              <a:t>BindingMarkupExtension</a:t>
            </a:r>
            <a:endParaRPr lang="de-DE" dirty="0"/>
          </a:p>
          <a:p>
            <a:r>
              <a:rPr lang="de-DE" dirty="0" err="1"/>
              <a:t>ClrBindingWorker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59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763" y="0"/>
            <a:ext cx="12201525" cy="6858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961778" y="835429"/>
            <a:ext cx="11067556" cy="5600540"/>
          </a:xfrm>
        </p:spPr>
        <p:txBody>
          <a:bodyPr>
            <a:normAutofit/>
          </a:bodyPr>
          <a:lstStyle/>
          <a:p>
            <a:r>
              <a:rPr lang="de-DE" sz="3500" b="1" dirty="0"/>
              <a:t>Kontakt</a:t>
            </a:r>
            <a:endParaRPr lang="de-DE" b="1" dirty="0"/>
          </a:p>
          <a:p>
            <a:endParaRPr lang="de-DE" b="1" dirty="0"/>
          </a:p>
          <a:p>
            <a:r>
              <a:rPr lang="de-DE" dirty="0"/>
              <a:t>Telefon: +43 / 664 46 36 135</a:t>
            </a:r>
          </a:p>
          <a:p>
            <a:r>
              <a:rPr lang="de-DE" dirty="0"/>
              <a:t>Email: </a:t>
            </a:r>
            <a:r>
              <a:rPr lang="de-DE" dirty="0" err="1"/>
              <a:t>christian@software.tirol</a:t>
            </a:r>
            <a:endParaRPr lang="de-DE" dirty="0"/>
          </a:p>
          <a:p>
            <a:r>
              <a:rPr lang="de-DE" dirty="0"/>
              <a:t>Web: www.software.tirol</a:t>
            </a:r>
          </a:p>
          <a:p>
            <a:endParaRPr lang="de-DE" sz="1800" dirty="0"/>
          </a:p>
          <a:p>
            <a:r>
              <a:rPr lang="de-DE" sz="1800" dirty="0"/>
              <a:t>Präsentation + Beispiele:</a:t>
            </a:r>
          </a:p>
          <a:p>
            <a:r>
              <a:rPr lang="de-DE" sz="1800" dirty="0"/>
              <a:t>https://github.com/softwaretirol</a:t>
            </a: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600" dirty="0"/>
              <a:t>Interesse an: </a:t>
            </a:r>
            <a:br>
              <a:rPr lang="de-DE" sz="1600" dirty="0"/>
            </a:br>
            <a:r>
              <a:rPr lang="de-DE" sz="1600" dirty="0"/>
              <a:t>Technologieschulungen, Workshops, </a:t>
            </a:r>
            <a:r>
              <a:rPr lang="de-DE" sz="1600" dirty="0" err="1"/>
              <a:t>Couching</a:t>
            </a:r>
            <a:r>
              <a:rPr lang="de-DE" sz="1600" dirty="0"/>
              <a:t>, Architekturreview, Performanceanalyse WPF/EF,… ?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Sprechen Sie mit mir.. </a:t>
            </a:r>
            <a:br>
              <a:rPr lang="de-DE" sz="1600" dirty="0"/>
            </a:br>
            <a:r>
              <a:rPr lang="de-DE" sz="1600" dirty="0"/>
              <a:t>(Ich beiße nicht,.. normalerweise)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1345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GiessweinApps.pptx" id="{628909A1-4BDC-43E9-A8CC-5460491375E9}" vid="{F2D95ABF-D075-44B1-AA27-18E4A8FA91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020FE74B-330B-4A24-86D7-E9538E8CD69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D212091-3128-44F6-9A10-A000ADB07B4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AEED6A9-BEB2-44B7-B650-42BFB187038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CC6F0A8-CAA0-48B4-8F50-BF26CA629B2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DA61C46-C4E9-4AC9-A34E-A427496ACD5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6CF464D-29FB-4328-B9FB-FF3C0692A5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Bildschirmpräsentation (4:3)</PresentationFormat>
  <Paragraphs>59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</vt:lpstr>
      <vt:lpstr>Office Theme</vt:lpstr>
      <vt:lpstr>Datenbindung Deluxe  Deep Dive in das Binding von WPF</vt:lpstr>
      <vt:lpstr>About Me</vt:lpstr>
      <vt:lpstr>Binding</vt:lpstr>
      <vt:lpstr>Bindingmöglichkeiten</vt:lpstr>
      <vt:lpstr>Das klassische Binding</vt:lpstr>
      <vt:lpstr>Die verschiedenen Bindingtypen</vt:lpstr>
      <vt:lpstr>Wo die Reise (eigentlich) Beginnt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Giesswein</dc:creator>
  <cp:lastModifiedBy>Christian Giesswein</cp:lastModifiedBy>
  <cp:revision>135</cp:revision>
  <cp:lastPrinted>2014-01-21T09:45:43Z</cp:lastPrinted>
  <dcterms:created xsi:type="dcterms:W3CDTF">2014-01-20T08:26:57Z</dcterms:created>
  <dcterms:modified xsi:type="dcterms:W3CDTF">2016-12-06T09:11:37Z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