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CAC8-BAD3-44F3-8C95-850B4522933A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C52B-D5C8-4C0A-9970-8465AACFA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09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CAC8-BAD3-44F3-8C95-850B4522933A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C52B-D5C8-4C0A-9970-8465AACFA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29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CAC8-BAD3-44F3-8C95-850B4522933A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C52B-D5C8-4C0A-9970-8465AACFA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82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CAC8-BAD3-44F3-8C95-850B4522933A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C52B-D5C8-4C0A-9970-8465AACFA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76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CAC8-BAD3-44F3-8C95-850B4522933A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C52B-D5C8-4C0A-9970-8465AACFA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00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CAC8-BAD3-44F3-8C95-850B4522933A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C52B-D5C8-4C0A-9970-8465AACFA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37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CAC8-BAD3-44F3-8C95-850B4522933A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C52B-D5C8-4C0A-9970-8465AACFA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6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CAC8-BAD3-44F3-8C95-850B4522933A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C52B-D5C8-4C0A-9970-8465AACFA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93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CAC8-BAD3-44F3-8C95-850B4522933A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C52B-D5C8-4C0A-9970-8465AACFA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70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CAC8-BAD3-44F3-8C95-850B4522933A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C52B-D5C8-4C0A-9970-8465AACFA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0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CAC8-BAD3-44F3-8C95-850B4522933A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BC52B-D5C8-4C0A-9970-8465AACFA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75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CAC8-BAD3-44F3-8C95-850B4522933A}" type="datetimeFigureOut">
              <a:rPr lang="pt-BR" smtClean="0"/>
              <a:t>19/04/2018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BC52B-D5C8-4C0A-9970-8465AACFA6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60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106"/>
            <a:ext cx="12192000" cy="609617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95" y="3493943"/>
            <a:ext cx="4485409" cy="336405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325092" y="1143194"/>
            <a:ext cx="50136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1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oper Black" panose="0208090404030B020404" pitchFamily="18" charset="0"/>
              </a:rPr>
              <a:t>VoaZé</a:t>
            </a:r>
            <a:endParaRPr lang="pt-BR" sz="96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flappy bi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m para super mar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76" y="4736026"/>
            <a:ext cx="1200536" cy="140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super mar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04822">
            <a:off x="5741057" y="3522718"/>
            <a:ext cx="709884" cy="83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super mar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04822">
            <a:off x="8279818" y="2738416"/>
            <a:ext cx="709884" cy="83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fruta anima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107" y="3748745"/>
            <a:ext cx="592065" cy="69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fruta anim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34" y="1983357"/>
            <a:ext cx="560039" cy="66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fruta animad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683" y="3887034"/>
            <a:ext cx="942010" cy="56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m para fruta animad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233" y="4447907"/>
            <a:ext cx="712079" cy="42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life ba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4" y="119331"/>
            <a:ext cx="4059044" cy="7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3644" y="131719"/>
            <a:ext cx="764685" cy="7867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147728" y="187938"/>
            <a:ext cx="225444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Fuel</a:t>
            </a:r>
            <a:endParaRPr lang="pt-BR" sz="4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060" name="Picture 12" descr="Resultado de imagem para heart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03" y="948201"/>
            <a:ext cx="278682" cy="27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Resultado de imagem para heart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151" y="968212"/>
            <a:ext cx="278682" cy="27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Resultado de imagem para heart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321" y="966169"/>
            <a:ext cx="278682" cy="27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Resultado de imagem para heart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67" y="944115"/>
            <a:ext cx="278682" cy="27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3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0930" y="-48110"/>
            <a:ext cx="12793860" cy="695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448"/>
            <a:ext cx="12192000" cy="6893448"/>
          </a:xfrm>
        </p:spPr>
      </p:pic>
    </p:spTree>
    <p:extLst>
      <p:ext uri="{BB962C8B-B14F-4D97-AF65-F5344CB8AC3E}">
        <p14:creationId xmlns:p14="http://schemas.microsoft.com/office/powerpoint/2010/main" val="8098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Cooper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copiadeperfil</dc:creator>
  <cp:lastModifiedBy>copiadeperfil</cp:lastModifiedBy>
  <cp:revision>3</cp:revision>
  <dcterms:created xsi:type="dcterms:W3CDTF">2018-04-19T13:19:26Z</dcterms:created>
  <dcterms:modified xsi:type="dcterms:W3CDTF">2018-04-19T13:40:17Z</dcterms:modified>
</cp:coreProperties>
</file>