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1" r:id="rId5"/>
    <p:sldId id="269" r:id="rId6"/>
    <p:sldId id="263" r:id="rId7"/>
    <p:sldId id="264" r:id="rId8"/>
    <p:sldId id="272" r:id="rId9"/>
    <p:sldId id="274" r:id="rId10"/>
    <p:sldId id="273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580A7-3497-4A1F-8C9B-261EAC4C669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3035F4-7D60-4E6D-A23F-24FCEB25848C}">
      <dgm:prSet/>
      <dgm:spPr/>
      <dgm:t>
        <a:bodyPr/>
        <a:lstStyle/>
        <a:p>
          <a:r>
            <a:rPr lang="pt-BR" dirty="0"/>
            <a:t>Conseguir terminar um projeto full-Stack;</a:t>
          </a:r>
          <a:endParaRPr lang="en-US" dirty="0"/>
        </a:p>
      </dgm:t>
    </dgm:pt>
    <dgm:pt modelId="{08AF61A2-7144-45D2-A6A0-F746D010A290}" type="parTrans" cxnId="{CE5E969B-FAB4-46AD-99DB-8D889559AE88}">
      <dgm:prSet/>
      <dgm:spPr/>
      <dgm:t>
        <a:bodyPr/>
        <a:lstStyle/>
        <a:p>
          <a:endParaRPr lang="en-US"/>
        </a:p>
      </dgm:t>
    </dgm:pt>
    <dgm:pt modelId="{49228ABC-EB9E-4DF4-8DFD-B8E76FF80CC9}" type="sibTrans" cxnId="{CE5E969B-FAB4-46AD-99DB-8D889559AE8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F261E43-C05D-4ABE-BBB6-913F19261956}">
      <dgm:prSet/>
      <dgm:spPr/>
      <dgm:t>
        <a:bodyPr/>
        <a:lstStyle/>
        <a:p>
          <a:r>
            <a:rPr lang="pt-BR"/>
            <a:t>Conseguir me amadurecer perante da situação;</a:t>
          </a:r>
          <a:endParaRPr lang="en-US"/>
        </a:p>
      </dgm:t>
    </dgm:pt>
    <dgm:pt modelId="{D33CDA9D-4DCE-4089-A2FE-ADA7C963724D}" type="parTrans" cxnId="{B14E75A8-0F77-4521-AD3D-4E477508FCAF}">
      <dgm:prSet/>
      <dgm:spPr/>
      <dgm:t>
        <a:bodyPr/>
        <a:lstStyle/>
        <a:p>
          <a:endParaRPr lang="en-US"/>
        </a:p>
      </dgm:t>
    </dgm:pt>
    <dgm:pt modelId="{72BB5DBA-B6D9-46C5-922E-D407C09C53A4}" type="sibTrans" cxnId="{B14E75A8-0F77-4521-AD3D-4E477508FCA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9CA643-1CA1-41D4-A560-5273A30D5FB2}" type="pres">
      <dgm:prSet presAssocID="{BDE580A7-3497-4A1F-8C9B-261EAC4C669F}" presName="Name0" presStyleCnt="0">
        <dgm:presLayoutVars>
          <dgm:animLvl val="lvl"/>
          <dgm:resizeHandles val="exact"/>
        </dgm:presLayoutVars>
      </dgm:prSet>
      <dgm:spPr/>
    </dgm:pt>
    <dgm:pt modelId="{04038754-57BE-4816-840A-528CEF7D7E47}" type="pres">
      <dgm:prSet presAssocID="{793035F4-7D60-4E6D-A23F-24FCEB25848C}" presName="compositeNode" presStyleCnt="0">
        <dgm:presLayoutVars>
          <dgm:bulletEnabled val="1"/>
        </dgm:presLayoutVars>
      </dgm:prSet>
      <dgm:spPr/>
    </dgm:pt>
    <dgm:pt modelId="{98FFC2FC-E496-45FB-9B45-68747B7319E3}" type="pres">
      <dgm:prSet presAssocID="{793035F4-7D60-4E6D-A23F-24FCEB25848C}" presName="bgRect" presStyleLbl="bgAccFollowNode1" presStyleIdx="0" presStyleCnt="2"/>
      <dgm:spPr/>
    </dgm:pt>
    <dgm:pt modelId="{699CE4D7-929B-410B-9091-EBBE1C9E6968}" type="pres">
      <dgm:prSet presAssocID="{49228ABC-EB9E-4DF4-8DFD-B8E76FF80CC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4BBFC7D-8AE3-40C8-B52A-B08272CE10D6}" type="pres">
      <dgm:prSet presAssocID="{793035F4-7D60-4E6D-A23F-24FCEB25848C}" presName="bottomLine" presStyleLbl="alignNode1" presStyleIdx="1" presStyleCnt="4">
        <dgm:presLayoutVars/>
      </dgm:prSet>
      <dgm:spPr/>
    </dgm:pt>
    <dgm:pt modelId="{FAEBF033-D5BC-4FB6-B450-D66B6DF41A3D}" type="pres">
      <dgm:prSet presAssocID="{793035F4-7D60-4E6D-A23F-24FCEB25848C}" presName="nodeText" presStyleLbl="bgAccFollowNode1" presStyleIdx="0" presStyleCnt="2">
        <dgm:presLayoutVars>
          <dgm:bulletEnabled val="1"/>
        </dgm:presLayoutVars>
      </dgm:prSet>
      <dgm:spPr/>
    </dgm:pt>
    <dgm:pt modelId="{C85E3E21-4D38-4087-BAB6-0F8C22EBD463}" type="pres">
      <dgm:prSet presAssocID="{49228ABC-EB9E-4DF4-8DFD-B8E76FF80CC9}" presName="sibTrans" presStyleCnt="0"/>
      <dgm:spPr/>
    </dgm:pt>
    <dgm:pt modelId="{E66E81F0-19CE-4E40-AEB5-94434358A6BC}" type="pres">
      <dgm:prSet presAssocID="{7F261E43-C05D-4ABE-BBB6-913F19261956}" presName="compositeNode" presStyleCnt="0">
        <dgm:presLayoutVars>
          <dgm:bulletEnabled val="1"/>
        </dgm:presLayoutVars>
      </dgm:prSet>
      <dgm:spPr/>
    </dgm:pt>
    <dgm:pt modelId="{0E41AABF-E455-435B-AC1C-B99DE40A2B1D}" type="pres">
      <dgm:prSet presAssocID="{7F261E43-C05D-4ABE-BBB6-913F19261956}" presName="bgRect" presStyleLbl="bgAccFollowNode1" presStyleIdx="1" presStyleCnt="2"/>
      <dgm:spPr/>
    </dgm:pt>
    <dgm:pt modelId="{FE701603-51CF-41DC-956B-B8DB008A9EB6}" type="pres">
      <dgm:prSet presAssocID="{72BB5DBA-B6D9-46C5-922E-D407C09C53A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693E7664-CAB8-441E-86AD-B4B3E3392F6E}" type="pres">
      <dgm:prSet presAssocID="{7F261E43-C05D-4ABE-BBB6-913F19261956}" presName="bottomLine" presStyleLbl="alignNode1" presStyleIdx="3" presStyleCnt="4">
        <dgm:presLayoutVars/>
      </dgm:prSet>
      <dgm:spPr/>
    </dgm:pt>
    <dgm:pt modelId="{A7825B01-4252-42A2-9DF7-CB3A8B4A4EEF}" type="pres">
      <dgm:prSet presAssocID="{7F261E43-C05D-4ABE-BBB6-913F19261956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DD29C91F-57E8-4B91-8BF2-28A0C493E524}" type="presOf" srcId="{7F261E43-C05D-4ABE-BBB6-913F19261956}" destId="{A7825B01-4252-42A2-9DF7-CB3A8B4A4EEF}" srcOrd="1" destOrd="0" presId="urn:microsoft.com/office/officeart/2016/7/layout/BasicLinearProcessNumbered"/>
    <dgm:cxn modelId="{C63E342F-A1E3-4F31-B213-FD93D623D659}" type="presOf" srcId="{49228ABC-EB9E-4DF4-8DFD-B8E76FF80CC9}" destId="{699CE4D7-929B-410B-9091-EBBE1C9E6968}" srcOrd="0" destOrd="0" presId="urn:microsoft.com/office/officeart/2016/7/layout/BasicLinearProcessNumbered"/>
    <dgm:cxn modelId="{A6732034-1161-4728-93E0-E18326585B07}" type="presOf" srcId="{793035F4-7D60-4E6D-A23F-24FCEB25848C}" destId="{FAEBF033-D5BC-4FB6-B450-D66B6DF41A3D}" srcOrd="1" destOrd="0" presId="urn:microsoft.com/office/officeart/2016/7/layout/BasicLinearProcessNumbered"/>
    <dgm:cxn modelId="{9D636349-F322-424B-B80C-B055BF9FC637}" type="presOf" srcId="{7F261E43-C05D-4ABE-BBB6-913F19261956}" destId="{0E41AABF-E455-435B-AC1C-B99DE40A2B1D}" srcOrd="0" destOrd="0" presId="urn:microsoft.com/office/officeart/2016/7/layout/BasicLinearProcessNumbered"/>
    <dgm:cxn modelId="{CE5E969B-FAB4-46AD-99DB-8D889559AE88}" srcId="{BDE580A7-3497-4A1F-8C9B-261EAC4C669F}" destId="{793035F4-7D60-4E6D-A23F-24FCEB25848C}" srcOrd="0" destOrd="0" parTransId="{08AF61A2-7144-45D2-A6A0-F746D010A290}" sibTransId="{49228ABC-EB9E-4DF4-8DFD-B8E76FF80CC9}"/>
    <dgm:cxn modelId="{04E904A6-54B7-4DC9-B4C9-F4A5FEE493C6}" type="presOf" srcId="{BDE580A7-3497-4A1F-8C9B-261EAC4C669F}" destId="{9F9CA643-1CA1-41D4-A560-5273A30D5FB2}" srcOrd="0" destOrd="0" presId="urn:microsoft.com/office/officeart/2016/7/layout/BasicLinearProcessNumbered"/>
    <dgm:cxn modelId="{B14E75A8-0F77-4521-AD3D-4E477508FCAF}" srcId="{BDE580A7-3497-4A1F-8C9B-261EAC4C669F}" destId="{7F261E43-C05D-4ABE-BBB6-913F19261956}" srcOrd="1" destOrd="0" parTransId="{D33CDA9D-4DCE-4089-A2FE-ADA7C963724D}" sibTransId="{72BB5DBA-B6D9-46C5-922E-D407C09C53A4}"/>
    <dgm:cxn modelId="{7AFF78AF-3BE4-4EA0-8628-8E6DE3B6D2E3}" type="presOf" srcId="{72BB5DBA-B6D9-46C5-922E-D407C09C53A4}" destId="{FE701603-51CF-41DC-956B-B8DB008A9EB6}" srcOrd="0" destOrd="0" presId="urn:microsoft.com/office/officeart/2016/7/layout/BasicLinearProcessNumbered"/>
    <dgm:cxn modelId="{E0AA32D3-EEB8-499D-9C04-67F7505A2514}" type="presOf" srcId="{793035F4-7D60-4E6D-A23F-24FCEB25848C}" destId="{98FFC2FC-E496-45FB-9B45-68747B7319E3}" srcOrd="0" destOrd="0" presId="urn:microsoft.com/office/officeart/2016/7/layout/BasicLinearProcessNumbered"/>
    <dgm:cxn modelId="{995022CF-441A-49B3-9D67-3B807E225517}" type="presParOf" srcId="{9F9CA643-1CA1-41D4-A560-5273A30D5FB2}" destId="{04038754-57BE-4816-840A-528CEF7D7E47}" srcOrd="0" destOrd="0" presId="urn:microsoft.com/office/officeart/2016/7/layout/BasicLinearProcessNumbered"/>
    <dgm:cxn modelId="{CFE2681F-0C51-4FC8-86A7-8A20328CA51B}" type="presParOf" srcId="{04038754-57BE-4816-840A-528CEF7D7E47}" destId="{98FFC2FC-E496-45FB-9B45-68747B7319E3}" srcOrd="0" destOrd="0" presId="urn:microsoft.com/office/officeart/2016/7/layout/BasicLinearProcessNumbered"/>
    <dgm:cxn modelId="{015B3D05-ECE2-404C-9F99-29F24A922B15}" type="presParOf" srcId="{04038754-57BE-4816-840A-528CEF7D7E47}" destId="{699CE4D7-929B-410B-9091-EBBE1C9E6968}" srcOrd="1" destOrd="0" presId="urn:microsoft.com/office/officeart/2016/7/layout/BasicLinearProcessNumbered"/>
    <dgm:cxn modelId="{B7D14E19-FAD6-4631-8AE9-E1A0B95FC9E8}" type="presParOf" srcId="{04038754-57BE-4816-840A-528CEF7D7E47}" destId="{B4BBFC7D-8AE3-40C8-B52A-B08272CE10D6}" srcOrd="2" destOrd="0" presId="urn:microsoft.com/office/officeart/2016/7/layout/BasicLinearProcessNumbered"/>
    <dgm:cxn modelId="{844DA5FE-94BE-4012-BC21-83D376B44376}" type="presParOf" srcId="{04038754-57BE-4816-840A-528CEF7D7E47}" destId="{FAEBF033-D5BC-4FB6-B450-D66B6DF41A3D}" srcOrd="3" destOrd="0" presId="urn:microsoft.com/office/officeart/2016/7/layout/BasicLinearProcessNumbered"/>
    <dgm:cxn modelId="{C6DE2BAB-20BD-477D-A486-FD813765A403}" type="presParOf" srcId="{9F9CA643-1CA1-41D4-A560-5273A30D5FB2}" destId="{C85E3E21-4D38-4087-BAB6-0F8C22EBD463}" srcOrd="1" destOrd="0" presId="urn:microsoft.com/office/officeart/2016/7/layout/BasicLinearProcessNumbered"/>
    <dgm:cxn modelId="{813317F7-CD10-418D-944F-93F26480B5CC}" type="presParOf" srcId="{9F9CA643-1CA1-41D4-A560-5273A30D5FB2}" destId="{E66E81F0-19CE-4E40-AEB5-94434358A6BC}" srcOrd="2" destOrd="0" presId="urn:microsoft.com/office/officeart/2016/7/layout/BasicLinearProcessNumbered"/>
    <dgm:cxn modelId="{BB9B2EC0-E565-4748-8419-8B116FD5AE8F}" type="presParOf" srcId="{E66E81F0-19CE-4E40-AEB5-94434358A6BC}" destId="{0E41AABF-E455-435B-AC1C-B99DE40A2B1D}" srcOrd="0" destOrd="0" presId="urn:microsoft.com/office/officeart/2016/7/layout/BasicLinearProcessNumbered"/>
    <dgm:cxn modelId="{95B288BF-6085-4FF1-8AE3-F22BC9D98C82}" type="presParOf" srcId="{E66E81F0-19CE-4E40-AEB5-94434358A6BC}" destId="{FE701603-51CF-41DC-956B-B8DB008A9EB6}" srcOrd="1" destOrd="0" presId="urn:microsoft.com/office/officeart/2016/7/layout/BasicLinearProcessNumbered"/>
    <dgm:cxn modelId="{F699F6FE-2AD0-4E8E-B982-F22FE0FA6593}" type="presParOf" srcId="{E66E81F0-19CE-4E40-AEB5-94434358A6BC}" destId="{693E7664-CAB8-441E-86AD-B4B3E3392F6E}" srcOrd="2" destOrd="0" presId="urn:microsoft.com/office/officeart/2016/7/layout/BasicLinearProcessNumbered"/>
    <dgm:cxn modelId="{F02A58C5-9CA9-4F23-B795-1D08D198981F}" type="presParOf" srcId="{E66E81F0-19CE-4E40-AEB5-94434358A6BC}" destId="{A7825B01-4252-42A2-9DF7-CB3A8B4A4EE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F4648-324A-4273-B028-661414B936A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6A8C44-0AEF-45A1-8267-23F69D915185}">
      <dgm:prSet/>
      <dgm:spPr/>
      <dgm:t>
        <a:bodyPr/>
        <a:lstStyle/>
        <a:p>
          <a:r>
            <a:rPr lang="pt-BR" dirty="0"/>
            <a:t>Família, amigos e namorada;</a:t>
          </a:r>
          <a:endParaRPr lang="en-US" dirty="0"/>
        </a:p>
      </dgm:t>
    </dgm:pt>
    <dgm:pt modelId="{6E5A22CD-2BAC-41CA-A61A-23FC28284BC9}" type="parTrans" cxnId="{BB5B02FA-5142-453C-9FA9-3BAC6217F584}">
      <dgm:prSet/>
      <dgm:spPr/>
      <dgm:t>
        <a:bodyPr/>
        <a:lstStyle/>
        <a:p>
          <a:endParaRPr lang="en-US"/>
        </a:p>
      </dgm:t>
    </dgm:pt>
    <dgm:pt modelId="{E88A90EA-5076-43D9-B82A-B2D7073AD175}" type="sibTrans" cxnId="{BB5B02FA-5142-453C-9FA9-3BAC6217F584}">
      <dgm:prSet/>
      <dgm:spPr/>
      <dgm:t>
        <a:bodyPr/>
        <a:lstStyle/>
        <a:p>
          <a:endParaRPr lang="en-US"/>
        </a:p>
      </dgm:t>
    </dgm:pt>
    <dgm:pt modelId="{B46EAA88-DF02-4A5C-9887-B86C07BB6978}">
      <dgm:prSet/>
      <dgm:spPr/>
      <dgm:t>
        <a:bodyPr/>
        <a:lstStyle/>
        <a:p>
          <a:r>
            <a:rPr lang="pt-BR"/>
            <a:t>Sptech;</a:t>
          </a:r>
          <a:endParaRPr lang="en-US"/>
        </a:p>
      </dgm:t>
    </dgm:pt>
    <dgm:pt modelId="{D46C8B59-DB3F-41D8-86BD-762C4D3A295B}" type="parTrans" cxnId="{D20F42BF-6104-4A59-8E41-FC7EAF702D51}">
      <dgm:prSet/>
      <dgm:spPr/>
      <dgm:t>
        <a:bodyPr/>
        <a:lstStyle/>
        <a:p>
          <a:endParaRPr lang="en-US"/>
        </a:p>
      </dgm:t>
    </dgm:pt>
    <dgm:pt modelId="{CF01C510-BB3D-4403-8465-BB3973CBE8DA}" type="sibTrans" cxnId="{D20F42BF-6104-4A59-8E41-FC7EAF702D51}">
      <dgm:prSet/>
      <dgm:spPr/>
      <dgm:t>
        <a:bodyPr/>
        <a:lstStyle/>
        <a:p>
          <a:endParaRPr lang="en-US"/>
        </a:p>
      </dgm:t>
    </dgm:pt>
    <dgm:pt modelId="{A45807CA-2824-4B30-984F-5076CBCFC046}">
      <dgm:prSet/>
      <dgm:spPr/>
      <dgm:t>
        <a:bodyPr/>
        <a:lstStyle/>
        <a:p>
          <a:r>
            <a:rPr lang="pt-BR"/>
            <a:t>Grupo de PI;</a:t>
          </a:r>
          <a:endParaRPr lang="en-US"/>
        </a:p>
      </dgm:t>
    </dgm:pt>
    <dgm:pt modelId="{15836C23-ADC3-48C4-BBA8-C5357AD61FF2}" type="parTrans" cxnId="{6A61EB29-0DDA-41AF-A6FC-6F9DBBBFB5E8}">
      <dgm:prSet/>
      <dgm:spPr/>
      <dgm:t>
        <a:bodyPr/>
        <a:lstStyle/>
        <a:p>
          <a:endParaRPr lang="en-US"/>
        </a:p>
      </dgm:t>
    </dgm:pt>
    <dgm:pt modelId="{5C8D228A-BC70-4C83-AD02-0264268863FC}" type="sibTrans" cxnId="{6A61EB29-0DDA-41AF-A6FC-6F9DBBBFB5E8}">
      <dgm:prSet/>
      <dgm:spPr/>
      <dgm:t>
        <a:bodyPr/>
        <a:lstStyle/>
        <a:p>
          <a:endParaRPr lang="en-US"/>
        </a:p>
      </dgm:t>
    </dgm:pt>
    <dgm:pt modelId="{0679EAD3-2F0C-4617-8193-28D8B46C41E2}" type="pres">
      <dgm:prSet presAssocID="{A26F4648-324A-4273-B028-661414B936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6D1545-9ADD-40AB-B07B-E82337CEDC17}" type="pres">
      <dgm:prSet presAssocID="{E26A8C44-0AEF-45A1-8267-23F69D915185}" presName="hierRoot1" presStyleCnt="0"/>
      <dgm:spPr/>
    </dgm:pt>
    <dgm:pt modelId="{D2F4B2AE-4F4B-426D-8EFC-0B36FDA53DE8}" type="pres">
      <dgm:prSet presAssocID="{E26A8C44-0AEF-45A1-8267-23F69D915185}" presName="composite" presStyleCnt="0"/>
      <dgm:spPr/>
    </dgm:pt>
    <dgm:pt modelId="{A6482664-FD79-4DC9-AEE1-6D52CC9473DC}" type="pres">
      <dgm:prSet presAssocID="{E26A8C44-0AEF-45A1-8267-23F69D915185}" presName="background" presStyleLbl="node0" presStyleIdx="0" presStyleCnt="3"/>
      <dgm:spPr/>
    </dgm:pt>
    <dgm:pt modelId="{B584F007-EA7F-40DC-BDFD-6561DA7E72F2}" type="pres">
      <dgm:prSet presAssocID="{E26A8C44-0AEF-45A1-8267-23F69D915185}" presName="text" presStyleLbl="fgAcc0" presStyleIdx="0" presStyleCnt="3">
        <dgm:presLayoutVars>
          <dgm:chPref val="3"/>
        </dgm:presLayoutVars>
      </dgm:prSet>
      <dgm:spPr/>
    </dgm:pt>
    <dgm:pt modelId="{472550C8-BBE9-476E-B48D-8216235D6F3D}" type="pres">
      <dgm:prSet presAssocID="{E26A8C44-0AEF-45A1-8267-23F69D915185}" presName="hierChild2" presStyleCnt="0"/>
      <dgm:spPr/>
    </dgm:pt>
    <dgm:pt modelId="{962B4458-6B31-4BF1-89B5-52F85B5552F4}" type="pres">
      <dgm:prSet presAssocID="{B46EAA88-DF02-4A5C-9887-B86C07BB6978}" presName="hierRoot1" presStyleCnt="0"/>
      <dgm:spPr/>
    </dgm:pt>
    <dgm:pt modelId="{DCFE3B4F-6A9D-4F8E-B362-786573B04F97}" type="pres">
      <dgm:prSet presAssocID="{B46EAA88-DF02-4A5C-9887-B86C07BB6978}" presName="composite" presStyleCnt="0"/>
      <dgm:spPr/>
    </dgm:pt>
    <dgm:pt modelId="{46F446A3-B3F9-4C05-A02E-260B4CA92144}" type="pres">
      <dgm:prSet presAssocID="{B46EAA88-DF02-4A5C-9887-B86C07BB6978}" presName="background" presStyleLbl="node0" presStyleIdx="1" presStyleCnt="3"/>
      <dgm:spPr/>
    </dgm:pt>
    <dgm:pt modelId="{ED1822A6-362F-4215-A3F0-EBDEEA98FEE1}" type="pres">
      <dgm:prSet presAssocID="{B46EAA88-DF02-4A5C-9887-B86C07BB6978}" presName="text" presStyleLbl="fgAcc0" presStyleIdx="1" presStyleCnt="3">
        <dgm:presLayoutVars>
          <dgm:chPref val="3"/>
        </dgm:presLayoutVars>
      </dgm:prSet>
      <dgm:spPr/>
    </dgm:pt>
    <dgm:pt modelId="{1526E837-EB21-40B9-AE18-76484283F3BD}" type="pres">
      <dgm:prSet presAssocID="{B46EAA88-DF02-4A5C-9887-B86C07BB6978}" presName="hierChild2" presStyleCnt="0"/>
      <dgm:spPr/>
    </dgm:pt>
    <dgm:pt modelId="{C65DA6D7-A0A0-425A-A073-53E188B15081}" type="pres">
      <dgm:prSet presAssocID="{A45807CA-2824-4B30-984F-5076CBCFC046}" presName="hierRoot1" presStyleCnt="0"/>
      <dgm:spPr/>
    </dgm:pt>
    <dgm:pt modelId="{7C4FBC6A-D4EC-4808-8735-DCC4046AAB76}" type="pres">
      <dgm:prSet presAssocID="{A45807CA-2824-4B30-984F-5076CBCFC046}" presName="composite" presStyleCnt="0"/>
      <dgm:spPr/>
    </dgm:pt>
    <dgm:pt modelId="{B3B24812-BD73-486F-828B-D7EAD06AE0B9}" type="pres">
      <dgm:prSet presAssocID="{A45807CA-2824-4B30-984F-5076CBCFC046}" presName="background" presStyleLbl="node0" presStyleIdx="2" presStyleCnt="3"/>
      <dgm:spPr/>
    </dgm:pt>
    <dgm:pt modelId="{CC2EB9BB-BDE2-4954-A1B9-FCE4CD70279F}" type="pres">
      <dgm:prSet presAssocID="{A45807CA-2824-4B30-984F-5076CBCFC046}" presName="text" presStyleLbl="fgAcc0" presStyleIdx="2" presStyleCnt="3">
        <dgm:presLayoutVars>
          <dgm:chPref val="3"/>
        </dgm:presLayoutVars>
      </dgm:prSet>
      <dgm:spPr/>
    </dgm:pt>
    <dgm:pt modelId="{358FF3B4-946E-4571-B77B-51E9D2CD8BF9}" type="pres">
      <dgm:prSet presAssocID="{A45807CA-2824-4B30-984F-5076CBCFC046}" presName="hierChild2" presStyleCnt="0"/>
      <dgm:spPr/>
    </dgm:pt>
  </dgm:ptLst>
  <dgm:cxnLst>
    <dgm:cxn modelId="{6A61EB29-0DDA-41AF-A6FC-6F9DBBBFB5E8}" srcId="{A26F4648-324A-4273-B028-661414B936A7}" destId="{A45807CA-2824-4B30-984F-5076CBCFC046}" srcOrd="2" destOrd="0" parTransId="{15836C23-ADC3-48C4-BBA8-C5357AD61FF2}" sibTransId="{5C8D228A-BC70-4C83-AD02-0264268863FC}"/>
    <dgm:cxn modelId="{03750B49-B045-43E9-A163-5073FDF5FA54}" type="presOf" srcId="{B46EAA88-DF02-4A5C-9887-B86C07BB6978}" destId="{ED1822A6-362F-4215-A3F0-EBDEEA98FEE1}" srcOrd="0" destOrd="0" presId="urn:microsoft.com/office/officeart/2005/8/layout/hierarchy1"/>
    <dgm:cxn modelId="{EDED7757-8ED7-42C7-A9D6-3264AE20FE75}" type="presOf" srcId="{A45807CA-2824-4B30-984F-5076CBCFC046}" destId="{CC2EB9BB-BDE2-4954-A1B9-FCE4CD70279F}" srcOrd="0" destOrd="0" presId="urn:microsoft.com/office/officeart/2005/8/layout/hierarchy1"/>
    <dgm:cxn modelId="{D20F42BF-6104-4A59-8E41-FC7EAF702D51}" srcId="{A26F4648-324A-4273-B028-661414B936A7}" destId="{B46EAA88-DF02-4A5C-9887-B86C07BB6978}" srcOrd="1" destOrd="0" parTransId="{D46C8B59-DB3F-41D8-86BD-762C4D3A295B}" sibTransId="{CF01C510-BB3D-4403-8465-BB3973CBE8DA}"/>
    <dgm:cxn modelId="{95A3B8D6-E0B3-4831-A972-F43EB1E7A0F5}" type="presOf" srcId="{E26A8C44-0AEF-45A1-8267-23F69D915185}" destId="{B584F007-EA7F-40DC-BDFD-6561DA7E72F2}" srcOrd="0" destOrd="0" presId="urn:microsoft.com/office/officeart/2005/8/layout/hierarchy1"/>
    <dgm:cxn modelId="{C8EF02E5-7E9C-4E55-8EC8-8DD8A866BB18}" type="presOf" srcId="{A26F4648-324A-4273-B028-661414B936A7}" destId="{0679EAD3-2F0C-4617-8193-28D8B46C41E2}" srcOrd="0" destOrd="0" presId="urn:microsoft.com/office/officeart/2005/8/layout/hierarchy1"/>
    <dgm:cxn modelId="{BB5B02FA-5142-453C-9FA9-3BAC6217F584}" srcId="{A26F4648-324A-4273-B028-661414B936A7}" destId="{E26A8C44-0AEF-45A1-8267-23F69D915185}" srcOrd="0" destOrd="0" parTransId="{6E5A22CD-2BAC-41CA-A61A-23FC28284BC9}" sibTransId="{E88A90EA-5076-43D9-B82A-B2D7073AD175}"/>
    <dgm:cxn modelId="{9317FD50-C210-4782-9227-EE475D62BD2A}" type="presParOf" srcId="{0679EAD3-2F0C-4617-8193-28D8B46C41E2}" destId="{C36D1545-9ADD-40AB-B07B-E82337CEDC17}" srcOrd="0" destOrd="0" presId="urn:microsoft.com/office/officeart/2005/8/layout/hierarchy1"/>
    <dgm:cxn modelId="{E90F5121-D22C-4040-B716-50A7E07147B9}" type="presParOf" srcId="{C36D1545-9ADD-40AB-B07B-E82337CEDC17}" destId="{D2F4B2AE-4F4B-426D-8EFC-0B36FDA53DE8}" srcOrd="0" destOrd="0" presId="urn:microsoft.com/office/officeart/2005/8/layout/hierarchy1"/>
    <dgm:cxn modelId="{B3A94A49-4948-47AA-A5C4-04FDE5F7BFE9}" type="presParOf" srcId="{D2F4B2AE-4F4B-426D-8EFC-0B36FDA53DE8}" destId="{A6482664-FD79-4DC9-AEE1-6D52CC9473DC}" srcOrd="0" destOrd="0" presId="urn:microsoft.com/office/officeart/2005/8/layout/hierarchy1"/>
    <dgm:cxn modelId="{5F57B43E-D103-457B-9A38-962714D379D1}" type="presParOf" srcId="{D2F4B2AE-4F4B-426D-8EFC-0B36FDA53DE8}" destId="{B584F007-EA7F-40DC-BDFD-6561DA7E72F2}" srcOrd="1" destOrd="0" presId="urn:microsoft.com/office/officeart/2005/8/layout/hierarchy1"/>
    <dgm:cxn modelId="{E3D27564-B9DA-4E62-9006-A57AD4828A15}" type="presParOf" srcId="{C36D1545-9ADD-40AB-B07B-E82337CEDC17}" destId="{472550C8-BBE9-476E-B48D-8216235D6F3D}" srcOrd="1" destOrd="0" presId="urn:microsoft.com/office/officeart/2005/8/layout/hierarchy1"/>
    <dgm:cxn modelId="{C3DE56C4-571E-42E4-91F9-946696FFF770}" type="presParOf" srcId="{0679EAD3-2F0C-4617-8193-28D8B46C41E2}" destId="{962B4458-6B31-4BF1-89B5-52F85B5552F4}" srcOrd="1" destOrd="0" presId="urn:microsoft.com/office/officeart/2005/8/layout/hierarchy1"/>
    <dgm:cxn modelId="{136AE8C3-117A-4644-941A-193CD9DE9379}" type="presParOf" srcId="{962B4458-6B31-4BF1-89B5-52F85B5552F4}" destId="{DCFE3B4F-6A9D-4F8E-B362-786573B04F97}" srcOrd="0" destOrd="0" presId="urn:microsoft.com/office/officeart/2005/8/layout/hierarchy1"/>
    <dgm:cxn modelId="{136AEEE7-0AC3-4640-B4F8-F142824475A2}" type="presParOf" srcId="{DCFE3B4F-6A9D-4F8E-B362-786573B04F97}" destId="{46F446A3-B3F9-4C05-A02E-260B4CA92144}" srcOrd="0" destOrd="0" presId="urn:microsoft.com/office/officeart/2005/8/layout/hierarchy1"/>
    <dgm:cxn modelId="{1D282A23-E0F6-48BA-A877-30E63953B47E}" type="presParOf" srcId="{DCFE3B4F-6A9D-4F8E-B362-786573B04F97}" destId="{ED1822A6-362F-4215-A3F0-EBDEEA98FEE1}" srcOrd="1" destOrd="0" presId="urn:microsoft.com/office/officeart/2005/8/layout/hierarchy1"/>
    <dgm:cxn modelId="{9BFCDE79-BF0E-409F-B75C-8729B4438017}" type="presParOf" srcId="{962B4458-6B31-4BF1-89B5-52F85B5552F4}" destId="{1526E837-EB21-40B9-AE18-76484283F3BD}" srcOrd="1" destOrd="0" presId="urn:microsoft.com/office/officeart/2005/8/layout/hierarchy1"/>
    <dgm:cxn modelId="{C271E5C3-EDA7-4A8C-90C8-EAC7061E89D8}" type="presParOf" srcId="{0679EAD3-2F0C-4617-8193-28D8B46C41E2}" destId="{C65DA6D7-A0A0-425A-A073-53E188B15081}" srcOrd="2" destOrd="0" presId="urn:microsoft.com/office/officeart/2005/8/layout/hierarchy1"/>
    <dgm:cxn modelId="{9667545A-EE39-47D4-8C85-0C8754A01E50}" type="presParOf" srcId="{C65DA6D7-A0A0-425A-A073-53E188B15081}" destId="{7C4FBC6A-D4EC-4808-8735-DCC4046AAB76}" srcOrd="0" destOrd="0" presId="urn:microsoft.com/office/officeart/2005/8/layout/hierarchy1"/>
    <dgm:cxn modelId="{8482365A-2D0A-4793-9527-871B27895A74}" type="presParOf" srcId="{7C4FBC6A-D4EC-4808-8735-DCC4046AAB76}" destId="{B3B24812-BD73-486F-828B-D7EAD06AE0B9}" srcOrd="0" destOrd="0" presId="urn:microsoft.com/office/officeart/2005/8/layout/hierarchy1"/>
    <dgm:cxn modelId="{A57492D3-234C-44F2-87FC-602DE0715A5E}" type="presParOf" srcId="{7C4FBC6A-D4EC-4808-8735-DCC4046AAB76}" destId="{CC2EB9BB-BDE2-4954-A1B9-FCE4CD70279F}" srcOrd="1" destOrd="0" presId="urn:microsoft.com/office/officeart/2005/8/layout/hierarchy1"/>
    <dgm:cxn modelId="{50CEBBA9-2C3C-4EE8-8805-430A7543A4D0}" type="presParOf" srcId="{C65DA6D7-A0A0-425A-A073-53E188B15081}" destId="{358FF3B4-946E-4571-B77B-51E9D2CD8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FC2FC-E496-45FB-9B45-68747B7319E3}">
      <dsp:nvSpPr>
        <dsp:cNvPr id="0" name=""/>
        <dsp:cNvSpPr/>
      </dsp:nvSpPr>
      <dsp:spPr>
        <a:xfrm>
          <a:off x="1253" y="0"/>
          <a:ext cx="4888306" cy="33644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111" tIns="330200" rIns="3811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Conseguir terminar um projeto full-Stack;</a:t>
          </a:r>
          <a:endParaRPr lang="en-US" sz="2600" kern="1200" dirty="0"/>
        </a:p>
      </dsp:txBody>
      <dsp:txXfrm>
        <a:off x="1253" y="1278477"/>
        <a:ext cx="4888306" cy="2018648"/>
      </dsp:txXfrm>
    </dsp:sp>
    <dsp:sp modelId="{699CE4D7-929B-410B-9091-EBBE1C9E6968}">
      <dsp:nvSpPr>
        <dsp:cNvPr id="0" name=""/>
        <dsp:cNvSpPr/>
      </dsp:nvSpPr>
      <dsp:spPr>
        <a:xfrm>
          <a:off x="1940744" y="336441"/>
          <a:ext cx="1009324" cy="10093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91" tIns="12700" rIns="786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88556" y="484253"/>
        <a:ext cx="713700" cy="713700"/>
      </dsp:txXfrm>
    </dsp:sp>
    <dsp:sp modelId="{B4BBFC7D-8AE3-40C8-B52A-B08272CE10D6}">
      <dsp:nvSpPr>
        <dsp:cNvPr id="0" name=""/>
        <dsp:cNvSpPr/>
      </dsp:nvSpPr>
      <dsp:spPr>
        <a:xfrm>
          <a:off x="1253" y="3364342"/>
          <a:ext cx="4888306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7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7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7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-7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41AABF-E455-435B-AC1C-B99DE40A2B1D}">
      <dsp:nvSpPr>
        <dsp:cNvPr id="0" name=""/>
        <dsp:cNvSpPr/>
      </dsp:nvSpPr>
      <dsp:spPr>
        <a:xfrm>
          <a:off x="5378390" y="0"/>
          <a:ext cx="4888306" cy="33644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-515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-51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111" tIns="330200" rIns="3811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Conseguir me amadurecer perante da situação;</a:t>
          </a:r>
          <a:endParaRPr lang="en-US" sz="2600" kern="1200"/>
        </a:p>
      </dsp:txBody>
      <dsp:txXfrm>
        <a:off x="5378390" y="1278477"/>
        <a:ext cx="4888306" cy="2018648"/>
      </dsp:txXfrm>
    </dsp:sp>
    <dsp:sp modelId="{FE701603-51CF-41DC-956B-B8DB008A9EB6}">
      <dsp:nvSpPr>
        <dsp:cNvPr id="0" name=""/>
        <dsp:cNvSpPr/>
      </dsp:nvSpPr>
      <dsp:spPr>
        <a:xfrm>
          <a:off x="7317881" y="336441"/>
          <a:ext cx="1009324" cy="100932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-1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1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1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-1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691" tIns="12700" rIns="786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465693" y="484253"/>
        <a:ext cx="713700" cy="713700"/>
      </dsp:txXfrm>
    </dsp:sp>
    <dsp:sp modelId="{693E7664-CAB8-441E-86AD-B4B3E3392F6E}">
      <dsp:nvSpPr>
        <dsp:cNvPr id="0" name=""/>
        <dsp:cNvSpPr/>
      </dsp:nvSpPr>
      <dsp:spPr>
        <a:xfrm>
          <a:off x="5378390" y="3364342"/>
          <a:ext cx="4888306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-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-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-2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82664-FD79-4DC9-AEE1-6D52CC9473DC}">
      <dsp:nvSpPr>
        <dsp:cNvPr id="0" name=""/>
        <dsp:cNvSpPr/>
      </dsp:nvSpPr>
      <dsp:spPr>
        <a:xfrm>
          <a:off x="0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84F007-EA7F-40DC-BDFD-6561DA7E72F2}">
      <dsp:nvSpPr>
        <dsp:cNvPr id="0" name=""/>
        <dsp:cNvSpPr/>
      </dsp:nvSpPr>
      <dsp:spPr>
        <a:xfrm>
          <a:off x="320873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Família, amigos e namorada;</a:t>
          </a:r>
          <a:endParaRPr lang="en-US" sz="3700" kern="1200" dirty="0"/>
        </a:p>
      </dsp:txBody>
      <dsp:txXfrm>
        <a:off x="374583" y="971436"/>
        <a:ext cx="2780440" cy="1726371"/>
      </dsp:txXfrm>
    </dsp:sp>
    <dsp:sp modelId="{46F446A3-B3F9-4C05-A02E-260B4CA92144}">
      <dsp:nvSpPr>
        <dsp:cNvPr id="0" name=""/>
        <dsp:cNvSpPr/>
      </dsp:nvSpPr>
      <dsp:spPr>
        <a:xfrm>
          <a:off x="3529607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822A6-362F-4215-A3F0-EBDEEA98FEE1}">
      <dsp:nvSpPr>
        <dsp:cNvPr id="0" name=""/>
        <dsp:cNvSpPr/>
      </dsp:nvSpPr>
      <dsp:spPr>
        <a:xfrm>
          <a:off x="3850481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Sptech;</a:t>
          </a:r>
          <a:endParaRPr lang="en-US" sz="3700" kern="1200"/>
        </a:p>
      </dsp:txBody>
      <dsp:txXfrm>
        <a:off x="3904191" y="971436"/>
        <a:ext cx="2780440" cy="1726371"/>
      </dsp:txXfrm>
    </dsp:sp>
    <dsp:sp modelId="{B3B24812-BD73-486F-828B-D7EAD06AE0B9}">
      <dsp:nvSpPr>
        <dsp:cNvPr id="0" name=""/>
        <dsp:cNvSpPr/>
      </dsp:nvSpPr>
      <dsp:spPr>
        <a:xfrm>
          <a:off x="7059215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2EB9BB-BDE2-4954-A1B9-FCE4CD70279F}">
      <dsp:nvSpPr>
        <dsp:cNvPr id="0" name=""/>
        <dsp:cNvSpPr/>
      </dsp:nvSpPr>
      <dsp:spPr>
        <a:xfrm>
          <a:off x="7380089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Grupo de PI;</a:t>
          </a:r>
          <a:endParaRPr lang="en-US" sz="3700" kern="1200"/>
        </a:p>
      </dsp:txBody>
      <dsp:txXfrm>
        <a:off x="7433799" y="971436"/>
        <a:ext cx="2780440" cy="172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6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2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5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2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11/30/2023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Carro cinza parado&#10;&#10;Descrição gerada automaticamente">
            <a:extLst>
              <a:ext uri="{FF2B5EF4-FFF2-40B4-BE49-F238E27FC236}">
                <a16:creationId xmlns:a16="http://schemas.microsoft.com/office/drawing/2014/main" id="{7D9C479C-D559-403F-0645-33603FA4A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ECHADO] Fonte do filme Velozes e Furiosos - Forum | Netfontes">
            <a:extLst>
              <a:ext uri="{FF2B5EF4-FFF2-40B4-BE49-F238E27FC236}">
                <a16:creationId xmlns:a16="http://schemas.microsoft.com/office/drawing/2014/main" id="{2A65B9D5-9D5A-1207-7DB8-FDEC86A3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97" y="190761"/>
            <a:ext cx="4939284" cy="1852230"/>
          </a:xfrm>
          <a:prstGeom prst="rect">
            <a:avLst/>
          </a:prstGeom>
          <a:noFill/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32C143B-CF95-810D-D36D-6A15C268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2" y="4544567"/>
            <a:ext cx="10268712" cy="1353311"/>
          </a:xfrm>
        </p:spPr>
        <p:txBody>
          <a:bodyPr>
            <a:noAutofit/>
          </a:bodyPr>
          <a:lstStyle/>
          <a:p>
            <a:pPr>
              <a:lnSpc>
                <a:spcPct val="91000"/>
              </a:lnSpc>
            </a:pPr>
            <a:r>
              <a:rPr lang="en-US" sz="3600" dirty="0" err="1">
                <a:solidFill>
                  <a:schemeClr val="bg1"/>
                </a:solidFill>
                <a:effectLst/>
              </a:rPr>
              <a:t>Projeto</a:t>
            </a:r>
            <a:r>
              <a:rPr lang="en-US" sz="3600" dirty="0">
                <a:solidFill>
                  <a:schemeClr val="bg1"/>
                </a:solidFill>
                <a:effectLst/>
              </a:rPr>
              <a:t> individual do 1° </a:t>
            </a:r>
            <a:r>
              <a:rPr lang="en-US" sz="3600" dirty="0" err="1">
                <a:solidFill>
                  <a:schemeClr val="bg1"/>
                </a:solidFill>
                <a:effectLst/>
              </a:rPr>
              <a:t>Semestre</a:t>
            </a:r>
            <a:br>
              <a:rPr lang="en-US" sz="3600" dirty="0">
                <a:solidFill>
                  <a:schemeClr val="bg1"/>
                </a:solidFill>
                <a:effectLst/>
              </a:rPr>
            </a:br>
            <a:r>
              <a:rPr lang="en-US" sz="3600" dirty="0">
                <a:solidFill>
                  <a:schemeClr val="bg1"/>
                </a:solidFill>
                <a:effectLst/>
              </a:rPr>
              <a:t>Antonio Gonçalves Sousa - 1ADS – A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D46F13-2C74-3D42-2149-5C33CBCF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/>
              <a:t>Superações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A07EAB6-C975-FD66-9125-B901A478F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916657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93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614C5-443B-85EC-CD24-06FB1A66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/>
              <a:t>agradecimentos</a:t>
            </a:r>
            <a:endParaRPr lang="pt-BR" dirty="0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A53282BE-2D20-03C7-8330-77C863114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23153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8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BA4B0-D13E-269E-2D61-33EAD777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 sz="5600" kern="10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Oque é Velozes e Furiosos ?	</a:t>
            </a:r>
            <a:endParaRPr lang="pt-BR" sz="5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Fast X – Wikipédia, a enciclopédia livre">
            <a:extLst>
              <a:ext uri="{FF2B5EF4-FFF2-40B4-BE49-F238E27FC236}">
                <a16:creationId xmlns:a16="http://schemas.microsoft.com/office/drawing/2014/main" id="{86776817-8233-0B71-5409-D4EA2200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893" y="3247390"/>
            <a:ext cx="4641584" cy="2484146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C16AF-DD65-5300-D4B1-C6E65AA9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r>
              <a:rPr lang="pt-BR" sz="2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saga “Velozes e Furiosos” é uma série cinematográfica que estreou em 2001, explorando o mundo da corrida de carros tunados e atividades criminosas relacionadas. Com seu início focado em corridas ilegais nas ruas de Los Angeles, a trama evoluiu para incluir missões globais, espionagem e uma rede intricada de personagens.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56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6E99F-6694-1038-17D3-D8D160D5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 sz="5400" dirty="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Porque eu escolhi esse tema ?</a:t>
            </a:r>
            <a:endParaRPr lang="pt-BR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E1983-0F15-B8A6-EAFC-2789CC6E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desde pequeno sempre me inspirei muito no meu primo, sempre gostei do jeito dele e do jeito dele de encantar as pessoas e nunca se deixar abalar por nada nem ninguém, e do jeito que ele sempre seguiu seus ideais não importa oque as pessoas falavam para ele e do jeito que a gente se ajudava sempre, então desde pequeno eu queria me ver daquele jeito e conquistar um sorriso no rosto das pessoas com a mesma facilidade que ele conseguia. 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por eu me inspirar bastante nele sempre gostava de ficar grudado com ele e conversar, brincar e assistir filmes. E com isso ele por ser um pouco mais velho que eu, me apresentou um filme da franquia “Velozes &amp; Furiosos”. Oque para mim na época foi basicamente amor à primeira vista, ainda consigo me lembrar daquela tarde em que eu assisti pela primeira vez o 6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pt-BR" sz="1400" kern="1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filme da franquia e desde então nunca deixei de assistir nenhum filme da série.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r>
              <a:rPr lang="pt-BR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 não é só por esses motivos que a franquia me encanta, também tem seus valores que eu considero um ponto muito importante a se sitar pois o filme não se trata somente de corridas, pois por detrás dessas corridas eles tem um motivo muito importante para estar correndo que é para proteger suas famílias e amigos, que de acordo com eles são as coisas mais importante que eles levam para a vida.</a:t>
            </a:r>
            <a:br>
              <a:rPr lang="pt-BR" sz="1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493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AD84C-BB9D-9A17-5C82-B6D6590A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64" y="329034"/>
            <a:ext cx="3377029" cy="1700784"/>
          </a:xfrm>
        </p:spPr>
        <p:txBody>
          <a:bodyPr>
            <a:normAutofit/>
          </a:bodyPr>
          <a:lstStyle/>
          <a:p>
            <a:r>
              <a:rPr lang="pt-BR" kern="100" dirty="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32A796F3-BBEF-0058-9FCD-5D3EBDBA4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3" y="2264989"/>
            <a:ext cx="3979655" cy="3952189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7E539D79-FE71-2E76-3A04-81952A64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27" y="2265731"/>
            <a:ext cx="3904488" cy="39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3C7397F4-9EC2-F000-CED1-63934199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5CEA7A-28D1-B169-A66F-E88F9C54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84386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la de fundo abstrata de malha e nós azuis">
            <a:extLst>
              <a:ext uri="{FF2B5EF4-FFF2-40B4-BE49-F238E27FC236}">
                <a16:creationId xmlns:a16="http://schemas.microsoft.com/office/drawing/2014/main" id="{8FDFB222-7FC4-4DA3-B3E3-41DBC4BCC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EF449-29D2-F114-5B4B-DBD8DD21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86894"/>
            <a:ext cx="10267950" cy="2684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 err="1">
                <a:solidFill>
                  <a:srgbClr val="FFFFFF"/>
                </a:solidFill>
                <a:effectLst/>
              </a:rPr>
              <a:t>Modelagem</a:t>
            </a:r>
            <a:r>
              <a:rPr lang="en-US" sz="8800" dirty="0">
                <a:solidFill>
                  <a:srgbClr val="FFFFFF"/>
                </a:solidFill>
                <a:effectLst/>
              </a:rPr>
              <a:t> </a:t>
            </a:r>
            <a:r>
              <a:rPr lang="en-US" sz="8800" dirty="0" err="1">
                <a:solidFill>
                  <a:srgbClr val="FFFFFF"/>
                </a:solidFill>
                <a:effectLst/>
              </a:rPr>
              <a:t>Lógica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6B402-5006-E7B6-D4DA-C3456784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229E0DB-0246-726B-4A62-9C6E8F1F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3349"/>
          </a:xfrm>
        </p:spPr>
      </p:pic>
    </p:spTree>
    <p:extLst>
      <p:ext uri="{BB962C8B-B14F-4D97-AF65-F5344CB8AC3E}">
        <p14:creationId xmlns:p14="http://schemas.microsoft.com/office/powerpoint/2010/main" val="273768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9F7240-EFBE-76C1-4086-9790952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1240403"/>
            <a:ext cx="5943600" cy="29419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>
                <a:solidFill>
                  <a:schemeClr val="tx1"/>
                </a:solidFill>
              </a:rPr>
              <a:t>Site</a:t>
            </a:r>
          </a:p>
        </p:txBody>
      </p:sp>
      <p:pic>
        <p:nvPicPr>
          <p:cNvPr id="15" name="Espaço Reservado para Conteúdo 14" descr="Fast X – Wikipédia, a enciclopédia livre">
            <a:extLst>
              <a:ext uri="{FF2B5EF4-FFF2-40B4-BE49-F238E27FC236}">
                <a16:creationId xmlns:a16="http://schemas.microsoft.com/office/drawing/2014/main" id="{1E85695E-7EC4-B0AC-D362-CBE1B682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r="2841"/>
          <a:stretch/>
        </p:blipFill>
        <p:spPr bwMode="auto">
          <a:xfrm>
            <a:off x="7533136" y="1493196"/>
            <a:ext cx="4015397" cy="225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15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4DD4-6FF5-3520-9EF1-C0BE5F09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EA43FB5-8470-1F45-A339-A48CB48EDC97}"/>
              </a:ext>
            </a:extLst>
          </p:cNvPr>
          <p:cNvGrpSpPr/>
          <p:nvPr/>
        </p:nvGrpSpPr>
        <p:grpSpPr>
          <a:xfrm>
            <a:off x="680047" y="2953801"/>
            <a:ext cx="4888306" cy="3364414"/>
            <a:chOff x="1253" y="0"/>
            <a:chExt cx="4888306" cy="336441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EC23AE1-6034-6741-9088-A4DB287FC022}"/>
                </a:ext>
              </a:extLst>
            </p:cNvPr>
            <p:cNvSpPr/>
            <p:nvPr/>
          </p:nvSpPr>
          <p:spPr>
            <a:xfrm>
              <a:off x="1253" y="0"/>
              <a:ext cx="4888306" cy="3364414"/>
            </a:xfrm>
            <a:prstGeom prst="rect">
              <a:avLst/>
            </a:prstGeom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BC9F98A-8F54-B8FB-AD10-E2F4064BBBA5}"/>
                </a:ext>
              </a:extLst>
            </p:cNvPr>
            <p:cNvSpPr txBox="1"/>
            <p:nvPr/>
          </p:nvSpPr>
          <p:spPr>
            <a:xfrm>
              <a:off x="1253" y="1278477"/>
              <a:ext cx="4888306" cy="2018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111" tIns="330200" rIns="381111" bIns="330200" numCol="1" spcCol="1270" anchor="t" anchorCtr="0">
              <a:no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600" dirty="0"/>
                <a:t>Saber manusear o tempo;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BA82E6E-394C-B4D7-61CD-FDC8F35AB71D}"/>
              </a:ext>
            </a:extLst>
          </p:cNvPr>
          <p:cNvGrpSpPr/>
          <p:nvPr/>
        </p:nvGrpSpPr>
        <p:grpSpPr>
          <a:xfrm>
            <a:off x="2619538" y="3290242"/>
            <a:ext cx="1009324" cy="1009324"/>
            <a:chOff x="1940744" y="336441"/>
            <a:chExt cx="1009324" cy="1009324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7EBB8BB-235D-3F5A-A476-61B989AF35A2}"/>
                </a:ext>
              </a:extLst>
            </p:cNvPr>
            <p:cNvSpPr/>
            <p:nvPr/>
          </p:nvSpPr>
          <p:spPr>
            <a:xfrm>
              <a:off x="1940744" y="336441"/>
              <a:ext cx="1009324" cy="1009324"/>
            </a:xfrm>
            <a:prstGeom prst="ellipse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Elipse 6">
              <a:extLst>
                <a:ext uri="{FF2B5EF4-FFF2-40B4-BE49-F238E27FC236}">
                  <a16:creationId xmlns:a16="http://schemas.microsoft.com/office/drawing/2014/main" id="{6543B71C-DDEB-57AE-4D97-D90B65FBEFFD}"/>
                </a:ext>
              </a:extLst>
            </p:cNvPr>
            <p:cNvSpPr txBox="1"/>
            <p:nvPr/>
          </p:nvSpPr>
          <p:spPr>
            <a:xfrm>
              <a:off x="2088556" y="484253"/>
              <a:ext cx="713700" cy="713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691" tIns="12700" rIns="78691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1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90FE00-185D-FE84-A7C3-B4D841BFAB0B}"/>
              </a:ext>
            </a:extLst>
          </p:cNvPr>
          <p:cNvGrpSpPr/>
          <p:nvPr/>
        </p:nvGrpSpPr>
        <p:grpSpPr>
          <a:xfrm>
            <a:off x="6623647" y="2953801"/>
            <a:ext cx="4888306" cy="3364414"/>
            <a:chOff x="5378390" y="0"/>
            <a:chExt cx="4888306" cy="3364414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5D3155-3F8D-21E9-D5D8-30C774FAF8C2}"/>
                </a:ext>
              </a:extLst>
            </p:cNvPr>
            <p:cNvSpPr/>
            <p:nvPr/>
          </p:nvSpPr>
          <p:spPr>
            <a:xfrm>
              <a:off x="5378390" y="0"/>
              <a:ext cx="4888306" cy="3364414"/>
            </a:xfrm>
            <a:prstGeom prst="rect">
              <a:avLst/>
            </a:prstGeom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-5152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-5152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-515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63D3CE2-A7CB-F310-B435-4BDB2AEC6D88}"/>
                </a:ext>
              </a:extLst>
            </p:cNvPr>
            <p:cNvSpPr txBox="1"/>
            <p:nvPr/>
          </p:nvSpPr>
          <p:spPr>
            <a:xfrm>
              <a:off x="5378390" y="1278477"/>
              <a:ext cx="4888306" cy="2018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111" tIns="330200" rIns="381111" bIns="330200" numCol="1" spcCol="1270" anchor="t" anchorCtr="0">
              <a:no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600" dirty="0"/>
                <a:t>Conseguir me adaptar a nova realidade;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42ECD91-482C-B2F9-1D3A-9A68997EB092}"/>
              </a:ext>
            </a:extLst>
          </p:cNvPr>
          <p:cNvGrpSpPr/>
          <p:nvPr/>
        </p:nvGrpSpPr>
        <p:grpSpPr>
          <a:xfrm>
            <a:off x="8563138" y="3290242"/>
            <a:ext cx="1009324" cy="1009324"/>
            <a:chOff x="7317881" y="336441"/>
            <a:chExt cx="1009324" cy="100932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B621BFD-88BF-27BE-2EF3-7B853113A732}"/>
                </a:ext>
              </a:extLst>
            </p:cNvPr>
            <p:cNvSpPr/>
            <p:nvPr/>
          </p:nvSpPr>
          <p:spPr>
            <a:xfrm>
              <a:off x="7317881" y="336441"/>
              <a:ext cx="1009324" cy="1009324"/>
            </a:xfrm>
            <a:prstGeom prst="ellipse">
              <a:avLst/>
            </a:prstGeom>
          </p:spPr>
          <p:style>
            <a:lnRef idx="1">
              <a:schemeClr val="accent5">
                <a:hueOff val="0"/>
                <a:satOff val="0"/>
                <a:lumOff val="-14902"/>
                <a:alphaOff val="0"/>
              </a:schemeClr>
            </a:lnRef>
            <a:fillRef idx="3">
              <a:schemeClr val="accent5">
                <a:hueOff val="0"/>
                <a:satOff val="0"/>
                <a:lumOff val="-14902"/>
                <a:alphaOff val="0"/>
              </a:schemeClr>
            </a:fillRef>
            <a:effectRef idx="2">
              <a:schemeClr val="accent5">
                <a:hueOff val="0"/>
                <a:satOff val="0"/>
                <a:lumOff val="-1490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Elipse 6">
              <a:extLst>
                <a:ext uri="{FF2B5EF4-FFF2-40B4-BE49-F238E27FC236}">
                  <a16:creationId xmlns:a16="http://schemas.microsoft.com/office/drawing/2014/main" id="{1731BC9A-9522-584B-7590-93FD59B18744}"/>
                </a:ext>
              </a:extLst>
            </p:cNvPr>
            <p:cNvSpPr txBox="1"/>
            <p:nvPr/>
          </p:nvSpPr>
          <p:spPr>
            <a:xfrm>
              <a:off x="7465693" y="484253"/>
              <a:ext cx="713700" cy="713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691" tIns="12700" rIns="78691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18643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387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Bahnschrift SemiBold SemiConden</vt:lpstr>
      <vt:lpstr>Calibri</vt:lpstr>
      <vt:lpstr>Franklin Gothic Demi Cond</vt:lpstr>
      <vt:lpstr>Franklin Gothic Medium</vt:lpstr>
      <vt:lpstr>PaybAck</vt:lpstr>
      <vt:lpstr>Wingdings</vt:lpstr>
      <vt:lpstr>JuxtaposeVTI</vt:lpstr>
      <vt:lpstr>Projeto individual do 1° Semestre Antonio Gonçalves Sousa - 1ADS – A</vt:lpstr>
      <vt:lpstr>Oque é Velozes e Furiosos ? </vt:lpstr>
      <vt:lpstr>Porque eu escolhi esse tema ?</vt:lpstr>
      <vt:lpstr>Valores</vt:lpstr>
      <vt:lpstr>Trello</vt:lpstr>
      <vt:lpstr>Modelagem Lógica</vt:lpstr>
      <vt:lpstr>Apresentação do PowerPoint</vt:lpstr>
      <vt:lpstr>Site</vt:lpstr>
      <vt:lpstr>Desafios</vt:lpstr>
      <vt:lpstr>Superações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do Projeto</dc:title>
  <dc:creator>ANTONIO GONÇALVES SOUSA .</dc:creator>
  <cp:lastModifiedBy>ANTONIO GONÇALVES SOUSA .</cp:lastModifiedBy>
  <cp:revision>6</cp:revision>
  <dcterms:created xsi:type="dcterms:W3CDTF">2023-11-28T22:56:22Z</dcterms:created>
  <dcterms:modified xsi:type="dcterms:W3CDTF">2023-11-30T22:23:39Z</dcterms:modified>
</cp:coreProperties>
</file>