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8" r:id="rId6"/>
    <p:sldId id="259" r:id="rId7"/>
    <p:sldId id="269" r:id="rId8"/>
    <p:sldId id="262" r:id="rId9"/>
    <p:sldId id="272" r:id="rId10"/>
    <p:sldId id="263" r:id="rId11"/>
    <p:sldId id="264" r:id="rId12"/>
    <p:sldId id="271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2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5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2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11/29/2023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Carro cinza parado&#10;&#10;Descrição gerada automaticamente">
            <a:extLst>
              <a:ext uri="{FF2B5EF4-FFF2-40B4-BE49-F238E27FC236}">
                <a16:creationId xmlns:a16="http://schemas.microsoft.com/office/drawing/2014/main" id="{7D9C479C-D559-403F-0645-33603FA4A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ECHADO] Fonte do filme Velozes e Furiosos - Forum | Netfontes">
            <a:extLst>
              <a:ext uri="{FF2B5EF4-FFF2-40B4-BE49-F238E27FC236}">
                <a16:creationId xmlns:a16="http://schemas.microsoft.com/office/drawing/2014/main" id="{2A65B9D5-9D5A-1207-7DB8-FDEC86A3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97" y="190761"/>
            <a:ext cx="4939284" cy="1852230"/>
          </a:xfrm>
          <a:prstGeom prst="rect">
            <a:avLst/>
          </a:prstGeom>
          <a:noFill/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32C143B-CF95-810D-D36D-6A15C268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2" y="4544567"/>
            <a:ext cx="10268712" cy="1353311"/>
          </a:xfrm>
        </p:spPr>
        <p:txBody>
          <a:bodyPr>
            <a:noAutofit/>
          </a:bodyPr>
          <a:lstStyle/>
          <a:p>
            <a:pPr>
              <a:lnSpc>
                <a:spcPct val="91000"/>
              </a:lnSpc>
            </a:pPr>
            <a:r>
              <a:rPr lang="en-US" sz="3600" dirty="0" err="1">
                <a:solidFill>
                  <a:schemeClr val="bg1"/>
                </a:solidFill>
                <a:effectLst/>
              </a:rPr>
              <a:t>Projeto</a:t>
            </a:r>
            <a:r>
              <a:rPr lang="en-US" sz="3600" dirty="0">
                <a:solidFill>
                  <a:schemeClr val="bg1"/>
                </a:solidFill>
                <a:effectLst/>
              </a:rPr>
              <a:t> individual do 1° </a:t>
            </a:r>
            <a:r>
              <a:rPr lang="en-US" sz="3600" dirty="0" err="1">
                <a:solidFill>
                  <a:schemeClr val="bg1"/>
                </a:solidFill>
                <a:effectLst/>
              </a:rPr>
              <a:t>Semestre</a:t>
            </a:r>
            <a:br>
              <a:rPr lang="en-US" sz="3600" dirty="0">
                <a:solidFill>
                  <a:schemeClr val="bg1"/>
                </a:solidFill>
                <a:effectLst/>
              </a:rPr>
            </a:br>
            <a:r>
              <a:rPr lang="en-US" sz="3600" dirty="0">
                <a:solidFill>
                  <a:schemeClr val="bg1"/>
                </a:solidFill>
                <a:effectLst/>
              </a:rPr>
              <a:t>Antonio Gonçalves Sousa - 1ADS – A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la de fundo abstrata de malha e nós azuis">
            <a:extLst>
              <a:ext uri="{FF2B5EF4-FFF2-40B4-BE49-F238E27FC236}">
                <a16:creationId xmlns:a16="http://schemas.microsoft.com/office/drawing/2014/main" id="{8FDFB222-7FC4-4DA3-B3E3-41DBC4BC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EF449-29D2-F114-5B4B-DBD8DD21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  <a:effectLst/>
              </a:rPr>
              <a:t>Modelagem</a:t>
            </a:r>
            <a:r>
              <a:rPr lang="en-US" sz="8800" dirty="0">
                <a:solidFill>
                  <a:srgbClr val="FFFFFF"/>
                </a:solidFill>
                <a:effectLst/>
              </a:rPr>
              <a:t> </a:t>
            </a:r>
            <a:r>
              <a:rPr lang="en-US" sz="8800" dirty="0" err="1">
                <a:solidFill>
                  <a:srgbClr val="FFFFFF"/>
                </a:solidFill>
                <a:effectLst/>
              </a:rPr>
              <a:t>Lógica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0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B402-5006-E7B6-D4DA-C3456784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229E0DB-0246-726B-4A62-9C6E8F1F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3349"/>
          </a:xfrm>
        </p:spPr>
      </p:pic>
    </p:spTree>
    <p:extLst>
      <p:ext uri="{BB962C8B-B14F-4D97-AF65-F5344CB8AC3E}">
        <p14:creationId xmlns:p14="http://schemas.microsoft.com/office/powerpoint/2010/main" val="273768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2D32-9DCF-BFF0-8311-B6B4F23C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372FD-E3EF-9F1B-A979-028CDB51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14C5-443B-85EC-CD24-06FB1A66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A673E-56A6-8DA4-512D-F064232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BA4B0-D13E-269E-2D61-33EAD777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kern="10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CONTEXTO	</a:t>
            </a:r>
            <a:endParaRPr lang="pt-BR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Fast X – Wikipédia, a enciclopédia livre">
            <a:extLst>
              <a:ext uri="{FF2B5EF4-FFF2-40B4-BE49-F238E27FC236}">
                <a16:creationId xmlns:a16="http://schemas.microsoft.com/office/drawing/2014/main" id="{86776817-8233-0B71-5409-D4EA2200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597" y="3500912"/>
            <a:ext cx="3694176" cy="1977101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C16AF-DD65-5300-D4B1-C6E65AA9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saga “Velozes e Furiosos” é uma série cinematográfica que estreou em 2001, explorando o mundo da corrida de carros tunados e atividades criminosas relacionadas. Com seu início focado em corridas ilegais nas ruas de Los Angeles, a trama evoluiu para incluir missões globais, espionagem e uma rede intricada de personagens. O núcleo da história gira em torno da família liderada por Dominic </a:t>
            </a:r>
            <a:r>
              <a:rPr lang="pt-BR" sz="140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Toretto</a:t>
            </a: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interpretado por Vin Diesel, e seu elo com Brian </a:t>
            </a:r>
            <a:r>
              <a:rPr lang="pt-BR" sz="140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O’Conner</a:t>
            </a: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interpretado por Paul Walker. Ao longo dos filmes, a narrativa se tornou mais complexa, incorporando elementos de ação espetacular, desafios sobre rodas e amizades leais, transformando “Velozes e Furiosos” em uma franquia de grande sucesso. O falecimento de Paul Walker durante as filmagens do sétimo filme trouxe um toque emocional à saga, enquanto o enfoque na diversidade do elenco e a exibição de carros incríveis continuaram a cativar fãs ao redor do mundo.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356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C579C-91B4-2354-86E1-124F3EC7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406A0-2B8C-55B8-F0FC-44186AB6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principal objetivo 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é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impulsionar o conhecimento e o interesse do p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ú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blico pela saga, estimulando discuss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õ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 intera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çõ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significativas. Ao promover uma abordagem informativa e envolvente, o site se tornar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á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ponto de refer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ê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ncia para os f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ã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s, consolidando-se como uma plataforma din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â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mica que cativa tanto os iniciantes quanto os entusiastas de longa data da franquia “Velozes e Furiosos”.</a:t>
            </a:r>
            <a:endParaRPr lang="pt-BR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pt-BR" sz="2000"/>
          </a:p>
        </p:txBody>
      </p:sp>
      <p:pic>
        <p:nvPicPr>
          <p:cNvPr id="5" name="Picture 4" descr="Biblioteca pública abstrata e desfocada com estantes">
            <a:extLst>
              <a:ext uri="{FF2B5EF4-FFF2-40B4-BE49-F238E27FC236}">
                <a16:creationId xmlns:a16="http://schemas.microsoft.com/office/drawing/2014/main" id="{2D84D297-1278-0491-28AA-B33108D7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31495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AD84C-BB9D-9A17-5C82-B6D6590A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64" y="329034"/>
            <a:ext cx="3377029" cy="1700784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11A8-BCD3-59E3-9A1B-0009CE028B5A}"/>
              </a:ext>
            </a:extLst>
          </p:cNvPr>
          <p:cNvSpPr>
            <a:spLocks/>
          </p:cNvSpPr>
          <p:nvPr/>
        </p:nvSpPr>
        <p:spPr>
          <a:xfrm>
            <a:off x="6096000" y="2860545"/>
            <a:ext cx="5640601" cy="272081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85800">
              <a:spcAft>
                <a:spcPts val="600"/>
              </a:spcAft>
            </a:pPr>
            <a:r>
              <a:rPr lang="pt-B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franquia "Velozes &amp; Furiosos" destaca-se por abordar a igualdade de gênero de maneira progressista. Ao longo dos filmes, observamos personagens femininas desempenhando papéis centrais, não apenas como figuras decorativas, mas como pilotos habilidosas, estrategistas astutas e líderes influentes. A presença marcante de mulheres na trama desafia estereótipos de gênero associados ao gênero automobilístico, proporcionando representatividade e mostrando que mulheres podem ocupar qualquer espaço, inclusive nos ambientes tradicionalmente dominados por homens. Isso contribui para uma narrativa que promove a diversidade e reforça a ideia de que habilidade e determinação não têm gênero.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CBA8F8-4F77-8BD9-6EE7-6B6C0585C2E9}"/>
              </a:ext>
            </a:extLst>
          </p:cNvPr>
          <p:cNvSpPr txBox="1"/>
          <p:nvPr/>
        </p:nvSpPr>
        <p:spPr>
          <a:xfrm>
            <a:off x="6260592" y="2331935"/>
            <a:ext cx="307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Igualdade de g</a:t>
            </a:r>
            <a:r>
              <a:rPr lang="pt-BR" sz="2400" dirty="0"/>
              <a:t>ê</a:t>
            </a:r>
            <a:r>
              <a: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nero</a:t>
            </a:r>
            <a:endParaRPr lang="pt-BR" sz="2400" dirty="0"/>
          </a:p>
        </p:txBody>
      </p:sp>
      <p:pic>
        <p:nvPicPr>
          <p:cNvPr id="6" name="Imagem 5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32A796F3-BBEF-0058-9FCD-5D3EBDBA4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3" y="2264989"/>
            <a:ext cx="3979655" cy="39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C79B687-8FCC-FB79-8A16-ABED7561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64" y="329034"/>
            <a:ext cx="3377029" cy="1700784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FB6FF6-7D5C-3EEB-3ED3-8F5EFD4B9F1F}"/>
              </a:ext>
            </a:extLst>
          </p:cNvPr>
          <p:cNvSpPr txBox="1"/>
          <p:nvPr/>
        </p:nvSpPr>
        <p:spPr>
          <a:xfrm>
            <a:off x="1701942" y="2458310"/>
            <a:ext cx="403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Paz, justiça e instituições eficazes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9B7518-4594-3744-23FB-78269418B64F}"/>
              </a:ext>
            </a:extLst>
          </p:cNvPr>
          <p:cNvSpPr txBox="1"/>
          <p:nvPr/>
        </p:nvSpPr>
        <p:spPr>
          <a:xfrm>
            <a:off x="949587" y="2827642"/>
            <a:ext cx="4988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franquia "Velozes &amp; Furiosos" também aborda implicitamente temas relacionados à paz, justiça e instituições eficazes. Embora a narrativa gire em torno de corridas emocionantes e ação intensa, os personagens principais muitas vezes se encontram em situações em que precisam lutar contra a injustiça e enfrentar ameaças que vão além das pistas de corrida.</a:t>
            </a:r>
          </a:p>
          <a:p>
            <a:endParaRPr lang="pt-BR" sz="1400" dirty="0"/>
          </a:p>
          <a:p>
            <a:r>
              <a:rPr lang="pt-BR" sz="1400" dirty="0"/>
              <a:t>Ao longo dos filmes, observamos os protagonistas defendendo seus valores e buscando justiça para aqueles que foram prejudicados. Além disso, a lealdade à família e aos amigos, que são pilares fundamentais na franquia, reflete a importância de instituições sólidas e confiáveis para garantir a coesão social e a proteção mútua.</a:t>
            </a:r>
            <a:endParaRPr lang="pt-BR" dirty="0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693D3376-F609-50F5-B5B7-5CFB23EEE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27" y="2265731"/>
            <a:ext cx="3904488" cy="396199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6B5F0E0-1F80-1208-5C95-467B779F2398}"/>
              </a:ext>
            </a:extLst>
          </p:cNvPr>
          <p:cNvSpPr/>
          <p:nvPr/>
        </p:nvSpPr>
        <p:spPr>
          <a:xfrm>
            <a:off x="-585216" y="6162954"/>
            <a:ext cx="13459968" cy="884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1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6E99F-6694-1038-17D3-D8D160D5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Justificativa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E1983-0F15-B8A6-EAFC-2789CC6E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desde pequeno sempre me inspirei muito no meu primo, sempre gostei do jeito dele e do jeito dele de encantar as pessoas e nunca se deixar abalar por nada nem ninguém, e do jeito que ele sempre seguiu seus ideais não importa oque as pessoas falavam para ele e do jeito que a gente se ajudava sempre, então desde pequeno eu queria me ver daquele jeito e conquistar um sorriso no rosto das pessoas com a mesma facilidade que ele conseguia. 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por eu me inspirar bastante nele sempre gostava de ficar grudado com ele e conversar, brincar e assistir filmes. E com isso ele por ser um pouco mais velho que eu, me apresentou um filme da franquia “Velozes &amp; Furiosos”. Oque para mim na época foi basicamente amor à primeira vista, ainda consigo me lembrar daquela tarde em que eu assisti pela primeira vez o 6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pt-BR" sz="14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filme da franquia e desde então nunca deixei de assistir nenhum filme da série.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r>
              <a:rPr lang="pt-BR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 não é só por esses motivos que a franquia me encanta, também tem seus valores que eu considero um ponto muito importante a se sitar pois o filme não se trata somente de corridas, pois por detrás dessas corridas eles tem um motivo muito importante para estar correndo que é para proteger suas famílias e amigos, que de acordo com eles são as coisas mais importante que eles levam para a vida.</a:t>
            </a:r>
            <a:br>
              <a:rPr lang="pt-BR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4936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3C7397F4-9EC2-F000-CED1-63934199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5CEA7A-28D1-B169-A66F-E88F9C54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8438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2004795-25FA-69E9-DA94-F90C5BC5D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1" r="-1" b="973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1AE795-BE9D-3B1A-92B5-CD3578E5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effectLst/>
              </a:rPr>
              <a:t>Protótipo do site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12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A20B2-4B0A-1D9E-6F2A-4B948E15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81CFBFF-9F3A-F023-9232-2FF04EF3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454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741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Bahnschrift SemiBold SemiConden</vt:lpstr>
      <vt:lpstr>Calibri</vt:lpstr>
      <vt:lpstr>Franklin Gothic Demi Cond</vt:lpstr>
      <vt:lpstr>Franklin Gothic Medium</vt:lpstr>
      <vt:lpstr>PaybAck</vt:lpstr>
      <vt:lpstr>Wingdings</vt:lpstr>
      <vt:lpstr>JuxtaposeVTI</vt:lpstr>
      <vt:lpstr>Projeto individual do 1° Semestre Antonio Gonçalves Sousa - 1ADS – A</vt:lpstr>
      <vt:lpstr>CONTEXTO </vt:lpstr>
      <vt:lpstr>Objetivo</vt:lpstr>
      <vt:lpstr>Valores</vt:lpstr>
      <vt:lpstr>Valores</vt:lpstr>
      <vt:lpstr>Justificativa</vt:lpstr>
      <vt:lpstr>Trello</vt:lpstr>
      <vt:lpstr>Protótipo do site</vt:lpstr>
      <vt:lpstr>Apresentação do PowerPoint</vt:lpstr>
      <vt:lpstr>Modelagem Lógica</vt:lpstr>
      <vt:lpstr>Apresentação do PowerPoint</vt:lpstr>
      <vt:lpstr>Desafios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 Projeto</dc:title>
  <dc:creator>ANTONIO GONÇALVES SOUSA .</dc:creator>
  <cp:lastModifiedBy>ANTONIO GONÇALVES SOUSA .</cp:lastModifiedBy>
  <cp:revision>4</cp:revision>
  <dcterms:created xsi:type="dcterms:W3CDTF">2023-11-28T22:56:22Z</dcterms:created>
  <dcterms:modified xsi:type="dcterms:W3CDTF">2023-11-29T23:09:50Z</dcterms:modified>
</cp:coreProperties>
</file>