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8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6077E1-D38D-41CF-A646-DC140923779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543E34-2B6A-4D32-B082-B80C8B6DE1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Repósitório no git hub;</a:t>
          </a:r>
          <a:endParaRPr lang="en-US"/>
        </a:p>
      </dgm:t>
    </dgm:pt>
    <dgm:pt modelId="{9452FEDB-A5A0-4227-AD6C-AD7DAFC01152}" type="parTrans" cxnId="{2C45BEAA-A8CB-45E2-8B77-C9B033558B80}">
      <dgm:prSet/>
      <dgm:spPr/>
      <dgm:t>
        <a:bodyPr/>
        <a:lstStyle/>
        <a:p>
          <a:endParaRPr lang="en-US"/>
        </a:p>
      </dgm:t>
    </dgm:pt>
    <dgm:pt modelId="{36480D7B-520B-43C6-BEB7-D1790944BA0D}" type="sibTrans" cxnId="{2C45BEAA-A8CB-45E2-8B77-C9B033558B80}">
      <dgm:prSet/>
      <dgm:spPr/>
      <dgm:t>
        <a:bodyPr/>
        <a:lstStyle/>
        <a:p>
          <a:endParaRPr lang="en-US"/>
        </a:p>
      </dgm:t>
    </dgm:pt>
    <dgm:pt modelId="{FD5FF640-68F0-47A5-B5AE-557CD1C0CA2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Organização no Trello;</a:t>
          </a:r>
          <a:endParaRPr lang="en-US"/>
        </a:p>
      </dgm:t>
    </dgm:pt>
    <dgm:pt modelId="{A1CAC785-7EC0-4D92-B7DA-83CC311973F8}" type="parTrans" cxnId="{24824333-70BC-4686-80A7-F58EB378D15B}">
      <dgm:prSet/>
      <dgm:spPr/>
      <dgm:t>
        <a:bodyPr/>
        <a:lstStyle/>
        <a:p>
          <a:endParaRPr lang="en-US"/>
        </a:p>
      </dgm:t>
    </dgm:pt>
    <dgm:pt modelId="{0884D4C9-93DB-4C27-AF10-F713817F4F19}" type="sibTrans" cxnId="{24824333-70BC-4686-80A7-F58EB378D15B}">
      <dgm:prSet/>
      <dgm:spPr/>
      <dgm:t>
        <a:bodyPr/>
        <a:lstStyle/>
        <a:p>
          <a:endParaRPr lang="en-US"/>
        </a:p>
      </dgm:t>
    </dgm:pt>
    <dgm:pt modelId="{249FEE0E-9E60-4E49-B8F2-0E3F1A673E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Documentação do projeto;</a:t>
          </a:r>
          <a:endParaRPr lang="en-US"/>
        </a:p>
      </dgm:t>
    </dgm:pt>
    <dgm:pt modelId="{F917EE30-270F-45B3-AA21-297F34349D72}" type="parTrans" cxnId="{48B5DDEF-2669-4681-9A65-EF991BE39C17}">
      <dgm:prSet/>
      <dgm:spPr/>
      <dgm:t>
        <a:bodyPr/>
        <a:lstStyle/>
        <a:p>
          <a:endParaRPr lang="en-US"/>
        </a:p>
      </dgm:t>
    </dgm:pt>
    <dgm:pt modelId="{B4085012-82BA-4431-8B83-C12A947E2C39}" type="sibTrans" cxnId="{48B5DDEF-2669-4681-9A65-EF991BE39C17}">
      <dgm:prSet/>
      <dgm:spPr/>
      <dgm:t>
        <a:bodyPr/>
        <a:lstStyle/>
        <a:p>
          <a:endParaRPr lang="en-US"/>
        </a:p>
      </dgm:t>
    </dgm:pt>
    <dgm:pt modelId="{92B4762D-72D5-4856-8F17-5BCA0FFB1C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Protótipo do site;</a:t>
          </a:r>
          <a:endParaRPr lang="en-US"/>
        </a:p>
      </dgm:t>
    </dgm:pt>
    <dgm:pt modelId="{E4BF821E-3D29-45ED-8879-ADFB348879B4}" type="parTrans" cxnId="{0B0B8008-32F3-49A1-B77A-64E1B9D2D9A9}">
      <dgm:prSet/>
      <dgm:spPr/>
      <dgm:t>
        <a:bodyPr/>
        <a:lstStyle/>
        <a:p>
          <a:endParaRPr lang="en-US"/>
        </a:p>
      </dgm:t>
    </dgm:pt>
    <dgm:pt modelId="{0E59B4ED-84BE-45AA-B5FF-1721DCABF07E}" type="sibTrans" cxnId="{0B0B8008-32F3-49A1-B77A-64E1B9D2D9A9}">
      <dgm:prSet/>
      <dgm:spPr/>
      <dgm:t>
        <a:bodyPr/>
        <a:lstStyle/>
        <a:p>
          <a:endParaRPr lang="en-US"/>
        </a:p>
      </dgm:t>
    </dgm:pt>
    <dgm:pt modelId="{DEEABC26-4791-4F4A-B15B-40F0B7F419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Site informativo e interativo sobre Velozes e Furiosos com páginas de index, login, cadastro, home, analytics e jogo interativo, todas conectadas com banco de dados;</a:t>
          </a:r>
          <a:endParaRPr lang="en-US"/>
        </a:p>
      </dgm:t>
    </dgm:pt>
    <dgm:pt modelId="{EF6DB4A1-CA98-4A7C-A112-7F898612AB23}" type="parTrans" cxnId="{F2633A99-61FA-4A1D-8076-93D882551067}">
      <dgm:prSet/>
      <dgm:spPr/>
      <dgm:t>
        <a:bodyPr/>
        <a:lstStyle/>
        <a:p>
          <a:endParaRPr lang="en-US"/>
        </a:p>
      </dgm:t>
    </dgm:pt>
    <dgm:pt modelId="{D7ACD46E-999F-4203-A8C6-07A9BF873176}" type="sibTrans" cxnId="{F2633A99-61FA-4A1D-8076-93D882551067}">
      <dgm:prSet/>
      <dgm:spPr/>
      <dgm:t>
        <a:bodyPr/>
        <a:lstStyle/>
        <a:p>
          <a:endParaRPr lang="en-US"/>
        </a:p>
      </dgm:t>
    </dgm:pt>
    <dgm:pt modelId="{C1D99945-1C20-48AB-9777-A241565F865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Modelagem lógica;</a:t>
          </a:r>
          <a:endParaRPr lang="en-US"/>
        </a:p>
      </dgm:t>
    </dgm:pt>
    <dgm:pt modelId="{40EF9F75-10EE-457E-A826-546764F2434E}" type="parTrans" cxnId="{A9100CE8-963D-4C9B-B08C-345AE76E51C1}">
      <dgm:prSet/>
      <dgm:spPr/>
      <dgm:t>
        <a:bodyPr/>
        <a:lstStyle/>
        <a:p>
          <a:endParaRPr lang="en-US"/>
        </a:p>
      </dgm:t>
    </dgm:pt>
    <dgm:pt modelId="{B38842D5-F43A-460B-A01A-2E091B4C0E96}" type="sibTrans" cxnId="{A9100CE8-963D-4C9B-B08C-345AE76E51C1}">
      <dgm:prSet/>
      <dgm:spPr/>
      <dgm:t>
        <a:bodyPr/>
        <a:lstStyle/>
        <a:p>
          <a:endParaRPr lang="en-US"/>
        </a:p>
      </dgm:t>
    </dgm:pt>
    <dgm:pt modelId="{33278E4C-1234-4B90-A9F2-AD25CF4E7C99}" type="pres">
      <dgm:prSet presAssocID="{566077E1-D38D-41CF-A646-DC140923779E}" presName="root" presStyleCnt="0">
        <dgm:presLayoutVars>
          <dgm:dir/>
          <dgm:resizeHandles val="exact"/>
        </dgm:presLayoutVars>
      </dgm:prSet>
      <dgm:spPr/>
    </dgm:pt>
    <dgm:pt modelId="{DD8D72A9-96F4-4679-B950-F094A86BCA17}" type="pres">
      <dgm:prSet presAssocID="{04543E34-2B6A-4D32-B082-B80C8B6DE1B9}" presName="compNode" presStyleCnt="0"/>
      <dgm:spPr/>
    </dgm:pt>
    <dgm:pt modelId="{36D65672-A09C-4CAB-B40F-73A865B59355}" type="pres">
      <dgm:prSet presAssocID="{04543E34-2B6A-4D32-B082-B80C8B6DE1B9}" presName="iconBgRect" presStyleLbl="bgShp" presStyleIdx="0" presStyleCnt="6"/>
      <dgm:spPr/>
    </dgm:pt>
    <dgm:pt modelId="{FE9FF378-2B5E-42EF-8935-7B76AA35E659}" type="pres">
      <dgm:prSet presAssocID="{04543E34-2B6A-4D32-B082-B80C8B6DE1B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056C0BF-D872-4F02-A4EA-7AA16210365E}" type="pres">
      <dgm:prSet presAssocID="{04543E34-2B6A-4D32-B082-B80C8B6DE1B9}" presName="spaceRect" presStyleCnt="0"/>
      <dgm:spPr/>
    </dgm:pt>
    <dgm:pt modelId="{35363435-8E3D-479B-A891-88441BECF0C5}" type="pres">
      <dgm:prSet presAssocID="{04543E34-2B6A-4D32-B082-B80C8B6DE1B9}" presName="textRect" presStyleLbl="revTx" presStyleIdx="0" presStyleCnt="6">
        <dgm:presLayoutVars>
          <dgm:chMax val="1"/>
          <dgm:chPref val="1"/>
        </dgm:presLayoutVars>
      </dgm:prSet>
      <dgm:spPr/>
    </dgm:pt>
    <dgm:pt modelId="{DFDB333A-9003-4E67-AA1E-016973FFD98A}" type="pres">
      <dgm:prSet presAssocID="{36480D7B-520B-43C6-BEB7-D1790944BA0D}" presName="sibTrans" presStyleCnt="0"/>
      <dgm:spPr/>
    </dgm:pt>
    <dgm:pt modelId="{1DFB5237-3C11-4533-B442-59CA0C85300B}" type="pres">
      <dgm:prSet presAssocID="{FD5FF640-68F0-47A5-B5AE-557CD1C0CA24}" presName="compNode" presStyleCnt="0"/>
      <dgm:spPr/>
    </dgm:pt>
    <dgm:pt modelId="{B72C3242-AE8D-4DBF-9031-347DCCBFC63C}" type="pres">
      <dgm:prSet presAssocID="{FD5FF640-68F0-47A5-B5AE-557CD1C0CA24}" presName="iconBgRect" presStyleLbl="bgShp" presStyleIdx="1" presStyleCnt="6"/>
      <dgm:spPr/>
    </dgm:pt>
    <dgm:pt modelId="{93D36915-A5FC-4872-BD72-E64343E025EB}" type="pres">
      <dgm:prSet presAssocID="{FD5FF640-68F0-47A5-B5AE-557CD1C0CA2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EB424543-8A63-4596-9B29-41EA1FDD1E65}" type="pres">
      <dgm:prSet presAssocID="{FD5FF640-68F0-47A5-B5AE-557CD1C0CA24}" presName="spaceRect" presStyleCnt="0"/>
      <dgm:spPr/>
    </dgm:pt>
    <dgm:pt modelId="{5560D158-F494-4084-9917-164BCDB68682}" type="pres">
      <dgm:prSet presAssocID="{FD5FF640-68F0-47A5-B5AE-557CD1C0CA24}" presName="textRect" presStyleLbl="revTx" presStyleIdx="1" presStyleCnt="6">
        <dgm:presLayoutVars>
          <dgm:chMax val="1"/>
          <dgm:chPref val="1"/>
        </dgm:presLayoutVars>
      </dgm:prSet>
      <dgm:spPr/>
    </dgm:pt>
    <dgm:pt modelId="{05A80CA1-4ADF-429A-A29A-C9C737B5CC7D}" type="pres">
      <dgm:prSet presAssocID="{0884D4C9-93DB-4C27-AF10-F713817F4F19}" presName="sibTrans" presStyleCnt="0"/>
      <dgm:spPr/>
    </dgm:pt>
    <dgm:pt modelId="{12707B4F-EA13-45FA-99C8-7D7574C90460}" type="pres">
      <dgm:prSet presAssocID="{249FEE0E-9E60-4E49-B8F2-0E3F1A673E9B}" presName="compNode" presStyleCnt="0"/>
      <dgm:spPr/>
    </dgm:pt>
    <dgm:pt modelId="{E514CC15-C7F8-413E-BCD8-4455C3B2A245}" type="pres">
      <dgm:prSet presAssocID="{249FEE0E-9E60-4E49-B8F2-0E3F1A673E9B}" presName="iconBgRect" presStyleLbl="bgShp" presStyleIdx="2" presStyleCnt="6"/>
      <dgm:spPr/>
    </dgm:pt>
    <dgm:pt modelId="{2A75266C-9820-428A-81B9-44532F0B4311}" type="pres">
      <dgm:prSet presAssocID="{249FEE0E-9E60-4E49-B8F2-0E3F1A673E9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3AD03596-4F44-47E7-946A-AFFE659AC14B}" type="pres">
      <dgm:prSet presAssocID="{249FEE0E-9E60-4E49-B8F2-0E3F1A673E9B}" presName="spaceRect" presStyleCnt="0"/>
      <dgm:spPr/>
    </dgm:pt>
    <dgm:pt modelId="{53F64F43-8B68-4658-B8FB-7CE038D29560}" type="pres">
      <dgm:prSet presAssocID="{249FEE0E-9E60-4E49-B8F2-0E3F1A673E9B}" presName="textRect" presStyleLbl="revTx" presStyleIdx="2" presStyleCnt="6">
        <dgm:presLayoutVars>
          <dgm:chMax val="1"/>
          <dgm:chPref val="1"/>
        </dgm:presLayoutVars>
      </dgm:prSet>
      <dgm:spPr/>
    </dgm:pt>
    <dgm:pt modelId="{55CB11C0-0CEC-4418-BBE2-3CFBC32FD31E}" type="pres">
      <dgm:prSet presAssocID="{B4085012-82BA-4431-8B83-C12A947E2C39}" presName="sibTrans" presStyleCnt="0"/>
      <dgm:spPr/>
    </dgm:pt>
    <dgm:pt modelId="{B633085D-D31A-4269-8AD2-1CBFD9738B29}" type="pres">
      <dgm:prSet presAssocID="{92B4762D-72D5-4856-8F17-5BCA0FFB1C8D}" presName="compNode" presStyleCnt="0"/>
      <dgm:spPr/>
    </dgm:pt>
    <dgm:pt modelId="{691464FD-3517-43E0-B8BD-CDA4741B5A81}" type="pres">
      <dgm:prSet presAssocID="{92B4762D-72D5-4856-8F17-5BCA0FFB1C8D}" presName="iconBgRect" presStyleLbl="bgShp" presStyleIdx="3" presStyleCnt="6"/>
      <dgm:spPr/>
    </dgm:pt>
    <dgm:pt modelId="{A0AC7414-CB25-41CC-8BA2-511F41F00DE2}" type="pres">
      <dgm:prSet presAssocID="{92B4762D-72D5-4856-8F17-5BCA0FFB1C8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7231CE2-F175-4BAC-80E9-B577A8613CBC}" type="pres">
      <dgm:prSet presAssocID="{92B4762D-72D5-4856-8F17-5BCA0FFB1C8D}" presName="spaceRect" presStyleCnt="0"/>
      <dgm:spPr/>
    </dgm:pt>
    <dgm:pt modelId="{74EC33C6-42ED-4069-9FC9-F644FA58FD1D}" type="pres">
      <dgm:prSet presAssocID="{92B4762D-72D5-4856-8F17-5BCA0FFB1C8D}" presName="textRect" presStyleLbl="revTx" presStyleIdx="3" presStyleCnt="6">
        <dgm:presLayoutVars>
          <dgm:chMax val="1"/>
          <dgm:chPref val="1"/>
        </dgm:presLayoutVars>
      </dgm:prSet>
      <dgm:spPr/>
    </dgm:pt>
    <dgm:pt modelId="{C014976C-2F8E-49E7-B433-261AC63A8B48}" type="pres">
      <dgm:prSet presAssocID="{0E59B4ED-84BE-45AA-B5FF-1721DCABF07E}" presName="sibTrans" presStyleCnt="0"/>
      <dgm:spPr/>
    </dgm:pt>
    <dgm:pt modelId="{7C12D933-ED16-4BC1-8667-45000016A6EE}" type="pres">
      <dgm:prSet presAssocID="{DEEABC26-4791-4F4A-B15B-40F0B7F41933}" presName="compNode" presStyleCnt="0"/>
      <dgm:spPr/>
    </dgm:pt>
    <dgm:pt modelId="{37A60DB2-373D-42AA-9B4B-01B2D70624E2}" type="pres">
      <dgm:prSet presAssocID="{DEEABC26-4791-4F4A-B15B-40F0B7F41933}" presName="iconBgRect" presStyleLbl="bgShp" presStyleIdx="4" presStyleCnt="6"/>
      <dgm:spPr/>
    </dgm:pt>
    <dgm:pt modelId="{DC056867-CDFA-4F6E-9277-88B8EB82A8DF}" type="pres">
      <dgm:prSet presAssocID="{DEEABC26-4791-4F4A-B15B-40F0B7F4193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3D0040CE-8A99-4C4D-A474-B57043D8A4DA}" type="pres">
      <dgm:prSet presAssocID="{DEEABC26-4791-4F4A-B15B-40F0B7F41933}" presName="spaceRect" presStyleCnt="0"/>
      <dgm:spPr/>
    </dgm:pt>
    <dgm:pt modelId="{491AA4D5-433B-4BBC-95BB-1A1AB7A7AAF7}" type="pres">
      <dgm:prSet presAssocID="{DEEABC26-4791-4F4A-B15B-40F0B7F41933}" presName="textRect" presStyleLbl="revTx" presStyleIdx="4" presStyleCnt="6">
        <dgm:presLayoutVars>
          <dgm:chMax val="1"/>
          <dgm:chPref val="1"/>
        </dgm:presLayoutVars>
      </dgm:prSet>
      <dgm:spPr/>
    </dgm:pt>
    <dgm:pt modelId="{5487BEE3-0FAD-4CBE-B96D-F14A183D525C}" type="pres">
      <dgm:prSet presAssocID="{D7ACD46E-999F-4203-A8C6-07A9BF873176}" presName="sibTrans" presStyleCnt="0"/>
      <dgm:spPr/>
    </dgm:pt>
    <dgm:pt modelId="{F8735D7C-AB4E-408E-B37A-AF29227E8C50}" type="pres">
      <dgm:prSet presAssocID="{C1D99945-1C20-48AB-9777-A241565F8657}" presName="compNode" presStyleCnt="0"/>
      <dgm:spPr/>
    </dgm:pt>
    <dgm:pt modelId="{9E543FD9-A0DE-4A62-96DE-C24D756DF718}" type="pres">
      <dgm:prSet presAssocID="{C1D99945-1C20-48AB-9777-A241565F8657}" presName="iconBgRect" presStyleLbl="bgShp" presStyleIdx="5" presStyleCnt="6"/>
      <dgm:spPr/>
    </dgm:pt>
    <dgm:pt modelId="{D065538A-E4BA-41A5-A7B0-459622700B7B}" type="pres">
      <dgm:prSet presAssocID="{C1D99945-1C20-48AB-9777-A241565F865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88DD26B9-6087-4467-80B8-A8E745049E2A}" type="pres">
      <dgm:prSet presAssocID="{C1D99945-1C20-48AB-9777-A241565F8657}" presName="spaceRect" presStyleCnt="0"/>
      <dgm:spPr/>
    </dgm:pt>
    <dgm:pt modelId="{AE68E7AF-E48E-4943-BA17-6312F18264C3}" type="pres">
      <dgm:prSet presAssocID="{C1D99945-1C20-48AB-9777-A241565F865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B0B8008-32F3-49A1-B77A-64E1B9D2D9A9}" srcId="{566077E1-D38D-41CF-A646-DC140923779E}" destId="{92B4762D-72D5-4856-8F17-5BCA0FFB1C8D}" srcOrd="3" destOrd="0" parTransId="{E4BF821E-3D29-45ED-8879-ADFB348879B4}" sibTransId="{0E59B4ED-84BE-45AA-B5FF-1721DCABF07E}"/>
    <dgm:cxn modelId="{27FD962E-62E0-4FAB-8109-F9A3FA98E445}" type="presOf" srcId="{04543E34-2B6A-4D32-B082-B80C8B6DE1B9}" destId="{35363435-8E3D-479B-A891-88441BECF0C5}" srcOrd="0" destOrd="0" presId="urn:microsoft.com/office/officeart/2018/5/layout/IconCircleLabelList"/>
    <dgm:cxn modelId="{24824333-70BC-4686-80A7-F58EB378D15B}" srcId="{566077E1-D38D-41CF-A646-DC140923779E}" destId="{FD5FF640-68F0-47A5-B5AE-557CD1C0CA24}" srcOrd="1" destOrd="0" parTransId="{A1CAC785-7EC0-4D92-B7DA-83CC311973F8}" sibTransId="{0884D4C9-93DB-4C27-AF10-F713817F4F19}"/>
    <dgm:cxn modelId="{2950D034-46A6-4847-8898-1AF6A1AA5686}" type="presOf" srcId="{FD5FF640-68F0-47A5-B5AE-557CD1C0CA24}" destId="{5560D158-F494-4084-9917-164BCDB68682}" srcOrd="0" destOrd="0" presId="urn:microsoft.com/office/officeart/2018/5/layout/IconCircleLabelList"/>
    <dgm:cxn modelId="{46F9938A-272C-4DD4-A533-9CEB1C3CE845}" type="presOf" srcId="{DEEABC26-4791-4F4A-B15B-40F0B7F41933}" destId="{491AA4D5-433B-4BBC-95BB-1A1AB7A7AAF7}" srcOrd="0" destOrd="0" presId="urn:microsoft.com/office/officeart/2018/5/layout/IconCircleLabelList"/>
    <dgm:cxn modelId="{F2633A99-61FA-4A1D-8076-93D882551067}" srcId="{566077E1-D38D-41CF-A646-DC140923779E}" destId="{DEEABC26-4791-4F4A-B15B-40F0B7F41933}" srcOrd="4" destOrd="0" parTransId="{EF6DB4A1-CA98-4A7C-A112-7F898612AB23}" sibTransId="{D7ACD46E-999F-4203-A8C6-07A9BF873176}"/>
    <dgm:cxn modelId="{2C45BEAA-A8CB-45E2-8B77-C9B033558B80}" srcId="{566077E1-D38D-41CF-A646-DC140923779E}" destId="{04543E34-2B6A-4D32-B082-B80C8B6DE1B9}" srcOrd="0" destOrd="0" parTransId="{9452FEDB-A5A0-4227-AD6C-AD7DAFC01152}" sibTransId="{36480D7B-520B-43C6-BEB7-D1790944BA0D}"/>
    <dgm:cxn modelId="{FAE2AAC8-98D9-4EB9-832E-D9999EBDF9DE}" type="presOf" srcId="{249FEE0E-9E60-4E49-B8F2-0E3F1A673E9B}" destId="{53F64F43-8B68-4658-B8FB-7CE038D29560}" srcOrd="0" destOrd="0" presId="urn:microsoft.com/office/officeart/2018/5/layout/IconCircleLabelList"/>
    <dgm:cxn modelId="{A9DD97D9-4BCC-4C8F-A2B9-832C0F53B58B}" type="presOf" srcId="{92B4762D-72D5-4856-8F17-5BCA0FFB1C8D}" destId="{74EC33C6-42ED-4069-9FC9-F644FA58FD1D}" srcOrd="0" destOrd="0" presId="urn:microsoft.com/office/officeart/2018/5/layout/IconCircleLabelList"/>
    <dgm:cxn modelId="{9AB683DC-9094-48C0-B0D9-22584D54646E}" type="presOf" srcId="{C1D99945-1C20-48AB-9777-A241565F8657}" destId="{AE68E7AF-E48E-4943-BA17-6312F18264C3}" srcOrd="0" destOrd="0" presId="urn:microsoft.com/office/officeart/2018/5/layout/IconCircleLabelList"/>
    <dgm:cxn modelId="{CBA784DC-8AC0-4DA6-9EE8-9FA230C0AC68}" type="presOf" srcId="{566077E1-D38D-41CF-A646-DC140923779E}" destId="{33278E4C-1234-4B90-A9F2-AD25CF4E7C99}" srcOrd="0" destOrd="0" presId="urn:microsoft.com/office/officeart/2018/5/layout/IconCircleLabelList"/>
    <dgm:cxn modelId="{A9100CE8-963D-4C9B-B08C-345AE76E51C1}" srcId="{566077E1-D38D-41CF-A646-DC140923779E}" destId="{C1D99945-1C20-48AB-9777-A241565F8657}" srcOrd="5" destOrd="0" parTransId="{40EF9F75-10EE-457E-A826-546764F2434E}" sibTransId="{B38842D5-F43A-460B-A01A-2E091B4C0E96}"/>
    <dgm:cxn modelId="{48B5DDEF-2669-4681-9A65-EF991BE39C17}" srcId="{566077E1-D38D-41CF-A646-DC140923779E}" destId="{249FEE0E-9E60-4E49-B8F2-0E3F1A673E9B}" srcOrd="2" destOrd="0" parTransId="{F917EE30-270F-45B3-AA21-297F34349D72}" sibTransId="{B4085012-82BA-4431-8B83-C12A947E2C39}"/>
    <dgm:cxn modelId="{7F770F88-E27A-4FA0-92F4-B7D7A4E55BAE}" type="presParOf" srcId="{33278E4C-1234-4B90-A9F2-AD25CF4E7C99}" destId="{DD8D72A9-96F4-4679-B950-F094A86BCA17}" srcOrd="0" destOrd="0" presId="urn:microsoft.com/office/officeart/2018/5/layout/IconCircleLabelList"/>
    <dgm:cxn modelId="{4D8E2AE8-0D0F-45EC-803C-B1CD24285010}" type="presParOf" srcId="{DD8D72A9-96F4-4679-B950-F094A86BCA17}" destId="{36D65672-A09C-4CAB-B40F-73A865B59355}" srcOrd="0" destOrd="0" presId="urn:microsoft.com/office/officeart/2018/5/layout/IconCircleLabelList"/>
    <dgm:cxn modelId="{8CE83E6F-4AC9-4FC7-9698-BC1F7C5AA9A5}" type="presParOf" srcId="{DD8D72A9-96F4-4679-B950-F094A86BCA17}" destId="{FE9FF378-2B5E-42EF-8935-7B76AA35E659}" srcOrd="1" destOrd="0" presId="urn:microsoft.com/office/officeart/2018/5/layout/IconCircleLabelList"/>
    <dgm:cxn modelId="{9CB24494-92AA-417B-9D60-D40BB6E934FE}" type="presParOf" srcId="{DD8D72A9-96F4-4679-B950-F094A86BCA17}" destId="{F056C0BF-D872-4F02-A4EA-7AA16210365E}" srcOrd="2" destOrd="0" presId="urn:microsoft.com/office/officeart/2018/5/layout/IconCircleLabelList"/>
    <dgm:cxn modelId="{F03A1CE1-0CCB-4478-BD1F-2CD622F594B9}" type="presParOf" srcId="{DD8D72A9-96F4-4679-B950-F094A86BCA17}" destId="{35363435-8E3D-479B-A891-88441BECF0C5}" srcOrd="3" destOrd="0" presId="urn:microsoft.com/office/officeart/2018/5/layout/IconCircleLabelList"/>
    <dgm:cxn modelId="{E5606919-B3FE-4FFF-A206-4EEE35FDE94F}" type="presParOf" srcId="{33278E4C-1234-4B90-A9F2-AD25CF4E7C99}" destId="{DFDB333A-9003-4E67-AA1E-016973FFD98A}" srcOrd="1" destOrd="0" presId="urn:microsoft.com/office/officeart/2018/5/layout/IconCircleLabelList"/>
    <dgm:cxn modelId="{2888482D-EB0D-4F23-8E7B-959C87516399}" type="presParOf" srcId="{33278E4C-1234-4B90-A9F2-AD25CF4E7C99}" destId="{1DFB5237-3C11-4533-B442-59CA0C85300B}" srcOrd="2" destOrd="0" presId="urn:microsoft.com/office/officeart/2018/5/layout/IconCircleLabelList"/>
    <dgm:cxn modelId="{0D601D02-9C0D-4DA3-A3B7-E153BBE69585}" type="presParOf" srcId="{1DFB5237-3C11-4533-B442-59CA0C85300B}" destId="{B72C3242-AE8D-4DBF-9031-347DCCBFC63C}" srcOrd="0" destOrd="0" presId="urn:microsoft.com/office/officeart/2018/5/layout/IconCircleLabelList"/>
    <dgm:cxn modelId="{C0CB86E9-C1C9-4DA3-9CC9-64DBB31CF4C1}" type="presParOf" srcId="{1DFB5237-3C11-4533-B442-59CA0C85300B}" destId="{93D36915-A5FC-4872-BD72-E64343E025EB}" srcOrd="1" destOrd="0" presId="urn:microsoft.com/office/officeart/2018/5/layout/IconCircleLabelList"/>
    <dgm:cxn modelId="{B807FA28-7A1F-4FCC-A211-AC9D510FF264}" type="presParOf" srcId="{1DFB5237-3C11-4533-B442-59CA0C85300B}" destId="{EB424543-8A63-4596-9B29-41EA1FDD1E65}" srcOrd="2" destOrd="0" presId="urn:microsoft.com/office/officeart/2018/5/layout/IconCircleLabelList"/>
    <dgm:cxn modelId="{FADCC039-771B-4A04-B5ED-3D6F782A8D8F}" type="presParOf" srcId="{1DFB5237-3C11-4533-B442-59CA0C85300B}" destId="{5560D158-F494-4084-9917-164BCDB68682}" srcOrd="3" destOrd="0" presId="urn:microsoft.com/office/officeart/2018/5/layout/IconCircleLabelList"/>
    <dgm:cxn modelId="{BB458415-7098-4095-A0B8-98A6BD0A7647}" type="presParOf" srcId="{33278E4C-1234-4B90-A9F2-AD25CF4E7C99}" destId="{05A80CA1-4ADF-429A-A29A-C9C737B5CC7D}" srcOrd="3" destOrd="0" presId="urn:microsoft.com/office/officeart/2018/5/layout/IconCircleLabelList"/>
    <dgm:cxn modelId="{D09264A7-F952-435E-9E71-87C10ADF8A39}" type="presParOf" srcId="{33278E4C-1234-4B90-A9F2-AD25CF4E7C99}" destId="{12707B4F-EA13-45FA-99C8-7D7574C90460}" srcOrd="4" destOrd="0" presId="urn:microsoft.com/office/officeart/2018/5/layout/IconCircleLabelList"/>
    <dgm:cxn modelId="{EDB0A1E4-669D-4EDD-8BD1-CBAEABABF2D4}" type="presParOf" srcId="{12707B4F-EA13-45FA-99C8-7D7574C90460}" destId="{E514CC15-C7F8-413E-BCD8-4455C3B2A245}" srcOrd="0" destOrd="0" presId="urn:microsoft.com/office/officeart/2018/5/layout/IconCircleLabelList"/>
    <dgm:cxn modelId="{97EF9484-A3FA-4EE7-AD81-DB366E42C8D6}" type="presParOf" srcId="{12707B4F-EA13-45FA-99C8-7D7574C90460}" destId="{2A75266C-9820-428A-81B9-44532F0B4311}" srcOrd="1" destOrd="0" presId="urn:microsoft.com/office/officeart/2018/5/layout/IconCircleLabelList"/>
    <dgm:cxn modelId="{C7296958-AECD-4273-8AAF-E6536896CA84}" type="presParOf" srcId="{12707B4F-EA13-45FA-99C8-7D7574C90460}" destId="{3AD03596-4F44-47E7-946A-AFFE659AC14B}" srcOrd="2" destOrd="0" presId="urn:microsoft.com/office/officeart/2018/5/layout/IconCircleLabelList"/>
    <dgm:cxn modelId="{2DF82418-3265-40EF-8239-E3E64E1C5BFF}" type="presParOf" srcId="{12707B4F-EA13-45FA-99C8-7D7574C90460}" destId="{53F64F43-8B68-4658-B8FB-7CE038D29560}" srcOrd="3" destOrd="0" presId="urn:microsoft.com/office/officeart/2018/5/layout/IconCircleLabelList"/>
    <dgm:cxn modelId="{735845DB-CD14-4F44-9C65-732BE2EED235}" type="presParOf" srcId="{33278E4C-1234-4B90-A9F2-AD25CF4E7C99}" destId="{55CB11C0-0CEC-4418-BBE2-3CFBC32FD31E}" srcOrd="5" destOrd="0" presId="urn:microsoft.com/office/officeart/2018/5/layout/IconCircleLabelList"/>
    <dgm:cxn modelId="{DF4AABB8-89AE-420A-89FD-35A026EBFD1E}" type="presParOf" srcId="{33278E4C-1234-4B90-A9F2-AD25CF4E7C99}" destId="{B633085D-D31A-4269-8AD2-1CBFD9738B29}" srcOrd="6" destOrd="0" presId="urn:microsoft.com/office/officeart/2018/5/layout/IconCircleLabelList"/>
    <dgm:cxn modelId="{5067B023-1B03-4CA5-9A29-FC236094C973}" type="presParOf" srcId="{B633085D-D31A-4269-8AD2-1CBFD9738B29}" destId="{691464FD-3517-43E0-B8BD-CDA4741B5A81}" srcOrd="0" destOrd="0" presId="urn:microsoft.com/office/officeart/2018/5/layout/IconCircleLabelList"/>
    <dgm:cxn modelId="{F2D8E999-5212-4873-A089-944DEFF149A8}" type="presParOf" srcId="{B633085D-D31A-4269-8AD2-1CBFD9738B29}" destId="{A0AC7414-CB25-41CC-8BA2-511F41F00DE2}" srcOrd="1" destOrd="0" presId="urn:microsoft.com/office/officeart/2018/5/layout/IconCircleLabelList"/>
    <dgm:cxn modelId="{FBBA7C0E-D71E-404B-BB6F-0483C678775E}" type="presParOf" srcId="{B633085D-D31A-4269-8AD2-1CBFD9738B29}" destId="{87231CE2-F175-4BAC-80E9-B577A8613CBC}" srcOrd="2" destOrd="0" presId="urn:microsoft.com/office/officeart/2018/5/layout/IconCircleLabelList"/>
    <dgm:cxn modelId="{53C2A1D1-F174-4C34-A72A-DF715B926BC4}" type="presParOf" srcId="{B633085D-D31A-4269-8AD2-1CBFD9738B29}" destId="{74EC33C6-42ED-4069-9FC9-F644FA58FD1D}" srcOrd="3" destOrd="0" presId="urn:microsoft.com/office/officeart/2018/5/layout/IconCircleLabelList"/>
    <dgm:cxn modelId="{DC07BB94-E656-4E4D-AD28-5E6F92989864}" type="presParOf" srcId="{33278E4C-1234-4B90-A9F2-AD25CF4E7C99}" destId="{C014976C-2F8E-49E7-B433-261AC63A8B48}" srcOrd="7" destOrd="0" presId="urn:microsoft.com/office/officeart/2018/5/layout/IconCircleLabelList"/>
    <dgm:cxn modelId="{0C418D94-70CF-40C9-8216-9348FFEAC9A3}" type="presParOf" srcId="{33278E4C-1234-4B90-A9F2-AD25CF4E7C99}" destId="{7C12D933-ED16-4BC1-8667-45000016A6EE}" srcOrd="8" destOrd="0" presId="urn:microsoft.com/office/officeart/2018/5/layout/IconCircleLabelList"/>
    <dgm:cxn modelId="{21595069-B621-4EDD-AA1B-BDBD814F5EDB}" type="presParOf" srcId="{7C12D933-ED16-4BC1-8667-45000016A6EE}" destId="{37A60DB2-373D-42AA-9B4B-01B2D70624E2}" srcOrd="0" destOrd="0" presId="urn:microsoft.com/office/officeart/2018/5/layout/IconCircleLabelList"/>
    <dgm:cxn modelId="{CEFA1130-04A4-44D9-BBCD-3C9649884838}" type="presParOf" srcId="{7C12D933-ED16-4BC1-8667-45000016A6EE}" destId="{DC056867-CDFA-4F6E-9277-88B8EB82A8DF}" srcOrd="1" destOrd="0" presId="urn:microsoft.com/office/officeart/2018/5/layout/IconCircleLabelList"/>
    <dgm:cxn modelId="{44685790-DDEF-4713-8217-1106C6B76C8B}" type="presParOf" srcId="{7C12D933-ED16-4BC1-8667-45000016A6EE}" destId="{3D0040CE-8A99-4C4D-A474-B57043D8A4DA}" srcOrd="2" destOrd="0" presId="urn:microsoft.com/office/officeart/2018/5/layout/IconCircleLabelList"/>
    <dgm:cxn modelId="{5942C716-9432-4B90-8BAE-C460BD142974}" type="presParOf" srcId="{7C12D933-ED16-4BC1-8667-45000016A6EE}" destId="{491AA4D5-433B-4BBC-95BB-1A1AB7A7AAF7}" srcOrd="3" destOrd="0" presId="urn:microsoft.com/office/officeart/2018/5/layout/IconCircleLabelList"/>
    <dgm:cxn modelId="{92A0B342-D745-4AFA-AFA6-00A012EFC577}" type="presParOf" srcId="{33278E4C-1234-4B90-A9F2-AD25CF4E7C99}" destId="{5487BEE3-0FAD-4CBE-B96D-F14A183D525C}" srcOrd="9" destOrd="0" presId="urn:microsoft.com/office/officeart/2018/5/layout/IconCircleLabelList"/>
    <dgm:cxn modelId="{12FC6A8C-B513-4CAA-80D5-371E1B564699}" type="presParOf" srcId="{33278E4C-1234-4B90-A9F2-AD25CF4E7C99}" destId="{F8735D7C-AB4E-408E-B37A-AF29227E8C50}" srcOrd="10" destOrd="0" presId="urn:microsoft.com/office/officeart/2018/5/layout/IconCircleLabelList"/>
    <dgm:cxn modelId="{26907A9A-EF4E-45C5-BB71-024BB89E39B7}" type="presParOf" srcId="{F8735D7C-AB4E-408E-B37A-AF29227E8C50}" destId="{9E543FD9-A0DE-4A62-96DE-C24D756DF718}" srcOrd="0" destOrd="0" presId="urn:microsoft.com/office/officeart/2018/5/layout/IconCircleLabelList"/>
    <dgm:cxn modelId="{506F42C2-A232-4C1D-B14E-84355971E805}" type="presParOf" srcId="{F8735D7C-AB4E-408E-B37A-AF29227E8C50}" destId="{D065538A-E4BA-41A5-A7B0-459622700B7B}" srcOrd="1" destOrd="0" presId="urn:microsoft.com/office/officeart/2018/5/layout/IconCircleLabelList"/>
    <dgm:cxn modelId="{3E745262-2DCD-4656-9B49-41BCBE1BC61F}" type="presParOf" srcId="{F8735D7C-AB4E-408E-B37A-AF29227E8C50}" destId="{88DD26B9-6087-4467-80B8-A8E745049E2A}" srcOrd="2" destOrd="0" presId="urn:microsoft.com/office/officeart/2018/5/layout/IconCircleLabelList"/>
    <dgm:cxn modelId="{92C841CA-D172-4ACC-9100-439BF1E9B7CF}" type="presParOf" srcId="{F8735D7C-AB4E-408E-B37A-AF29227E8C50}" destId="{AE68E7AF-E48E-4943-BA17-6312F18264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65672-A09C-4CAB-B40F-73A865B59355}">
      <dsp:nvSpPr>
        <dsp:cNvPr id="0" name=""/>
        <dsp:cNvSpPr/>
      </dsp:nvSpPr>
      <dsp:spPr>
        <a:xfrm>
          <a:off x="295304" y="668181"/>
          <a:ext cx="910353" cy="9103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9FF378-2B5E-42EF-8935-7B76AA35E659}">
      <dsp:nvSpPr>
        <dsp:cNvPr id="0" name=""/>
        <dsp:cNvSpPr/>
      </dsp:nvSpPr>
      <dsp:spPr>
        <a:xfrm>
          <a:off x="489314" y="862191"/>
          <a:ext cx="522333" cy="522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63435-8E3D-479B-A891-88441BECF0C5}">
      <dsp:nvSpPr>
        <dsp:cNvPr id="0" name=""/>
        <dsp:cNvSpPr/>
      </dsp:nvSpPr>
      <dsp:spPr>
        <a:xfrm>
          <a:off x="4290" y="1862087"/>
          <a:ext cx="1492382" cy="106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Repósitório no git hub;</a:t>
          </a:r>
          <a:endParaRPr lang="en-US" sz="1100" kern="1200"/>
        </a:p>
      </dsp:txBody>
      <dsp:txXfrm>
        <a:off x="4290" y="1862087"/>
        <a:ext cx="1492382" cy="1063322"/>
      </dsp:txXfrm>
    </dsp:sp>
    <dsp:sp modelId="{B72C3242-AE8D-4DBF-9031-347DCCBFC63C}">
      <dsp:nvSpPr>
        <dsp:cNvPr id="0" name=""/>
        <dsp:cNvSpPr/>
      </dsp:nvSpPr>
      <dsp:spPr>
        <a:xfrm>
          <a:off x="2048854" y="668181"/>
          <a:ext cx="910353" cy="9103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36915-A5FC-4872-BD72-E64343E025EB}">
      <dsp:nvSpPr>
        <dsp:cNvPr id="0" name=""/>
        <dsp:cNvSpPr/>
      </dsp:nvSpPr>
      <dsp:spPr>
        <a:xfrm>
          <a:off x="2242864" y="862191"/>
          <a:ext cx="522333" cy="522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0D158-F494-4084-9917-164BCDB68682}">
      <dsp:nvSpPr>
        <dsp:cNvPr id="0" name=""/>
        <dsp:cNvSpPr/>
      </dsp:nvSpPr>
      <dsp:spPr>
        <a:xfrm>
          <a:off x="1757839" y="1862087"/>
          <a:ext cx="1492382" cy="106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Organização no Trello;</a:t>
          </a:r>
          <a:endParaRPr lang="en-US" sz="1100" kern="1200"/>
        </a:p>
      </dsp:txBody>
      <dsp:txXfrm>
        <a:off x="1757839" y="1862087"/>
        <a:ext cx="1492382" cy="1063322"/>
      </dsp:txXfrm>
    </dsp:sp>
    <dsp:sp modelId="{E514CC15-C7F8-413E-BCD8-4455C3B2A245}">
      <dsp:nvSpPr>
        <dsp:cNvPr id="0" name=""/>
        <dsp:cNvSpPr/>
      </dsp:nvSpPr>
      <dsp:spPr>
        <a:xfrm>
          <a:off x="3802404" y="668181"/>
          <a:ext cx="910353" cy="9103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5266C-9820-428A-81B9-44532F0B4311}">
      <dsp:nvSpPr>
        <dsp:cNvPr id="0" name=""/>
        <dsp:cNvSpPr/>
      </dsp:nvSpPr>
      <dsp:spPr>
        <a:xfrm>
          <a:off x="3996414" y="862191"/>
          <a:ext cx="522333" cy="5223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64F43-8B68-4658-B8FB-7CE038D29560}">
      <dsp:nvSpPr>
        <dsp:cNvPr id="0" name=""/>
        <dsp:cNvSpPr/>
      </dsp:nvSpPr>
      <dsp:spPr>
        <a:xfrm>
          <a:off x="3511389" y="1862087"/>
          <a:ext cx="1492382" cy="106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Documentação do projeto;</a:t>
          </a:r>
          <a:endParaRPr lang="en-US" sz="1100" kern="1200"/>
        </a:p>
      </dsp:txBody>
      <dsp:txXfrm>
        <a:off x="3511389" y="1862087"/>
        <a:ext cx="1492382" cy="1063322"/>
      </dsp:txXfrm>
    </dsp:sp>
    <dsp:sp modelId="{691464FD-3517-43E0-B8BD-CDA4741B5A81}">
      <dsp:nvSpPr>
        <dsp:cNvPr id="0" name=""/>
        <dsp:cNvSpPr/>
      </dsp:nvSpPr>
      <dsp:spPr>
        <a:xfrm>
          <a:off x="5555954" y="668181"/>
          <a:ext cx="910353" cy="9103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AC7414-CB25-41CC-8BA2-511F41F00DE2}">
      <dsp:nvSpPr>
        <dsp:cNvPr id="0" name=""/>
        <dsp:cNvSpPr/>
      </dsp:nvSpPr>
      <dsp:spPr>
        <a:xfrm>
          <a:off x="5749963" y="862191"/>
          <a:ext cx="522333" cy="5223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C33C6-42ED-4069-9FC9-F644FA58FD1D}">
      <dsp:nvSpPr>
        <dsp:cNvPr id="0" name=""/>
        <dsp:cNvSpPr/>
      </dsp:nvSpPr>
      <dsp:spPr>
        <a:xfrm>
          <a:off x="5264939" y="1862087"/>
          <a:ext cx="1492382" cy="106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Protótipo do site;</a:t>
          </a:r>
          <a:endParaRPr lang="en-US" sz="1100" kern="1200"/>
        </a:p>
      </dsp:txBody>
      <dsp:txXfrm>
        <a:off x="5264939" y="1862087"/>
        <a:ext cx="1492382" cy="1063322"/>
      </dsp:txXfrm>
    </dsp:sp>
    <dsp:sp modelId="{37A60DB2-373D-42AA-9B4B-01B2D70624E2}">
      <dsp:nvSpPr>
        <dsp:cNvPr id="0" name=""/>
        <dsp:cNvSpPr/>
      </dsp:nvSpPr>
      <dsp:spPr>
        <a:xfrm>
          <a:off x="7309503" y="668181"/>
          <a:ext cx="910353" cy="9103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56867-CDFA-4F6E-9277-88B8EB82A8DF}">
      <dsp:nvSpPr>
        <dsp:cNvPr id="0" name=""/>
        <dsp:cNvSpPr/>
      </dsp:nvSpPr>
      <dsp:spPr>
        <a:xfrm>
          <a:off x="7503513" y="862191"/>
          <a:ext cx="522333" cy="5223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AA4D5-433B-4BBC-95BB-1A1AB7A7AAF7}">
      <dsp:nvSpPr>
        <dsp:cNvPr id="0" name=""/>
        <dsp:cNvSpPr/>
      </dsp:nvSpPr>
      <dsp:spPr>
        <a:xfrm>
          <a:off x="7018489" y="1862087"/>
          <a:ext cx="1492382" cy="106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Site informativo e interativo sobre Velozes e Furiosos com páginas de index, login, cadastro, home, analytics e jogo interativo, todas conectadas com banco de dados;</a:t>
          </a:r>
          <a:endParaRPr lang="en-US" sz="1100" kern="1200"/>
        </a:p>
      </dsp:txBody>
      <dsp:txXfrm>
        <a:off x="7018489" y="1862087"/>
        <a:ext cx="1492382" cy="1063322"/>
      </dsp:txXfrm>
    </dsp:sp>
    <dsp:sp modelId="{9E543FD9-A0DE-4A62-96DE-C24D756DF718}">
      <dsp:nvSpPr>
        <dsp:cNvPr id="0" name=""/>
        <dsp:cNvSpPr/>
      </dsp:nvSpPr>
      <dsp:spPr>
        <a:xfrm>
          <a:off x="9063053" y="668181"/>
          <a:ext cx="910353" cy="91035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5538A-E4BA-41A5-A7B0-459622700B7B}">
      <dsp:nvSpPr>
        <dsp:cNvPr id="0" name=""/>
        <dsp:cNvSpPr/>
      </dsp:nvSpPr>
      <dsp:spPr>
        <a:xfrm>
          <a:off x="9257063" y="862191"/>
          <a:ext cx="522333" cy="52233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68E7AF-E48E-4943-BA17-6312F18264C3}">
      <dsp:nvSpPr>
        <dsp:cNvPr id="0" name=""/>
        <dsp:cNvSpPr/>
      </dsp:nvSpPr>
      <dsp:spPr>
        <a:xfrm>
          <a:off x="8772039" y="1862087"/>
          <a:ext cx="1492382" cy="1063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Modelagem lógica;</a:t>
          </a:r>
          <a:endParaRPr lang="en-US" sz="1100" kern="1200"/>
        </a:p>
      </dsp:txBody>
      <dsp:txXfrm>
        <a:off x="8772039" y="1862087"/>
        <a:ext cx="1492382" cy="1063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11/28/2023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96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75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55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11/28/2023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7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11/28/2023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2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11/28/2023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425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11/28/2023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4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8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456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11/28/2023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120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11/28/2023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28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93011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4FB6FE-7402-D9CA-EDFC-6101A0530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5029200"/>
            <a:ext cx="10268712" cy="13275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6600" kern="1200" cap="all" spc="120" baseline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Documentação do Projeto</a:t>
            </a:r>
            <a:endParaRPr lang="en-US" sz="6600" kern="1200" cap="all" spc="12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C2B6B7-9E95-BEAE-6FC8-C0DC995A4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1" y="670241"/>
            <a:ext cx="5938520" cy="3593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solidFill>
                  <a:schemeClr val="tx1"/>
                </a:solidFill>
                <a:effectLst/>
              </a:rPr>
              <a:t>Projeto individual do 1° Semestre</a:t>
            </a:r>
          </a:p>
          <a:p>
            <a:pPr algn="l"/>
            <a:endParaRPr lang="en-US">
              <a:solidFill>
                <a:schemeClr val="tx1"/>
              </a:solidFill>
              <a:effectLst/>
            </a:endParaRPr>
          </a:p>
          <a:p>
            <a:pPr algn="l"/>
            <a:r>
              <a:rPr lang="en-US">
                <a:solidFill>
                  <a:schemeClr val="tx1"/>
                </a:solidFill>
                <a:effectLst/>
              </a:rPr>
              <a:t>Antonio Gonçalves Sousa - 1ADS – A</a:t>
            </a:r>
          </a:p>
          <a:p>
            <a:pPr algn="l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Imagem 3" descr="FECHADO] Fonte do filme Velozes e Furiosos - Forum | Netfontes">
            <a:extLst>
              <a:ext uri="{FF2B5EF4-FFF2-40B4-BE49-F238E27FC236}">
                <a16:creationId xmlns:a16="http://schemas.microsoft.com/office/drawing/2014/main" id="{2A65B9D5-9D5A-1207-7DB8-FDEC86A3D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2235" y="1456503"/>
            <a:ext cx="5389518" cy="20210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805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5BA4B0-D13E-269E-2D61-33EAD777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pt-BR" kern="100">
                <a:effectLst/>
                <a:latin typeface="PaybAck"/>
                <a:ea typeface="Calibri" panose="020F0502020204030204" pitchFamily="34" charset="0"/>
                <a:cs typeface="Times New Roman" panose="02020603050405020304" pitchFamily="18" charset="0"/>
              </a:rPr>
              <a:t>CONTEXTO	</a:t>
            </a:r>
            <a:endParaRPr lang="pt-BR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Fast X – Wikipédia, a enciclopédia livre">
            <a:extLst>
              <a:ext uri="{FF2B5EF4-FFF2-40B4-BE49-F238E27FC236}">
                <a16:creationId xmlns:a16="http://schemas.microsoft.com/office/drawing/2014/main" id="{86776817-8233-0B71-5409-D4EA2200E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8597" y="3500912"/>
            <a:ext cx="3694176" cy="1977101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4C16AF-DD65-5300-D4B1-C6E65AA93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240" y="2835776"/>
            <a:ext cx="5932591" cy="3274183"/>
          </a:xfrm>
        </p:spPr>
        <p:txBody>
          <a:bodyPr anchor="ctr">
            <a:normAutofit/>
          </a:bodyPr>
          <a:lstStyle/>
          <a:p>
            <a:pPr>
              <a:lnSpc>
                <a:spcPct val="91000"/>
              </a:lnSpc>
            </a:pPr>
            <a:r>
              <a:rPr lang="pt-BR" sz="14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saga “Velozes e Furiosos” é uma série cinematográfica que estreou em 2001, explorando o mundo da corrida de carros tunados e atividades criminosas relacionadas. Com seu início focado em corridas ilegais nas ruas de Los Angeles, a trama evoluiu para incluir missões globais, espionagem e uma rede intricada de personagens. O núcleo da história gira em torno da família liderada por Dominic </a:t>
            </a:r>
            <a:r>
              <a:rPr lang="pt-BR" sz="1400" err="1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Toretto</a:t>
            </a:r>
            <a:r>
              <a:rPr lang="pt-BR" sz="14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interpretado por Vin Diesel, e seu elo com Brian </a:t>
            </a:r>
            <a:r>
              <a:rPr lang="pt-BR" sz="1400" err="1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O’Conner</a:t>
            </a:r>
            <a:r>
              <a:rPr lang="pt-BR" sz="14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interpretado por Paul Walker. Ao longo dos filmes, a narrativa se tornou mais complexa, incorporando elementos de ação espetacular, desafios sobre rodas e amizades leais, transformando “Velozes e Furiosos” em uma franquia de grande sucesso. O falecimento de Paul Walker durante as filmagens do sétimo filme trouxe um toque emocional à saga, enquanto o enfoque na diversidade do elenco e a exibição de carros incríveis continuaram a cativar fãs ao redor do mundo.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23565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EC579C-91B4-2354-86E1-124F3EC7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  <a:effectLst/>
                <a:latin typeface="PaybAck"/>
                <a:ea typeface="Calibri" panose="020F0502020204030204" pitchFamily="34" charset="0"/>
                <a:cs typeface="Times New Roman" panose="02020603050405020304" pitchFamily="18" charset="0"/>
              </a:rPr>
              <a:t>Objetivo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8406A0-2B8C-55B8-F0FC-44186AB6E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587625"/>
            <a:ext cx="4500737" cy="3594100"/>
          </a:xfrm>
        </p:spPr>
        <p:txBody>
          <a:bodyPr anchor="t">
            <a:normAutofit/>
          </a:bodyPr>
          <a:lstStyle/>
          <a:p>
            <a:pPr>
              <a:lnSpc>
                <a:spcPct val="91000"/>
              </a:lnSpc>
            </a:pP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principal objetivo 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Cambria" panose="02040503050406030204" pitchFamily="18" charset="0"/>
              </a:rPr>
              <a:t>é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impulsionar o conhecimento e o interesse do p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Cambria" panose="02040503050406030204" pitchFamily="18" charset="0"/>
              </a:rPr>
              <a:t>ú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blico pela saga, estimulando discuss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Cambria" panose="02040503050406030204" pitchFamily="18" charset="0"/>
              </a:rPr>
              <a:t>õ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e intera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Cambria" panose="02040503050406030204" pitchFamily="18" charset="0"/>
              </a:rPr>
              <a:t>çõ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significativas. Ao promover uma abordagem informativa e envolvente, o site se tornar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Cambria" panose="02040503050406030204" pitchFamily="18" charset="0"/>
              </a:rPr>
              <a:t>á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um ponto de refer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Cambria" panose="02040503050406030204" pitchFamily="18" charset="0"/>
              </a:rPr>
              <a:t>ê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ncia para os f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Cambria" panose="02040503050406030204" pitchFamily="18" charset="0"/>
              </a:rPr>
              <a:t>ã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s, consolidando-se como uma plataforma din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Cambria" panose="02040503050406030204" pitchFamily="18" charset="0"/>
              </a:rPr>
              <a:t>â</a:t>
            </a:r>
            <a:r>
              <a:rPr lang="pt-BR" sz="20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mica que cativa tanto os iniciantes quanto os entusiastas de longa data da franquia “Velozes e Furiosos”.</a:t>
            </a:r>
            <a:endParaRPr lang="pt-BR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1000"/>
              </a:lnSpc>
            </a:pPr>
            <a:endParaRPr lang="pt-BR" sz="2000"/>
          </a:p>
        </p:txBody>
      </p:sp>
      <p:pic>
        <p:nvPicPr>
          <p:cNvPr id="5" name="Picture 4" descr="Biblioteca pública abstrata e desfocada com estantes">
            <a:extLst>
              <a:ext uri="{FF2B5EF4-FFF2-40B4-BE49-F238E27FC236}">
                <a16:creationId xmlns:a16="http://schemas.microsoft.com/office/drawing/2014/main" id="{2D84D297-1278-0491-28AA-B33108D70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56" r="31495" b="-1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69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3AD84C-BB9D-9A17-5C82-B6D6590A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192" y="329034"/>
            <a:ext cx="1782501" cy="1700784"/>
          </a:xfrm>
        </p:spPr>
        <p:txBody>
          <a:bodyPr>
            <a:normAutofit fontScale="90000"/>
          </a:bodyPr>
          <a:lstStyle/>
          <a:p>
            <a:r>
              <a:rPr lang="pt-BR" kern="100" dirty="0">
                <a:effectLst/>
                <a:latin typeface="PaybAck"/>
                <a:ea typeface="Calibri" panose="020F0502020204030204" pitchFamily="34" charset="0"/>
                <a:cs typeface="Times New Roman" panose="02020603050405020304" pitchFamily="18" charset="0"/>
              </a:rPr>
              <a:t>ONU</a:t>
            </a:r>
            <a:endParaRPr lang="pt-B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A311A8-BCD3-59E3-9A1B-0009CE028B5A}"/>
              </a:ext>
            </a:extLst>
          </p:cNvPr>
          <p:cNvSpPr>
            <a:spLocks/>
          </p:cNvSpPr>
          <p:nvPr/>
        </p:nvSpPr>
        <p:spPr>
          <a:xfrm>
            <a:off x="455399" y="2809258"/>
            <a:ext cx="5640601" cy="272081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85800">
              <a:spcAft>
                <a:spcPts val="600"/>
              </a:spcAft>
            </a:pPr>
            <a:r>
              <a:rPr lang="pt-BR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franquia "Velozes &amp; Furiosos" destaca-se por abordar a igualdade de gênero de maneira progressista. Ao longo dos filmes, observamos personagens femininas desempenhando papéis centrais, não apenas como figuras decorativas, mas como pilotos habilidosas, estrategistas astutas e líderes influentes. A presença marcante de mulheres na trama desafia estereótipos de gênero associados ao gênero automobilístico, proporcionando representatividade e mostrando que mulheres podem ocupar qualquer espaço, inclusive nos ambientes tradicionalmente dominados por homens. Isso contribui para uma narrativa que promove a diversidade e reforça a ideia de que habilidade e determinação não têm gênero.</a:t>
            </a:r>
            <a:endParaRPr lang="pt-BR" sz="1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CBA8F8-4F77-8BD9-6EE7-6B6C0585C2E9}"/>
              </a:ext>
            </a:extLst>
          </p:cNvPr>
          <p:cNvSpPr txBox="1"/>
          <p:nvPr/>
        </p:nvSpPr>
        <p:spPr>
          <a:xfrm>
            <a:off x="1560111" y="2421326"/>
            <a:ext cx="253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spcAft>
                <a:spcPts val="600"/>
              </a:spcAft>
            </a:pPr>
            <a:r>
              <a:rPr lang="pt-BR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Igualdade de g</a:t>
            </a:r>
            <a:r>
              <a:rPr lang="pt-BR" dirty="0"/>
              <a:t>ê</a:t>
            </a:r>
            <a:r>
              <a:rPr lang="pt-BR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nero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8728914-D4FA-59DB-5A31-639CCAB3B0E0}"/>
              </a:ext>
            </a:extLst>
          </p:cNvPr>
          <p:cNvSpPr txBox="1"/>
          <p:nvPr/>
        </p:nvSpPr>
        <p:spPr>
          <a:xfrm>
            <a:off x="7407798" y="2395959"/>
            <a:ext cx="403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Paz, justiça e instituições eficazes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4A9347-08DF-18FA-4D26-35D10FF60C6F}"/>
              </a:ext>
            </a:extLst>
          </p:cNvPr>
          <p:cNvSpPr txBox="1"/>
          <p:nvPr/>
        </p:nvSpPr>
        <p:spPr>
          <a:xfrm>
            <a:off x="6655443" y="2765291"/>
            <a:ext cx="49886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 franquia "Velozes &amp; Furiosos" também aborda implicitamente temas relacionados à paz, justiça e instituições eficazes. Embora a narrativa gire em torno de corridas emocionantes e ação intensa, os personagens principais muitas vezes se encontram em situações em que precisam lutar contra a injustiça e enfrentar ameaças que vão além das pistas de corrida.</a:t>
            </a:r>
          </a:p>
          <a:p>
            <a:endParaRPr lang="pt-BR" sz="1400" dirty="0"/>
          </a:p>
          <a:p>
            <a:r>
              <a:rPr lang="pt-BR" sz="1400" dirty="0"/>
              <a:t>Ao longo dos filmes, observamos os protagonistas defendendo seus valores e buscando justiça para aqueles que foram prejudicados. Além disso, a lealdade à família e aos amigos, que são pilares fundamentais na franquia, reflete a importância de instituições sólidas e confiáveis para garantir a coesão social e a proteção mútua.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5220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56E99F-6694-1038-17D3-D8D160D5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pt-BR">
                <a:effectLst/>
                <a:latin typeface="PaybAck"/>
                <a:ea typeface="Calibri" panose="020F0502020204030204" pitchFamily="34" charset="0"/>
                <a:cs typeface="Times New Roman" panose="02020603050405020304" pitchFamily="18" charset="0"/>
              </a:rPr>
              <a:t>Justificativa</a:t>
            </a:r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AE1983-0F15-B8A6-EAFC-2789CC6EF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258102"/>
          </a:xfrm>
        </p:spPr>
        <p:txBody>
          <a:bodyPr>
            <a:normAutofit/>
          </a:bodyPr>
          <a:lstStyle/>
          <a:p>
            <a:pPr>
              <a:lnSpc>
                <a:spcPct val="91000"/>
              </a:lnSpc>
              <a:spcAft>
                <a:spcPts val="800"/>
              </a:spcAft>
            </a:pPr>
            <a:r>
              <a:rPr lang="pt-BR" sz="14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Eu desde pequeno sempre me inspirei muito no meu primo, sempre gostei do jeito dele e do jeito dele de encantar as pessoas e nunca se deixar abalar por nada nem ninguém, e do jeito que ele sempre seguiu seus ideais não importa oque as pessoas falavam para ele e do jeito que a gente se ajudava sempre, então desde pequeno eu queria me ver daquele jeito e conquistar um sorriso no rosto das pessoas com a mesma facilidade que ele conseguia. </a:t>
            </a:r>
            <a:endParaRPr lang="pt-BR" sz="1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1000"/>
              </a:lnSpc>
              <a:spcAft>
                <a:spcPts val="800"/>
              </a:spcAft>
            </a:pPr>
            <a:r>
              <a:rPr lang="pt-BR" sz="14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Então por eu me inspirar bastante nele sempre gostava de ficar grudado com ele e conversar, brincar e assistir filmes. E com isso ele por ser um pouco mais velho que eu, me apresentou um filme da franquia “Velozes &amp; Furiosos”. Oque para mim na época foi basicamente amor à primeira vista, ainda consigo me lembrar daquela tarde em que eu assisti pela primeira vez o 6</a:t>
            </a:r>
            <a:r>
              <a:rPr lang="pt-BR" sz="1400" kern="10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</a:t>
            </a:r>
            <a:r>
              <a:rPr lang="pt-BR" sz="1400" kern="1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filme da franquia e desde então nunca deixei de assistir nenhum filme da série.</a:t>
            </a:r>
            <a:endParaRPr lang="pt-BR" sz="1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1000"/>
              </a:lnSpc>
            </a:pPr>
            <a:r>
              <a:rPr lang="pt-BR" sz="14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Porém não é só por esses motivos que a franquia me encanta, também tem seus valores que eu considero um ponto muito importante a se sitar pois o filme não se trata somente de corridas, pois por detrás dessas corridas eles tem um motivo muito importante para estar correndo que é para proteger suas famílias e amigos, que de acordo com eles são as coisas mais importante que eles levam para a vida.</a:t>
            </a:r>
            <a:br>
              <a:rPr lang="pt-BR" sz="1400">
                <a:effectLst/>
                <a:latin typeface="Bahnschrift SemiBold SemiConden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304936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7EF93-D3C0-93BD-09E2-4E06A20E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691" y="317814"/>
            <a:ext cx="3211570" cy="1700784"/>
          </a:xfrm>
        </p:spPr>
        <p:txBody>
          <a:bodyPr>
            <a:noAutofit/>
          </a:bodyPr>
          <a:lstStyle/>
          <a:p>
            <a:r>
              <a:rPr lang="pt-BR" kern="100" dirty="0">
                <a:effectLst/>
                <a:latin typeface="PaybAck"/>
                <a:ea typeface="Calibri" panose="020F0502020204030204" pitchFamily="34" charset="0"/>
                <a:cs typeface="Times New Roman" panose="02020603050405020304" pitchFamily="18" charset="0"/>
              </a:rPr>
              <a:t>ESCOPO</a:t>
            </a:r>
            <a:endParaRPr lang="pt-BR" dirty="0"/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01E0590C-193B-984F-55E7-A40C6C651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0120" y="2587752"/>
          <a:ext cx="10268712" cy="359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322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92004795-25FA-69E9-DA94-F90C5BC5DC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71" r="-1" b="9738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65A786E-9028-443F-8713-B9552D9A2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1AE795-BE9D-3B1A-92B5-CD3578E5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19" y="954156"/>
            <a:ext cx="6858000" cy="365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>
                <a:effectLst/>
              </a:rPr>
              <a:t>Protótipo do site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35312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Tela de fundo abstrata de malha e nós azuis">
            <a:extLst>
              <a:ext uri="{FF2B5EF4-FFF2-40B4-BE49-F238E27FC236}">
                <a16:creationId xmlns:a16="http://schemas.microsoft.com/office/drawing/2014/main" id="{8FDFB222-7FC4-4DA3-B3E3-41DBC4BCC6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B98331E-6CDC-406E-B820-9B97E9B9B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3326"/>
            <a:ext cx="12191999" cy="5627414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56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8EF449-29D2-F114-5B4B-DBD8DD21E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1486894"/>
            <a:ext cx="10267950" cy="26840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 err="1">
                <a:solidFill>
                  <a:srgbClr val="FFFFFF"/>
                </a:solidFill>
                <a:effectLst/>
              </a:rPr>
              <a:t>Modelagem</a:t>
            </a:r>
            <a:r>
              <a:rPr lang="en-US" sz="8800" dirty="0">
                <a:solidFill>
                  <a:srgbClr val="FFFFFF"/>
                </a:solidFill>
                <a:effectLst/>
              </a:rPr>
              <a:t> </a:t>
            </a:r>
            <a:r>
              <a:rPr lang="en-US" sz="8800" dirty="0" err="1">
                <a:solidFill>
                  <a:srgbClr val="FFFFFF"/>
                </a:solidFill>
                <a:effectLst/>
              </a:rPr>
              <a:t>Lógica</a:t>
            </a:r>
            <a:endParaRPr lang="en-US" sz="8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10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6B402-5006-E7B6-D4DA-C34567845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F229E0DB-0246-726B-4A62-9C6E8F1FF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93349"/>
          </a:xfrm>
        </p:spPr>
      </p:pic>
    </p:spTree>
    <p:extLst>
      <p:ext uri="{BB962C8B-B14F-4D97-AF65-F5344CB8AC3E}">
        <p14:creationId xmlns:p14="http://schemas.microsoft.com/office/powerpoint/2010/main" val="273768395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791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Bahnschrift SemiBold SemiConden</vt:lpstr>
      <vt:lpstr>Calibri</vt:lpstr>
      <vt:lpstr>Franklin Gothic Demi Cond</vt:lpstr>
      <vt:lpstr>Franklin Gothic Medium</vt:lpstr>
      <vt:lpstr>PaybAck</vt:lpstr>
      <vt:lpstr>Wingdings</vt:lpstr>
      <vt:lpstr>JuxtaposeVTI</vt:lpstr>
      <vt:lpstr>Documentação do Projeto</vt:lpstr>
      <vt:lpstr>CONTEXTO </vt:lpstr>
      <vt:lpstr>Objetivo</vt:lpstr>
      <vt:lpstr>ONU</vt:lpstr>
      <vt:lpstr>Justificativa</vt:lpstr>
      <vt:lpstr>ESCOPO</vt:lpstr>
      <vt:lpstr>Protótipo do site</vt:lpstr>
      <vt:lpstr>Modelagem Lógica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Documentação do Projeto</dc:title>
  <dc:creator>ANTONIO GONÇALVES SOUSA .</dc:creator>
  <cp:lastModifiedBy>ANTONIO GONÇALVES SOUSA .</cp:lastModifiedBy>
  <cp:revision>3</cp:revision>
  <dcterms:created xsi:type="dcterms:W3CDTF">2023-11-28T22:56:22Z</dcterms:created>
  <dcterms:modified xsi:type="dcterms:W3CDTF">2023-11-28T23:54:32Z</dcterms:modified>
</cp:coreProperties>
</file>