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3F4"/>
    <a:srgbClr val="001B29"/>
    <a:srgbClr val="001D2B"/>
    <a:srgbClr val="B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C16CF-8A22-45C7-B4A9-2DB284179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FD273-325F-411C-B807-5093C821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84C08-9BAB-4DB1-9A45-774AAB88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E6606-FF2C-4519-88DF-57C936AA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ADF23-F60F-4A05-B74A-21DBC4F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8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AA7BB-98D1-43EC-BAC5-F16B02DE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884376-A511-49BB-BD30-6FB1D3D7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A625F-6777-4920-83DA-FB9C3C76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C0AB0-0E98-4D30-B619-8D240688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25B9D-6766-447D-8AC7-42710E02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0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0B1A62-9015-4BC7-91C4-16362DC74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D18A2A-FE73-47B1-BEF1-1E851802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A9C4E-D196-4A80-B20D-1280FCB3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6DF2A-5870-4B5D-B1C0-197DCB7F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2E173E-50F3-4782-8200-8F57FFF2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9B9A-FD6F-4B02-82E8-1553B04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E9281-5F8C-4C3D-B2F9-BF744A7F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5441D-06F2-420F-96DB-DAACC48B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A70E7-9C01-4044-A8F8-394FD5F5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43715-2320-46E1-9DB2-EAA6EEA6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11C2-96AE-4030-97F8-62CE9E30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A10356-9CFD-423F-8179-7C5A1656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A1CE8-C1F1-4245-B090-23286098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77D44-41A4-4B0C-8227-89494891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EE0EF-6F81-4954-B24B-016B1799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0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C8F8-A535-43E2-831B-8EA070B1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33B45-621A-4A94-9CBE-42C80D635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CA5FA8-9D08-428A-B08D-7163C7E5A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C3BC7-009C-4B8E-AAFF-4BED2033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6F1DA-71A6-4FAA-AB32-0FFF8D48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B4C193-8750-4FDE-9A68-87126B4C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5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03C95-DD4E-4B01-AB8A-0C12E6D5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CD372-8C5A-49BB-B7F7-C1A62A59A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84DFC2-1FCA-4252-8FD4-A4933850D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939F11-A1A6-4E5B-8D58-35081D0FB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3B4DC-BA50-4E0D-94DB-FD6BD1F0E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32DCF1-1028-4042-A5E5-C2E07A5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F40389-1558-4806-9D58-3F81E09A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78F232-2611-401E-AB30-D7D56741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B55A-B788-49B2-A84A-09418806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7C1F1-4D99-48F7-B152-778F2C61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DE33F7-764B-4254-9314-6AA03F7D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60543F-7D4B-4986-9749-6E30A0B8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7FAD94-EDF8-4A13-B8E3-937755FE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545274-C132-4C4B-B546-AB63B30A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11B7FF-F23D-412E-B3F2-726B08F2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81317-50B9-43A0-9251-637DD49C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11B5E-53FB-49E4-8C29-4394ED2E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A39B2-EAB9-4B5F-8412-F69B4383C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8935EE-614F-4DDB-8EA2-F4417101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4DD1DB-0962-4C27-A6B8-32107535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AEC291-A7CD-422D-BEA5-B53591B5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4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33832-FAB1-418C-ABCC-2D66AA51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6C8AC8-FBEE-42E2-8E14-AC72D1E73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E60DF-47F9-4D79-BF72-99CB5CCB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51F16-C1A8-456E-AA45-13E1DE1A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D9B1E-A90C-44F1-B5D4-3BE90E8B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8029F-6193-4E16-B80E-33C67B7D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5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9E3490-30E3-4417-8C91-A2A45D1B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7E74F-F9B3-4E11-8983-9DED3FCD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A7AA2-16B9-4861-BD3D-072CF652D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1FC0-456B-477E-AB79-36269B2006FF}" type="datetimeFigureOut">
              <a:rPr lang="pt-BR" smtClean="0"/>
              <a:t>23/8/2019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E60715-D0C2-4B52-8C7D-9FA7446E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7DA79-79B4-402E-B9A6-54BB41AF1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AB19-5003-4538-A53F-BDF01F7D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6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nimal, invertebrado&#10;&#10;Descrição gerada automaticamente">
            <a:extLst>
              <a:ext uri="{FF2B5EF4-FFF2-40B4-BE49-F238E27FC236}">
                <a16:creationId xmlns:a16="http://schemas.microsoft.com/office/drawing/2014/main" id="{C15588DF-038D-4261-9AD8-F5CDB280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651000"/>
            <a:ext cx="9309100" cy="3556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7FFAEC9-5CA6-400D-82FD-C3852E3A7A67}"/>
              </a:ext>
            </a:extLst>
          </p:cNvPr>
          <p:cNvSpPr/>
          <p:nvPr/>
        </p:nvSpPr>
        <p:spPr>
          <a:xfrm>
            <a:off x="1441450" y="1651000"/>
            <a:ext cx="9309099" cy="3556000"/>
          </a:xfrm>
          <a:prstGeom prst="rect">
            <a:avLst/>
          </a:prstGeom>
          <a:solidFill>
            <a:srgbClr val="001D2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4E3C0A-0326-4D5A-AD47-532AF3AB7EFB}"/>
              </a:ext>
            </a:extLst>
          </p:cNvPr>
          <p:cNvSpPr txBox="1"/>
          <p:nvPr/>
        </p:nvSpPr>
        <p:spPr>
          <a:xfrm>
            <a:off x="4558862" y="2967335"/>
            <a:ext cx="307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AAC3F4"/>
                </a:solidFill>
                <a:latin typeface="Century Gothic" panose="020B0502020202020204" pitchFamily="34" charset="0"/>
              </a:rPr>
              <a:t>ATech</a:t>
            </a: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38D90FB7-BC93-4433-88AD-8BCC5C724E2C}"/>
              </a:ext>
            </a:extLst>
          </p:cNvPr>
          <p:cNvSpPr/>
          <p:nvPr/>
        </p:nvSpPr>
        <p:spPr>
          <a:xfrm>
            <a:off x="3740105" y="2721429"/>
            <a:ext cx="4711790" cy="1415142"/>
          </a:xfrm>
          <a:prstGeom prst="frame">
            <a:avLst>
              <a:gd name="adj1" fmla="val 4707"/>
            </a:avLst>
          </a:prstGeom>
          <a:solidFill>
            <a:srgbClr val="AAC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8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animal, invertebrado&#10;&#10;Descrição gerada automaticamente">
            <a:extLst>
              <a:ext uri="{FF2B5EF4-FFF2-40B4-BE49-F238E27FC236}">
                <a16:creationId xmlns:a16="http://schemas.microsoft.com/office/drawing/2014/main" id="{174A14F2-D0F7-4CCD-B26E-957B7EF8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t="20961" r="21468" b="20961"/>
          <a:stretch>
            <a:fillRect/>
          </a:stretch>
        </p:blipFill>
        <p:spPr>
          <a:xfrm>
            <a:off x="3439884" y="2396359"/>
            <a:ext cx="5312230" cy="2065282"/>
          </a:xfrm>
          <a:custGeom>
            <a:avLst/>
            <a:gdLst>
              <a:gd name="connsiteX0" fmla="*/ 0 w 5312230"/>
              <a:gd name="connsiteY0" fmla="*/ 0 h 2065282"/>
              <a:gd name="connsiteX1" fmla="*/ 5312230 w 5312230"/>
              <a:gd name="connsiteY1" fmla="*/ 0 h 2065282"/>
              <a:gd name="connsiteX2" fmla="*/ 5312230 w 5312230"/>
              <a:gd name="connsiteY2" fmla="*/ 2065282 h 2065282"/>
              <a:gd name="connsiteX3" fmla="*/ 0 w 5312230"/>
              <a:gd name="connsiteY3" fmla="*/ 2065282 h 206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30" h="2065282">
                <a:moveTo>
                  <a:pt x="0" y="0"/>
                </a:moveTo>
                <a:lnTo>
                  <a:pt x="5312230" y="0"/>
                </a:lnTo>
                <a:lnTo>
                  <a:pt x="5312230" y="2065282"/>
                </a:lnTo>
                <a:lnTo>
                  <a:pt x="0" y="2065282"/>
                </a:lnTo>
                <a:close/>
              </a:path>
            </a:pathLst>
          </a:cu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24689DA-5C07-4C6B-A740-D06271CCDAC2}"/>
              </a:ext>
            </a:extLst>
          </p:cNvPr>
          <p:cNvSpPr/>
          <p:nvPr/>
        </p:nvSpPr>
        <p:spPr>
          <a:xfrm>
            <a:off x="3439885" y="2396359"/>
            <a:ext cx="5312230" cy="2065282"/>
          </a:xfrm>
          <a:prstGeom prst="rect">
            <a:avLst/>
          </a:prstGeom>
          <a:solidFill>
            <a:srgbClr val="001D2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F0F247-CE5E-411A-AC2E-53087BCC9CEB}"/>
              </a:ext>
            </a:extLst>
          </p:cNvPr>
          <p:cNvSpPr txBox="1"/>
          <p:nvPr/>
        </p:nvSpPr>
        <p:spPr>
          <a:xfrm>
            <a:off x="4558862" y="2967335"/>
            <a:ext cx="307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AAC3F4"/>
                </a:solidFill>
                <a:latin typeface="Century Gothic" panose="020B0502020202020204" pitchFamily="34" charset="0"/>
              </a:rPr>
              <a:t>ATech</a:t>
            </a: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107B4AA-914C-4FD9-BD11-042285FA11D1}"/>
              </a:ext>
            </a:extLst>
          </p:cNvPr>
          <p:cNvSpPr/>
          <p:nvPr/>
        </p:nvSpPr>
        <p:spPr>
          <a:xfrm>
            <a:off x="3740105" y="2721429"/>
            <a:ext cx="4711790" cy="1415142"/>
          </a:xfrm>
          <a:prstGeom prst="frame">
            <a:avLst>
              <a:gd name="adj1" fmla="val 4707"/>
            </a:avLst>
          </a:prstGeom>
          <a:solidFill>
            <a:srgbClr val="AAC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5ECF141B-EC7F-495B-BE1F-A840FF9B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485B26C-FE77-4268-A47C-FBB4A167F065}"/>
              </a:ext>
            </a:extLst>
          </p:cNvPr>
          <p:cNvSpPr/>
          <p:nvPr/>
        </p:nvSpPr>
        <p:spPr>
          <a:xfrm>
            <a:off x="0" y="381000"/>
            <a:ext cx="12192000" cy="6096000"/>
          </a:xfrm>
          <a:prstGeom prst="rect">
            <a:avLst/>
          </a:prstGeom>
          <a:solidFill>
            <a:srgbClr val="001D2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3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LAURIA</dc:creator>
  <cp:lastModifiedBy>ANTONIO LAURIA</cp:lastModifiedBy>
  <cp:revision>4</cp:revision>
  <dcterms:created xsi:type="dcterms:W3CDTF">2019-08-24T01:45:39Z</dcterms:created>
  <dcterms:modified xsi:type="dcterms:W3CDTF">2019-08-24T06:49:28Z</dcterms:modified>
</cp:coreProperties>
</file>