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93" r:id="rId2"/>
    <p:sldId id="294" r:id="rId3"/>
    <p:sldId id="314" r:id="rId4"/>
    <p:sldId id="295" r:id="rId5"/>
    <p:sldId id="315" r:id="rId6"/>
    <p:sldId id="296" r:id="rId7"/>
    <p:sldId id="298" r:id="rId8"/>
    <p:sldId id="300" r:id="rId9"/>
    <p:sldId id="311" r:id="rId10"/>
    <p:sldId id="319" r:id="rId11"/>
    <p:sldId id="299" r:id="rId12"/>
    <p:sldId id="321" r:id="rId13"/>
    <p:sldId id="318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43FFD2-911B-A69E-379B-E086A1556C01}" name="Eric Laframboise" initials="EL" userId="S::lafram21@uwindsor.ca::fa0694f2-10b4-4c4c-842f-40961979842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84412" autoAdjust="0"/>
  </p:normalViewPr>
  <p:slideViewPr>
    <p:cSldViewPr snapToGrid="0">
      <p:cViewPr varScale="1">
        <p:scale>
          <a:sx n="73" d="100"/>
          <a:sy n="73" d="100"/>
        </p:scale>
        <p:origin x="1128" y="5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1E46-28CA-4C39-812A-525E771B42E8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BEDC-2828-4019-AA43-48DA11C8D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56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33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35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D1DD1-EA19-C9CA-406F-A018CF3EC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4032F-B716-51D1-41BD-6F94DAD3F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B3BEA4-8795-A926-F0CC-10830CB93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7F72E-056A-7A48-B03A-521C0FEE1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511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69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87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29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00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0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58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95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07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05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sz="1200" b="0" i="0" u="none" strike="noStrike" baseline="0" dirty="0">
              <a:latin typeface="AdvOT863180fb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3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BEDC-2828-4019-AA43-48DA11C8DE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06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08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67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8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2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6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UW_Logo_1L_horz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6269038"/>
            <a:ext cx="3069167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2B1D2F-3979-AFCB-D1F1-CC8568D89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30890"/>
            <a:ext cx="10363200" cy="1470025"/>
          </a:xfrm>
        </p:spPr>
        <p:txBody>
          <a:bodyPr/>
          <a:lstStyle/>
          <a:p>
            <a:r>
              <a:rPr lang="en-US" dirty="0"/>
              <a:t>Insert Funny Name Here: Predicting Course Performance Using Machine Learning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630D46-63C9-9DB3-C8F3-9C939723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71" y="4348316"/>
            <a:ext cx="8534400" cy="1752600"/>
          </a:xfrm>
        </p:spPr>
        <p:txBody>
          <a:bodyPr/>
          <a:lstStyle/>
          <a:p>
            <a:r>
              <a:rPr lang="en-US" dirty="0"/>
              <a:t>Antonio Iatonna and Alexander Wester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AD45A-A1CA-3BCE-E8D8-847883B31CD1}"/>
              </a:ext>
            </a:extLst>
          </p:cNvPr>
          <p:cNvSpPr txBox="1"/>
          <p:nvPr/>
        </p:nvSpPr>
        <p:spPr>
          <a:xfrm>
            <a:off x="3755923" y="4970277"/>
            <a:ext cx="442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COMP 4990B, 2025</a:t>
            </a:r>
          </a:p>
          <a:p>
            <a:pPr algn="ctr"/>
            <a:r>
              <a:rPr lang="en-CA" i="1" dirty="0"/>
              <a:t>Project Supervisor: Dr. Dan Wu</a:t>
            </a:r>
          </a:p>
          <a:p>
            <a:pPr algn="ctr"/>
            <a:r>
              <a:rPr lang="en-CA" i="1" dirty="0"/>
              <a:t>Session Chair:</a:t>
            </a:r>
          </a:p>
        </p:txBody>
      </p:sp>
      <p:pic>
        <p:nvPicPr>
          <p:cNvPr id="1027" name="Picture 3" descr="What is Sklearn? | Domino Data Lab">
            <a:extLst>
              <a:ext uri="{FF2B5EF4-FFF2-40B4-BE49-F238E27FC236}">
                <a16:creationId xmlns:a16="http://schemas.microsoft.com/office/drawing/2014/main" id="{B8A3D66C-9EAE-7683-EF43-CFAB6B95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63" y="2691325"/>
            <a:ext cx="3611274" cy="144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63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DA53D3-477B-FC92-B904-750A4755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Final Decision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AB356-3E95-86B4-F48E-976BBBFD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AC2CF-1823-7706-ACDA-5C76AF98F18F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484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161598-828F-8DE7-9D14-5DA33328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BC727-74A2-5A2A-8300-A355AAEAA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464267"/>
          </a:xfrm>
        </p:spPr>
        <p:txBody>
          <a:bodyPr/>
          <a:lstStyle/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053EA-F409-30C0-B9C3-05C85BD4E952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494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DA1F-69AC-7E02-8057-BFA2959BF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94730-7931-3A32-EC9A-BBD21F77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C7EF0-A8E2-1EF3-F6DD-2132CB30E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464267"/>
          </a:xfrm>
        </p:spPr>
        <p:txBody>
          <a:bodyPr/>
          <a:lstStyle/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8D457-59F1-CD5A-B7A3-D92E1709C065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98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5415-65EE-B9F0-B02B-903C52D5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2" y="274638"/>
            <a:ext cx="10972800" cy="1143000"/>
          </a:xfrm>
        </p:spPr>
        <p:txBody>
          <a:bodyPr/>
          <a:lstStyle/>
          <a:p>
            <a:r>
              <a:rPr lang="en-US" dirty="0"/>
              <a:t>Future Objectives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4FB8B-5F05-343D-1A30-D9552DDC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482" y="1097757"/>
            <a:ext cx="5386917" cy="639762"/>
          </a:xfrm>
        </p:spPr>
        <p:txBody>
          <a:bodyPr/>
          <a:lstStyle/>
          <a:p>
            <a:pPr algn="ctr"/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65E2-6A81-23AD-44CD-4242E25B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482" y="1737519"/>
            <a:ext cx="5386917" cy="3951288"/>
          </a:xfrm>
        </p:spPr>
        <p:txBody>
          <a:bodyPr/>
          <a:lstStyle/>
          <a:p>
            <a:endParaRPr lang="en-CA" i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49DCB5-1212-F659-1F98-762DEA91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5485" y="1097757"/>
            <a:ext cx="5389033" cy="639762"/>
          </a:xfrm>
        </p:spPr>
        <p:txBody>
          <a:bodyPr/>
          <a:lstStyle/>
          <a:p>
            <a:pPr algn="ctr"/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9A398E-8C83-5395-027B-1FD4B44F3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5485" y="1737519"/>
            <a:ext cx="5389033" cy="3951288"/>
          </a:xfrm>
        </p:spPr>
        <p:txBody>
          <a:bodyPr/>
          <a:lstStyle/>
          <a:p>
            <a:endParaRPr lang="en-CA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74B38-E56C-36A5-021D-B1A9CBC426F5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101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A9894-161D-FB41-7809-74229F5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11BC-5C6E-9F9C-350A-A7CBC62CBC94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D6024-EC75-64A7-45A4-71C047AC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07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27059-EB0A-68FA-4DDB-E84CDEA1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/>
              <a:t>Questions?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CA955-CCB0-9A7B-3163-8198BB34850F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943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B76DB8-D3B4-6295-DD54-D79C9FBA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Problem Statement </a:t>
            </a:r>
            <a:endParaRPr lang="en-C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08172C-B25D-4FF6-D242-98903B794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11149781" cy="4525963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endParaRPr lang="en-C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CC5A5-A4B1-AB58-2A32-512D92E5A45C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08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94556-DCF6-782C-095B-579E474B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5549"/>
            <a:ext cx="10972800" cy="1143000"/>
          </a:xfrm>
        </p:spPr>
        <p:txBody>
          <a:bodyPr/>
          <a:lstStyle/>
          <a:p>
            <a:r>
              <a:rPr lang="en-US" dirty="0"/>
              <a:t>Background: Project Objectives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A2283-99CA-740E-0D8D-27FF742C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844981" cy="4525963"/>
          </a:xfrm>
        </p:spPr>
        <p:txBody>
          <a:bodyPr/>
          <a:lstStyle/>
          <a:p>
            <a:pPr marL="0" indent="0">
              <a:buNone/>
            </a:pPr>
            <a:endParaRPr lang="en-CA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BD434-F6F2-73BA-D7D5-BA741610C5D9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257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6D74D-B6F5-FA2D-E338-881DA25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Stack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37463-B2AE-4B54-C61A-B481A603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474778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007A3-C667-4C2E-99B2-450BA9427CBC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95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ABBB-D940-7470-38B4-072E177C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Preprocessing: 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1746-62F1-3589-BECC-790AF30A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EE2DC-3E35-B0F4-D88C-D0D9134B676D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9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E466E2-7858-9576-5F7D-221FFB71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Data Manipulation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6955A0-55B6-2B5B-C78B-9557C5F175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CA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01B01-7DA2-82FA-6B2F-7D07F35A4E1F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208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ED7D8D-5E75-1DD0-B2F4-A690F895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 Preprocessing: Scaling and PCA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64E7-A8BE-0173-8ABC-9A3895519531}"/>
              </a:ext>
            </a:extLst>
          </p:cNvPr>
          <p:cNvSpPr txBox="1">
            <a:spLocks/>
          </p:cNvSpPr>
          <p:nvPr/>
        </p:nvSpPr>
        <p:spPr bwMode="auto">
          <a:xfrm>
            <a:off x="609599" y="1417638"/>
            <a:ext cx="5161935" cy="337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CA" sz="2000" kern="0" dirty="0"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74BB3-9E10-A2FF-0FF0-2DD1D0B45E78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65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16D6EC-E002-3B26-B85D-BE278282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Initial Tests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3AB46-9A85-0A43-6E23-D1E336EB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06309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08A14-890A-4B63-CEE0-BD2B0E13D2C7}"/>
              </a:ext>
            </a:extLst>
          </p:cNvPr>
          <p:cNvSpPr/>
          <p:nvPr/>
        </p:nvSpPr>
        <p:spPr>
          <a:xfrm>
            <a:off x="3933825" y="4762500"/>
            <a:ext cx="1143000" cy="136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D2346-8771-910D-110E-011C1FC7F24A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41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16D6EC-E002-3B26-B85D-BE278282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Model Selection: Test Refinement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D7258-21F1-8279-49A6-7287DA69485F}"/>
              </a:ext>
            </a:extLst>
          </p:cNvPr>
          <p:cNvSpPr txBox="1"/>
          <p:nvPr/>
        </p:nvSpPr>
        <p:spPr>
          <a:xfrm>
            <a:off x="0" y="6502049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757550"/>
      </p:ext>
    </p:extLst>
  </p:cSld>
  <p:clrMapOvr>
    <a:masterClrMapping/>
  </p:clrMapOvr>
</p:sld>
</file>

<file path=ppt/theme/theme1.xml><?xml version="1.0" encoding="utf-8"?>
<a:theme xmlns:a="http://schemas.openxmlformats.org/drawingml/2006/main" name="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9779</TotalTime>
  <Words>105</Words>
  <Application>Microsoft Office PowerPoint</Application>
  <PresentationFormat>Widescreen</PresentationFormat>
  <Paragraphs>48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AdvOT863180fb</vt:lpstr>
      <vt:lpstr>Aptos</vt:lpstr>
      <vt:lpstr>Aptos Display</vt:lpstr>
      <vt:lpstr>Arial</vt:lpstr>
      <vt:lpstr>Calibri</vt:lpstr>
      <vt:lpstr>UWindsorTemplate</vt:lpstr>
      <vt:lpstr>Insert Funny Name Here: Predicting Course Performance Using Machine Learning</vt:lpstr>
      <vt:lpstr>Background: Problem Statement </vt:lpstr>
      <vt:lpstr>Background: Project Objectives</vt:lpstr>
      <vt:lpstr>Software Stack</vt:lpstr>
      <vt:lpstr>Data Preprocessing: Dataset Details</vt:lpstr>
      <vt:lpstr>Data Preprocessing: Data Manipulation</vt:lpstr>
      <vt:lpstr>Data Preprocessing: Scaling and PCA</vt:lpstr>
      <vt:lpstr>Model Selection: Initial Tests</vt:lpstr>
      <vt:lpstr>Model Selection: Test Refinement</vt:lpstr>
      <vt:lpstr>Model Selection: Final Decision</vt:lpstr>
      <vt:lpstr>Results</vt:lpstr>
      <vt:lpstr>Results</vt:lpstr>
      <vt:lpstr>Future Objectives</vt:lpstr>
      <vt:lpstr>Sources</vt:lpstr>
      <vt:lpstr>PowerPoint Presentation</vt:lpstr>
    </vt:vector>
  </TitlesOfParts>
  <Company>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eichhorn</dc:creator>
  <cp:lastModifiedBy>Antonio Iatonna</cp:lastModifiedBy>
  <cp:revision>82</cp:revision>
  <dcterms:created xsi:type="dcterms:W3CDTF">2017-09-08T16:56:53Z</dcterms:created>
  <dcterms:modified xsi:type="dcterms:W3CDTF">2025-03-23T20:32:49Z</dcterms:modified>
</cp:coreProperties>
</file>