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it-IT" sz="5400" dirty="0" smtClean="0"/>
              <a:t>Link </a:t>
            </a:r>
            <a:r>
              <a:rPr lang="it-IT" sz="5400" dirty="0"/>
              <a:t>del sito:</a:t>
            </a:r>
            <a:br>
              <a:rPr lang="it-IT" sz="5400" dirty="0"/>
            </a:br>
            <a:r>
              <a:rPr lang="it-IT" sz="5400" dirty="0"/>
              <a:t>https://www.microsoft.com/it-it/</a:t>
            </a:r>
          </a:p>
        </p:txBody>
      </p:sp>
    </p:spTree>
    <p:extLst>
      <p:ext uri="{BB962C8B-B14F-4D97-AF65-F5344CB8AC3E}">
        <p14:creationId xmlns:p14="http://schemas.microsoft.com/office/powerpoint/2010/main" val="311207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18684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Retrospettivo</vt:lpstr>
      <vt:lpstr>Link del sito: https://www.microsoft.com/it-it/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del sito: https://www.microsoft.com/it-it/</dc:title>
  <dc:creator>Utente</dc:creator>
  <cp:lastModifiedBy>Utente</cp:lastModifiedBy>
  <cp:revision>1</cp:revision>
  <dcterms:created xsi:type="dcterms:W3CDTF">2024-03-24T12:01:40Z</dcterms:created>
  <dcterms:modified xsi:type="dcterms:W3CDTF">2024-03-24T12:27:56Z</dcterms:modified>
</cp:coreProperties>
</file>