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globaleconomy.com/USA/food_price_index_wb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icycenter.ma/publications/global-food-price-shock" TargetMode="External"/><Relationship Id="rId2" Type="http://schemas.openxmlformats.org/officeDocument/2006/relationships/hyperlink" Target="https://www.theglobaleconomy.com/USA/food_price_index_w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CDAE-D64D-2236-07FC-C8B4E0C52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sz="7200" dirty="0"/>
              <a:t>Food Prices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85F69-2C47-6464-B231-117278D57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937" y="4079875"/>
            <a:ext cx="8995609" cy="1655762"/>
          </a:xfrm>
        </p:spPr>
        <p:txBody>
          <a:bodyPr>
            <a:normAutofit/>
          </a:bodyPr>
          <a:lstStyle/>
          <a:p>
            <a:r>
              <a:rPr lang="en-US" sz="3600" dirty="0"/>
              <a:t>CSC 10800: Foundations of Data science </a:t>
            </a:r>
          </a:p>
        </p:txBody>
      </p:sp>
    </p:spTree>
    <p:extLst>
      <p:ext uri="{BB962C8B-B14F-4D97-AF65-F5344CB8AC3E}">
        <p14:creationId xmlns:p14="http://schemas.microsoft.com/office/powerpoint/2010/main" val="149433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7F14-6DED-BF14-A508-2F7E57BD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History of Food prices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514F20-2419-00C3-A363-256FE0011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34" y="2990057"/>
            <a:ext cx="3694915" cy="35417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197DA6-B2B9-A586-9669-DEB470E4A026}"/>
              </a:ext>
            </a:extLst>
          </p:cNvPr>
          <p:cNvSpPr txBox="1"/>
          <p:nvPr/>
        </p:nvSpPr>
        <p:spPr>
          <a:xfrm>
            <a:off x="3784349" y="2990057"/>
            <a:ext cx="8066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Throughout many decades it has been claimed that food prices across every region and significantly increased</a:t>
            </a:r>
          </a:p>
        </p:txBody>
      </p:sp>
    </p:spTree>
    <p:extLst>
      <p:ext uri="{BB962C8B-B14F-4D97-AF65-F5344CB8AC3E}">
        <p14:creationId xmlns:p14="http://schemas.microsoft.com/office/powerpoint/2010/main" val="427039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6BB9-84D3-E1E6-4941-EDBBC640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sz="4400" dirty="0"/>
              <a:t>Digitalized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C2ED0E-A4A8-DB61-6F9A-DDD5629CC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2" y="2097088"/>
            <a:ext cx="5912490" cy="354171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79C23D-2CE1-8D3C-6ADA-68B3351D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785" y="2097088"/>
            <a:ext cx="6270040" cy="35417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B702F8-3C34-6297-8B1C-4FD373B8EE68}"/>
              </a:ext>
            </a:extLst>
          </p:cNvPr>
          <p:cNvSpPr txBox="1"/>
          <p:nvPr/>
        </p:nvSpPr>
        <p:spPr>
          <a:xfrm>
            <a:off x="4295274" y="5979695"/>
            <a:ext cx="437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https://www.theglobaleconomy.com/USA/food_price_index_wb/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9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5894-3854-5068-4173-E3663E40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699040" cy="2405670"/>
          </a:xfrm>
        </p:spPr>
        <p:txBody>
          <a:bodyPr/>
          <a:lstStyle/>
          <a:p>
            <a:r>
              <a:rPr lang="en-US" dirty="0"/>
              <a:t>				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D897C-92EC-599A-3F2E-CFF4D320A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277" y="2181308"/>
            <a:ext cx="8385401" cy="1416133"/>
          </a:xfrm>
        </p:spPr>
      </p:pic>
    </p:spTree>
    <p:extLst>
      <p:ext uri="{BB962C8B-B14F-4D97-AF65-F5344CB8AC3E}">
        <p14:creationId xmlns:p14="http://schemas.microsoft.com/office/powerpoint/2010/main" val="396436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E9F4-D609-1707-B3E7-63BA6A1C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8227949" cy="1667482"/>
          </a:xfrm>
        </p:spPr>
        <p:txBody>
          <a:bodyPr/>
          <a:lstStyle/>
          <a:p>
            <a:r>
              <a:rPr lang="en-US" dirty="0"/>
              <a:t>		Analyzing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19346-2314-79D1-55DA-1CFDD7CE6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53234"/>
            <a:ext cx="5865000" cy="469334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704C1C-19BE-2530-8DE0-20D1CEBAB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811" y="1816941"/>
            <a:ext cx="6318360" cy="452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6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8A79-57F6-D4C7-9F86-BB0DAEDD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Analyzing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4E093-C543-EEBC-3CFB-804482206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97088"/>
            <a:ext cx="5636421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10AC6-C21B-FC32-3A12-6B34C87B8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421" y="2133183"/>
            <a:ext cx="5815263" cy="357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2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6C69-9D06-D242-8442-C85E7D10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6315D-1863-8C3C-79AA-69FE85779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62788"/>
            <a:ext cx="3996071" cy="54187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6E59F-C503-0944-F27D-C476105D6880}"/>
              </a:ext>
            </a:extLst>
          </p:cNvPr>
          <p:cNvSpPr txBox="1"/>
          <p:nvPr/>
        </p:nvSpPr>
        <p:spPr>
          <a:xfrm>
            <a:off x="6136105" y="3080083"/>
            <a:ext cx="578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prices through the years</a:t>
            </a:r>
          </a:p>
        </p:txBody>
      </p:sp>
    </p:spTree>
    <p:extLst>
      <p:ext uri="{BB962C8B-B14F-4D97-AF65-F5344CB8AC3E}">
        <p14:creationId xmlns:p14="http://schemas.microsoft.com/office/powerpoint/2010/main" val="253681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3FFF-E267-4FE1-C4AF-FFCC6FC1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3D20-218E-7A18-8064-78940CC8A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prices of certain regions would increase yet there are some regions where the price of some foods wouldn’t have much of a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D759-D2CB-6E08-CCE7-BBEE338C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35CD-91EB-69E4-6D6B-ADCFE3A1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https://www.theglobaleconomy.com/USA/food_price_index_wb/</a:t>
            </a:r>
            <a:endParaRPr lang="en-US" dirty="0"/>
          </a:p>
          <a:p>
            <a:r>
              <a:rPr lang="en-US" dirty="0">
                <a:hlinkClick r:id="rId3"/>
              </a:rPr>
              <a:t>https://www.policycenter.ma/publications/global-food-price-shock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06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1602</TotalTime>
  <Words>133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  Food Prices </vt:lpstr>
      <vt:lpstr>  History of Food prices</vt:lpstr>
      <vt:lpstr>   Digitalized</vt:lpstr>
      <vt:lpstr>    Columns</vt:lpstr>
      <vt:lpstr>  Analyzing data</vt:lpstr>
      <vt:lpstr>   Analyzing data</vt:lpstr>
      <vt:lpstr>PowerPoint Presentation</vt:lpstr>
      <vt:lpstr>Conclusion</vt:lpstr>
      <vt:lpstr>   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antjohnson0327@gmail.com</dc:creator>
  <cp:lastModifiedBy>antjohnson0327@gmail.com</cp:lastModifiedBy>
  <cp:revision>1</cp:revision>
  <dcterms:created xsi:type="dcterms:W3CDTF">2024-10-21T00:25:16Z</dcterms:created>
  <dcterms:modified xsi:type="dcterms:W3CDTF">2024-10-22T03:08:13Z</dcterms:modified>
</cp:coreProperties>
</file>