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59"/>
  </p:normalViewPr>
  <p:slideViewPr>
    <p:cSldViewPr snapToGrid="0" snapToObjects="1">
      <p:cViewPr varScale="1">
        <p:scale>
          <a:sx n="98" d="100"/>
          <a:sy n="98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B2B30-6B68-5649-8E90-3E3C690752BE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2F1B2-A9A2-3E42-BCB0-A5EA4ACB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0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2D96D-98A2-194B-A465-A066A84330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6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A4B9-CCE6-C14B-A854-25D57FDC82A2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9E8B-C602-0546-9587-FA1BA37B0F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rawgit.com/AntonioJBT/teaching_ICL/0e11ceea/code/week_3_analysis_practical_1.nb.html" TargetMode="External"/><Relationship Id="rId4" Type="http://schemas.openxmlformats.org/officeDocument/2006/relationships/hyperlink" Target="https://cdn.rawgit.com/AntonioJBT/teaching_ICL/0e11ceea/code/week_3_analysis_practical_2.nb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toniojbt.github.io/teaching_materia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.berlanga@imperial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6999" y="1045031"/>
            <a:ext cx="7953103" cy="1909116"/>
          </a:xfrm>
        </p:spPr>
        <p:txBody>
          <a:bodyPr>
            <a:normAutofit/>
          </a:bodyPr>
          <a:lstStyle/>
          <a:p>
            <a:r>
              <a:rPr lang="en-GB" dirty="0" smtClean="0"/>
              <a:t>Week 3 Data analysis practical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0" y="3523388"/>
            <a:ext cx="6858000" cy="2338731"/>
          </a:xfrm>
        </p:spPr>
        <p:txBody>
          <a:bodyPr>
            <a:normAutofit/>
          </a:bodyPr>
          <a:lstStyle/>
          <a:p>
            <a:r>
              <a:rPr lang="en-GB" dirty="0" err="1" smtClean="0"/>
              <a:t>Ioanna</a:t>
            </a:r>
            <a:r>
              <a:rPr lang="en-GB" dirty="0" smtClean="0"/>
              <a:t> </a:t>
            </a:r>
            <a:r>
              <a:rPr lang="en-GB" dirty="0" err="1" smtClean="0"/>
              <a:t>Tzoulaki</a:t>
            </a:r>
            <a:r>
              <a:rPr lang="en-US" dirty="0"/>
              <a:t> </a:t>
            </a:r>
            <a:r>
              <a:rPr lang="en-US" dirty="0" smtClean="0"/>
              <a:t>and Antonio J. Berlanga-Taylor</a:t>
            </a:r>
          </a:p>
          <a:p>
            <a:r>
              <a:rPr lang="en-US" dirty="0" smtClean="0"/>
              <a:t>Molecular and Genetic Epidemiology Module</a:t>
            </a:r>
          </a:p>
          <a:p>
            <a:r>
              <a:rPr lang="en-GB" dirty="0" smtClean="0"/>
              <a:t>MRC-PHE </a:t>
            </a:r>
            <a:r>
              <a:rPr lang="en-GB" dirty="0"/>
              <a:t>Centre for Environment and Health</a:t>
            </a:r>
          </a:p>
          <a:p>
            <a:r>
              <a:rPr lang="en-GB" dirty="0"/>
              <a:t>Imperial College London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3 Data analysis 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Software installation</a:t>
            </a:r>
          </a:p>
          <a:p>
            <a:pPr lvl="1"/>
            <a:r>
              <a:rPr lang="en-GB" sz="2400" dirty="0" smtClean="0"/>
              <a:t>We will need R, </a:t>
            </a:r>
            <a:r>
              <a:rPr lang="en-GB" sz="2400" dirty="0" err="1" smtClean="0"/>
              <a:t>Rstudio</a:t>
            </a:r>
            <a:r>
              <a:rPr lang="en-GB" sz="2400" dirty="0" smtClean="0"/>
              <a:t>, and a browser for this session only. If you don’t have them visit this page for further instructions: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https://antoniojbt.github.io/teaching_materials/</a:t>
            </a:r>
            <a:endParaRPr lang="en-GB" dirty="0"/>
          </a:p>
          <a:p>
            <a:pPr lvl="1"/>
            <a:r>
              <a:rPr lang="en-GB" sz="2400" dirty="0" smtClean="0"/>
              <a:t>We will also need several R packages. Please install:</a:t>
            </a:r>
          </a:p>
          <a:p>
            <a:pPr lvl="2"/>
            <a:r>
              <a:rPr lang="en-GB" dirty="0" err="1"/>
              <a:t>k</a:t>
            </a:r>
            <a:r>
              <a:rPr lang="en-GB" dirty="0" err="1" smtClean="0"/>
              <a:t>nitr</a:t>
            </a:r>
            <a:r>
              <a:rPr lang="en-GB" dirty="0" smtClean="0"/>
              <a:t>, ggplot2, car, </a:t>
            </a:r>
            <a:r>
              <a:rPr lang="en-GB" dirty="0" err="1" smtClean="0"/>
              <a:t>gvlma</a:t>
            </a:r>
            <a:r>
              <a:rPr lang="en-GB" dirty="0" smtClean="0"/>
              <a:t>, </a:t>
            </a:r>
            <a:r>
              <a:rPr lang="en-GB" dirty="0" err="1" smtClean="0"/>
              <a:t>plyr</a:t>
            </a:r>
            <a:r>
              <a:rPr lang="en-GB" dirty="0"/>
              <a:t> and </a:t>
            </a:r>
            <a:r>
              <a:rPr lang="en-GB" dirty="0" err="1" smtClean="0"/>
              <a:t>MatrixEQTL</a:t>
            </a:r>
            <a:endParaRPr lang="en-GB" dirty="0"/>
          </a:p>
          <a:p>
            <a:pPr marL="914400" lvl="2" indent="0">
              <a:buNone/>
            </a:pPr>
            <a:r>
              <a:rPr lang="en-GB" dirty="0" smtClean="0"/>
              <a:t>u</a:t>
            </a:r>
            <a:r>
              <a:rPr lang="en-GB" sz="2000" dirty="0" smtClean="0"/>
              <a:t>sing e.g.</a:t>
            </a:r>
          </a:p>
          <a:p>
            <a:pPr marL="914400" lvl="2" indent="0">
              <a:buNone/>
            </a:pPr>
            <a:r>
              <a:rPr lang="en-GB" dirty="0"/>
              <a:t>source("https://</a:t>
            </a:r>
            <a:r>
              <a:rPr lang="en-GB" dirty="0" err="1"/>
              <a:t>bioconductor.org</a:t>
            </a:r>
            <a:r>
              <a:rPr lang="en-GB" dirty="0"/>
              <a:t>/</a:t>
            </a:r>
            <a:r>
              <a:rPr lang="en-GB" dirty="0" err="1"/>
              <a:t>biocLite.R</a:t>
            </a:r>
            <a:r>
              <a:rPr lang="en-GB" dirty="0" smtClean="0"/>
              <a:t>")</a:t>
            </a:r>
          </a:p>
          <a:p>
            <a:pPr marL="914400" lvl="2" indent="0">
              <a:buNone/>
            </a:pPr>
            <a:r>
              <a:rPr lang="en-GB" dirty="0" err="1" smtClean="0"/>
              <a:t>biocLite</a:t>
            </a:r>
            <a:r>
              <a:rPr lang="en-GB" dirty="0" smtClean="0"/>
              <a:t>()</a:t>
            </a:r>
          </a:p>
          <a:p>
            <a:pPr marL="914400" lvl="2" indent="0">
              <a:buNone/>
            </a:pPr>
            <a:r>
              <a:rPr lang="en-GB" dirty="0" err="1" smtClean="0"/>
              <a:t>biocLite</a:t>
            </a:r>
            <a:r>
              <a:rPr lang="en-GB" dirty="0"/>
              <a:t>('package')</a:t>
            </a:r>
            <a:endParaRPr lang="en-GB" sz="2000" dirty="0" smtClean="0"/>
          </a:p>
          <a:p>
            <a:pPr lvl="1"/>
            <a:r>
              <a:rPr lang="en-GB" dirty="0" smtClean="0"/>
              <a:t>Please bring your computer, work in pairs or make sure there will </a:t>
            </a:r>
            <a:r>
              <a:rPr lang="en-GB" dirty="0" smtClean="0"/>
              <a:t>be a </a:t>
            </a:r>
            <a:r>
              <a:rPr lang="en-GB" dirty="0" smtClean="0"/>
              <a:t>desktop to use with the required software and packages.</a:t>
            </a:r>
          </a:p>
          <a:p>
            <a:pPr lvl="1"/>
            <a:r>
              <a:rPr lang="en-GB" dirty="0" smtClean="0"/>
              <a:t>You can preview the </a:t>
            </a:r>
            <a:r>
              <a:rPr lang="en-GB" dirty="0" err="1" smtClean="0"/>
              <a:t>practicals</a:t>
            </a:r>
            <a:r>
              <a:rPr lang="en-GB" dirty="0" smtClean="0"/>
              <a:t> here:</a:t>
            </a:r>
          </a:p>
          <a:p>
            <a:pPr marL="457200" lvl="1" indent="0">
              <a:buNone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cdn.rawgit.com/AntonioJBT/teaching_ICL/0e11ceea/code/week_3_analysis_practical_1.nb.html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cdn.rawgit.com/AntonioJBT/teaching_ICL/0e11ceea/code/week_3_analysis_practical_2.nb.html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274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Email us if needed: </a:t>
            </a:r>
            <a:r>
              <a:rPr lang="en-GB" dirty="0" smtClean="0">
                <a:hlinkClick r:id="rId2"/>
              </a:rPr>
              <a:t>a.berlanga@imperial.ac.uk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3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148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3 Data analysis practical</vt:lpstr>
      <vt:lpstr>Week 3 Data analysis practical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Practical Review</dc:title>
  <dc:creator>Antonio Berlanga</dc:creator>
  <cp:lastModifiedBy>Antonio Berlanga</cp:lastModifiedBy>
  <cp:revision>45</cp:revision>
  <dcterms:created xsi:type="dcterms:W3CDTF">2018-01-24T13:46:08Z</dcterms:created>
  <dcterms:modified xsi:type="dcterms:W3CDTF">2018-01-31T19:40:17Z</dcterms:modified>
</cp:coreProperties>
</file>