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59"/>
  </p:normalViewPr>
  <p:slideViewPr>
    <p:cSldViewPr snapToGrid="0" snapToObjects="1">
      <p:cViewPr varScale="1">
        <p:scale>
          <a:sx n="106" d="100"/>
          <a:sy n="106" d="100"/>
        </p:scale>
        <p:origin x="1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B2B30-6B68-5649-8E90-3E3C690752BE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52F1B2-A9A2-3E42-BCB0-A5EA4ACB24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501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2D96D-98A2-194B-A465-A066A84330C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581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A4B9-CCE6-C14B-A854-25D57FDC82A2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9E8B-C602-0546-9587-FA1BA37B0F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11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A4B9-CCE6-C14B-A854-25D57FDC82A2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9E8B-C602-0546-9587-FA1BA37B0F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353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A4B9-CCE6-C14B-A854-25D57FDC82A2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9E8B-C602-0546-9587-FA1BA37B0F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658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A4B9-CCE6-C14B-A854-25D57FDC82A2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9E8B-C602-0546-9587-FA1BA37B0F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47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A4B9-CCE6-C14B-A854-25D57FDC82A2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9E8B-C602-0546-9587-FA1BA37B0F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84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A4B9-CCE6-C14B-A854-25D57FDC82A2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9E8B-C602-0546-9587-FA1BA37B0F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070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A4B9-CCE6-C14B-A854-25D57FDC82A2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9E8B-C602-0546-9587-FA1BA37B0F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297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A4B9-CCE6-C14B-A854-25D57FDC82A2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9E8B-C602-0546-9587-FA1BA37B0F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662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A4B9-CCE6-C14B-A854-25D57FDC82A2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9E8B-C602-0546-9587-FA1BA37B0F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65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A4B9-CCE6-C14B-A854-25D57FDC82A2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9E8B-C602-0546-9587-FA1BA37B0F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099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A4B9-CCE6-C14B-A854-25D57FDC82A2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9E8B-C602-0546-9587-FA1BA37B0F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6859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BA4B9-CCE6-C14B-A854-25D57FDC82A2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D9E8B-C602-0546-9587-FA1BA37B0F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648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tonioJBT/teaching_ICL/tree/master/code" TargetMode="External"/><Relationship Id="rId2" Type="http://schemas.openxmlformats.org/officeDocument/2006/relationships/hyperlink" Target="https://antoniojbt.github.io/teaching_material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mperiallondon-my.sharepoint.com/:u:/g/personal/aberlang_ic_ac_uk/Ee_m-v4TkSxKqyuaWQOWFtABADkCXpaHEKuOa4mtcfu2eA?e=Ezc7BZ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a.berlanga@imperial.ac.uk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666999" y="1045031"/>
            <a:ext cx="7953103" cy="1909116"/>
          </a:xfrm>
        </p:spPr>
        <p:txBody>
          <a:bodyPr>
            <a:normAutofit/>
          </a:bodyPr>
          <a:lstStyle/>
          <a:p>
            <a:r>
              <a:rPr lang="en-GB" dirty="0"/>
              <a:t>Week 3 Data analysis practical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667000" y="3523388"/>
            <a:ext cx="6858000" cy="2338731"/>
          </a:xfrm>
        </p:spPr>
        <p:txBody>
          <a:bodyPr>
            <a:normAutofit/>
          </a:bodyPr>
          <a:lstStyle/>
          <a:p>
            <a:r>
              <a:rPr lang="en-GB" dirty="0" err="1"/>
              <a:t>Ioanna</a:t>
            </a:r>
            <a:r>
              <a:rPr lang="en-GB" dirty="0"/>
              <a:t> </a:t>
            </a:r>
            <a:r>
              <a:rPr lang="en-GB" dirty="0" err="1"/>
              <a:t>Tzoulaki</a:t>
            </a:r>
            <a:r>
              <a:rPr lang="en-US" dirty="0"/>
              <a:t> and Antonio J. Berlanga-Taylor</a:t>
            </a:r>
          </a:p>
          <a:p>
            <a:r>
              <a:rPr lang="en-US" dirty="0"/>
              <a:t>Molecular and Genetic Epidemiology Module</a:t>
            </a:r>
          </a:p>
          <a:p>
            <a:r>
              <a:rPr lang="en-GB" dirty="0"/>
              <a:t>MRC-PHE Centre for Environment and Health</a:t>
            </a:r>
          </a:p>
          <a:p>
            <a:r>
              <a:rPr lang="en-GB" dirty="0"/>
              <a:t>Imperial College London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480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Week 3 Data analysis practical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9166"/>
            <a:ext cx="10515600" cy="5164297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Software installation</a:t>
            </a:r>
          </a:p>
          <a:p>
            <a:pPr lvl="1"/>
            <a:r>
              <a:rPr lang="en-GB" sz="2400" dirty="0"/>
              <a:t>We will need R, </a:t>
            </a:r>
            <a:r>
              <a:rPr lang="en-GB" sz="2400" dirty="0" err="1"/>
              <a:t>Rstudio</a:t>
            </a:r>
            <a:r>
              <a:rPr lang="en-GB" sz="2400" dirty="0"/>
              <a:t>, and a browser for this session only. If you don’t have them visit this page for further instructions:</a:t>
            </a:r>
          </a:p>
          <a:p>
            <a:pPr marL="457200" lvl="1" indent="0">
              <a:buNone/>
            </a:pPr>
            <a:r>
              <a:rPr lang="en-GB" dirty="0">
                <a:hlinkClick r:id="rId2"/>
              </a:rPr>
              <a:t>https://antoniojbt.github.io/teaching_materials/</a:t>
            </a:r>
            <a:endParaRPr lang="en-GB" dirty="0"/>
          </a:p>
          <a:p>
            <a:pPr lvl="1"/>
            <a:r>
              <a:rPr lang="en-GB" sz="2400" dirty="0"/>
              <a:t>We will also need several R packages. Please install:</a:t>
            </a:r>
          </a:p>
          <a:p>
            <a:pPr lvl="2"/>
            <a:r>
              <a:rPr lang="en-GB" dirty="0" err="1"/>
              <a:t>knitr</a:t>
            </a:r>
            <a:r>
              <a:rPr lang="en-GB" dirty="0"/>
              <a:t>, ggplot2, car, </a:t>
            </a:r>
            <a:r>
              <a:rPr lang="en-GB" dirty="0" err="1"/>
              <a:t>gvlma</a:t>
            </a:r>
            <a:r>
              <a:rPr lang="en-GB" dirty="0"/>
              <a:t>, </a:t>
            </a:r>
            <a:r>
              <a:rPr lang="en-GB" dirty="0" err="1"/>
              <a:t>plyr</a:t>
            </a:r>
            <a:r>
              <a:rPr lang="en-GB" dirty="0"/>
              <a:t> and </a:t>
            </a:r>
            <a:r>
              <a:rPr lang="en-GB" dirty="0" err="1"/>
              <a:t>MatrixEQTL</a:t>
            </a:r>
            <a:endParaRPr lang="en-GB" dirty="0"/>
          </a:p>
          <a:p>
            <a:pPr marL="914400" lvl="2" indent="0">
              <a:buNone/>
            </a:pPr>
            <a:r>
              <a:rPr lang="en-GB" dirty="0"/>
              <a:t>u</a:t>
            </a:r>
            <a:r>
              <a:rPr lang="en-GB" sz="2000" dirty="0"/>
              <a:t>sing e.g.</a:t>
            </a:r>
          </a:p>
          <a:p>
            <a:pPr marL="914400" lvl="2" indent="0">
              <a:buNone/>
            </a:pPr>
            <a:r>
              <a:rPr lang="en-GB" dirty="0"/>
              <a:t>source("https://</a:t>
            </a:r>
            <a:r>
              <a:rPr lang="en-GB" dirty="0" err="1"/>
              <a:t>bioconductor.org</a:t>
            </a:r>
            <a:r>
              <a:rPr lang="en-GB" dirty="0"/>
              <a:t>/</a:t>
            </a:r>
            <a:r>
              <a:rPr lang="en-GB" dirty="0" err="1"/>
              <a:t>biocLite.R</a:t>
            </a:r>
            <a:r>
              <a:rPr lang="en-GB" dirty="0"/>
              <a:t>")</a:t>
            </a:r>
          </a:p>
          <a:p>
            <a:pPr marL="914400" lvl="2" indent="0">
              <a:buNone/>
            </a:pPr>
            <a:r>
              <a:rPr lang="en-GB" dirty="0" err="1"/>
              <a:t>biocLite</a:t>
            </a:r>
            <a:r>
              <a:rPr lang="en-GB" dirty="0"/>
              <a:t>()</a:t>
            </a:r>
          </a:p>
          <a:p>
            <a:pPr marL="914400" lvl="2" indent="0">
              <a:buNone/>
            </a:pPr>
            <a:r>
              <a:rPr lang="en-GB" dirty="0" err="1"/>
              <a:t>biocLite</a:t>
            </a:r>
            <a:r>
              <a:rPr lang="en-GB" dirty="0"/>
              <a:t>('package')</a:t>
            </a:r>
            <a:endParaRPr lang="en-GB" sz="2000" dirty="0"/>
          </a:p>
          <a:p>
            <a:pPr lvl="1"/>
            <a:r>
              <a:rPr lang="en-GB" dirty="0"/>
              <a:t>Please bring your computer, work in pairs or make sure there will be a desktop to use with the required software and packages.</a:t>
            </a:r>
          </a:p>
          <a:p>
            <a:pPr lvl="1"/>
            <a:r>
              <a:rPr lang="en-GB" dirty="0"/>
              <a:t>You’ll need to download the </a:t>
            </a:r>
            <a:r>
              <a:rPr lang="en-GB" dirty="0" err="1"/>
              <a:t>practicals</a:t>
            </a:r>
            <a:r>
              <a:rPr lang="en-GB" dirty="0"/>
              <a:t> from Blackboard or from:</a:t>
            </a:r>
          </a:p>
          <a:p>
            <a:pPr lvl="2"/>
            <a:r>
              <a:rPr lang="en-GB" dirty="0">
                <a:hlinkClick r:id="rId3"/>
              </a:rPr>
              <a:t>https://github.com/AntonioJBT/teaching_ICL</a:t>
            </a:r>
          </a:p>
          <a:p>
            <a:pPr lvl="2"/>
            <a:r>
              <a:rPr lang="en-GB" dirty="0">
                <a:hlinkClick r:id="rId3"/>
              </a:rPr>
              <a:t>https://github.com/AntonioJBT/teaching_ICL/tree/master/code</a:t>
            </a:r>
            <a:endParaRPr lang="en-GB" dirty="0"/>
          </a:p>
          <a:p>
            <a:pPr lvl="1"/>
            <a:r>
              <a:rPr lang="en-GB" dirty="0"/>
              <a:t>Data for practical 2b can be downloaded from:</a:t>
            </a:r>
          </a:p>
          <a:p>
            <a:pPr lvl="2"/>
            <a:r>
              <a:rPr lang="en-GB" dirty="0">
                <a:hlinkClick r:id="rId4"/>
              </a:rPr>
              <a:t>https://tinyurl.com/tu25pwj</a:t>
            </a:r>
          </a:p>
          <a:p>
            <a:pPr lvl="2"/>
            <a:r>
              <a:rPr lang="en-GB" dirty="0"/>
              <a:t>Full link: </a:t>
            </a:r>
            <a:r>
              <a:rPr lang="en-GB" dirty="0">
                <a:hlinkClick r:id="rId4"/>
              </a:rPr>
              <a:t>https://imperiallondon-my.sharepoint.com/:u:/g/personal/aberlang_ic_ac_uk/Ee_m-v4TkSxKqyuaWQOWFtABADkCXpaHEKuOa4mtcfu2eA?e</a:t>
            </a:r>
            <a:r>
              <a:rPr lang="en-GB">
                <a:hlinkClick r:id="rId4"/>
              </a:rPr>
              <a:t>=Ezc7BZ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27442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Email us if needed: </a:t>
            </a:r>
            <a:r>
              <a:rPr lang="en-GB" dirty="0">
                <a:hlinkClick r:id="rId2"/>
              </a:rPr>
              <a:t>a.berlanga@imperial.ac.uk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0391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246</Words>
  <Application>Microsoft Macintosh PowerPoint</Application>
  <PresentationFormat>Widescreen</PresentationFormat>
  <Paragraphs>25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Week 3 Data analysis practical</vt:lpstr>
      <vt:lpstr>Week 3 Data analysis practical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 Practical Review</dc:title>
  <dc:creator>Antonio Berlanga</dc:creator>
  <cp:lastModifiedBy>Antonio J</cp:lastModifiedBy>
  <cp:revision>47</cp:revision>
  <dcterms:created xsi:type="dcterms:W3CDTF">2018-01-24T13:46:08Z</dcterms:created>
  <dcterms:modified xsi:type="dcterms:W3CDTF">2020-01-30T15:38:04Z</dcterms:modified>
</cp:coreProperties>
</file>