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Presentación Ejecutiva - Proyecto Athenea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Devoteam | Microsoft Solutions Partner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Cierre y contacto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Contacto: Henrry Vargas, Gerente de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Comprensión del reto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Consulta IA legal sobre contratos en SharePoint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Propuesta de valor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 segura, trazable, integrada en Teams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GPT-4 Turbo + Cognitive Search + Entra 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por fases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Fase 0 a Fase 4 en 11 semanas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clave para BHG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Más eficiencia, menos riesgo legal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Equipo experto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Perfiles certificados en Azure + RAG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Oferta económica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92.000 € (sin licencias Azure)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Valor añadido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Mantenimiento Lean + escalado IA Factory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