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Matriz de Riesgos – Proyecto Athenea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Riesgo                                 | Impacto | Prob. | Mitigación                                       | Responsable        | Fase</a:t>
            </a:r>
          </a:p>
          <a:p>
            <a:r>
              <a:t>----------------------------------------|---------|--------|--------------------------------------------------|--------------------|------</a:t>
            </a:r>
          </a:p>
          <a:p>
            <a:r>
              <a:t>Contratos sin texto OCR                | Alto    | Alta   | Validación inicial + OCR Azure                  | Data Engineer       | F0</a:t>
            </a:r>
          </a:p>
          <a:p>
            <a:r>
              <a:t>Permisos SharePoint bloqueados         | Alto    | Media  | Validación Graph API + impersonation            | Cloud Architect     | F1</a:t>
            </a:r>
          </a:p>
          <a:p>
            <a:r>
              <a:t>Expectativas MVP desalineadas          | Medio   | Media  | Criterios acordados + demos validadas           | PM / Product Owner  | F0–F1</a:t>
            </a:r>
          </a:p>
          <a:p>
            <a:r>
              <a:t>Alucinaciones del modelo IA            | Crítico | Media  | Auditor + modo literal + thresholds             | Arquitecto IA       | F2</a:t>
            </a:r>
          </a:p>
          <a:p>
            <a:r>
              <a:t>Inactividad usuarios clave (KU)        | Alto    | Alta   | Agenda pactada + validación guiada              | PM / BHG            | F1–F2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