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Kali-linux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Descripción de </a:t>
            </a:r>
            <a:r>
              <a:rPr lang="es-E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kali</a:t>
            </a: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-Linux</a:t>
            </a:r>
          </a:p>
          <a:p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Antonio j. </a:t>
            </a:r>
            <a:r>
              <a:rPr lang="es-E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holguín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¿Qué es </a:t>
            </a:r>
            <a:r>
              <a:rPr lang="es-E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kali</a:t>
            </a: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-Linux?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Kali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Linux es una distribución basada en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Debian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GNU/Linux diseñada principalmente para la auditoría y seguridad informática en general. Fue fundada y es mantenida por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Offensive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Security Ltd.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Mati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Aharoni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y Devon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Kearns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, ambos pertenecientes al equipo de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Offensive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Security, desarrollaron la distribución a partir de la reescritura de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BackTrack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, que se podría denominar como la antecesora de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Kali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Linux.</a:t>
            </a:r>
          </a:p>
        </p:txBody>
      </p:sp>
    </p:spTree>
    <p:extLst>
      <p:ext uri="{BB962C8B-B14F-4D97-AF65-F5344CB8AC3E}">
        <p14:creationId xmlns:p14="http://schemas.microsoft.com/office/powerpoint/2010/main" val="103574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¿Qué es </a:t>
            </a:r>
            <a:r>
              <a:rPr lang="es-E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kali</a:t>
            </a: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-Linux?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Kali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Linux trae preinstalados más de 600 programas incluyendo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Nmap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(un escáner de puertos),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Wireshark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(un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sniffer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), John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Ripper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(un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crackeador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passwords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) y la suite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Aircrack-ng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(software para pruebas de seguridad en redes inalámbricas).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Kali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puede ser usado desde un Live CD,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live-usb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y también puede ser instalada como sistema operativo principal.</a:t>
            </a:r>
          </a:p>
        </p:txBody>
      </p:sp>
    </p:spTree>
    <p:extLst>
      <p:ext uri="{BB962C8B-B14F-4D97-AF65-F5344CB8AC3E}">
        <p14:creationId xmlns:p14="http://schemas.microsoft.com/office/powerpoint/2010/main" val="109312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¿Qué es </a:t>
            </a:r>
            <a:r>
              <a:rPr lang="es-E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kali</a:t>
            </a: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-Linux?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Kali</a:t>
            </a: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es desarrollado en un entorno seguro; el equipo de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Kali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está compuesto por un grupo pequeño de personas de confianza quienes son los que tienen permitido modificar paquetes e interactuar con los repositorios oficiales. Todos los paquetes de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Kali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están firmados por cada desarrollador que lo compiló y publicó. A su vez, los encargados de mantener los repositorios también firman posteriormente los paquetes utilizando GNU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Privacy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Guard</a:t>
            </a:r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Kali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se distribuye en imágenes ISO compiladas para diferentes arquitecturas (32/64 bits y ARM).</a:t>
            </a:r>
          </a:p>
        </p:txBody>
      </p:sp>
    </p:spTree>
    <p:extLst>
      <p:ext uri="{BB962C8B-B14F-4D97-AF65-F5344CB8AC3E}">
        <p14:creationId xmlns:p14="http://schemas.microsoft.com/office/powerpoint/2010/main" val="39191206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6</TotalTime>
  <Words>242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Rockwell</vt:lpstr>
      <vt:lpstr>Verdana</vt:lpstr>
      <vt:lpstr>Gallery</vt:lpstr>
      <vt:lpstr>Kali-linux</vt:lpstr>
      <vt:lpstr>¿Qué es kali-Linux?</vt:lpstr>
      <vt:lpstr>¿Qué es kali-Linux?</vt:lpstr>
      <vt:lpstr>¿Qué es kali-Linux?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Kali-linux</dc:title>
  <dc:creator>asir</dc:creator>
  <cp:lastModifiedBy>asir</cp:lastModifiedBy>
  <cp:revision>1</cp:revision>
  <dcterms:created xsi:type="dcterms:W3CDTF">2019-10-22T12:18:42Z</dcterms:created>
  <dcterms:modified xsi:type="dcterms:W3CDTF">2019-10-22T12:25:32Z</dcterms:modified>
</cp:coreProperties>
</file>