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73924C-8A68-4182-BA1C-823EF578F7B2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BCADEC-806E-460A-A7BF-55B1D80C7F36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7200" dirty="0" smtClean="0"/>
              <a:t>ТУЕС-ИГРАТА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6000" dirty="0" smtClean="0"/>
              <a:t>Отбор ,,Споко”</a:t>
            </a:r>
            <a:endParaRPr lang="bg-BG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Кои сме ние и какъв е нашият проект?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Ние сме отбор ,,споко”.Отборът ни се състои от четири човека като всеки  отговаря за дадена част от проекта.</a:t>
            </a:r>
          </a:p>
          <a:p>
            <a:r>
              <a:rPr lang="bg-BG" dirty="0" smtClean="0"/>
              <a:t>Темата, която сме избрали е </a:t>
            </a:r>
            <a:r>
              <a:rPr lang="en-US" dirty="0" smtClean="0"/>
              <a:t>Brain games.</a:t>
            </a:r>
            <a:r>
              <a:rPr lang="bg-BG" dirty="0" smtClean="0"/>
              <a:t> </a:t>
            </a:r>
            <a:r>
              <a:rPr lang="bg-BG" dirty="0" smtClean="0"/>
              <a:t>Направили сме 2</a:t>
            </a:r>
            <a:r>
              <a:rPr lang="en-US" dirty="0" smtClean="0"/>
              <a:t>D</a:t>
            </a:r>
            <a:r>
              <a:rPr lang="bg-BG" dirty="0" smtClean="0"/>
              <a:t> игра, за която ще ви разкажем сега.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Играта (Демо)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Кой каква роля има в създаването на ирата?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Антонио - Основната част от кода</a:t>
            </a:r>
          </a:p>
          <a:p>
            <a:r>
              <a:rPr lang="bg-BG" dirty="0" smtClean="0"/>
              <a:t>Александър – Помощ с кода, Гитхъб</a:t>
            </a:r>
          </a:p>
          <a:p>
            <a:r>
              <a:rPr lang="bg-BG" dirty="0" smtClean="0"/>
              <a:t>Симона – Графичен дизайн, Презентация, Помощ с въпросите за играта</a:t>
            </a:r>
          </a:p>
          <a:p>
            <a:r>
              <a:rPr lang="bg-BG" dirty="0" smtClean="0"/>
              <a:t>Васил – Помощ с графичния дизайн, Въпроси за играта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технологии сме използвали?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Играта ни е направена на езика </a:t>
            </a:r>
            <a:r>
              <a:rPr lang="en-US" dirty="0" smtClean="0"/>
              <a:t>Ruby</a:t>
            </a:r>
            <a:r>
              <a:rPr lang="bg-BG" dirty="0" smtClean="0"/>
              <a:t>, използвайки библиотеката </a:t>
            </a:r>
            <a:r>
              <a:rPr lang="en-US" dirty="0" smtClean="0"/>
              <a:t>Gosu.</a:t>
            </a:r>
            <a:endParaRPr lang="bg-BG" dirty="0" smtClean="0"/>
          </a:p>
          <a:p>
            <a:r>
              <a:rPr lang="bg-BG" dirty="0" smtClean="0"/>
              <a:t>За графичния дизайн използвахме </a:t>
            </a:r>
            <a:r>
              <a:rPr lang="en-US" dirty="0" smtClean="0"/>
              <a:t>Paint </a:t>
            </a:r>
            <a:r>
              <a:rPr lang="bg-BG" dirty="0" smtClean="0"/>
              <a:t>и </a:t>
            </a:r>
            <a:r>
              <a:rPr lang="en-US" dirty="0" smtClean="0"/>
              <a:t>Gimp.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може да се подобри играта?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Допълнителни етажи;</a:t>
            </a:r>
          </a:p>
          <a:p>
            <a:r>
              <a:rPr lang="bg-BG" dirty="0" smtClean="0"/>
              <a:t>Жокери;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КРАЙ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93</TotalTime>
  <Words>144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ТУЕС-ИГРАТА</vt:lpstr>
      <vt:lpstr>Кои сме ние и какъв е нашият проект?</vt:lpstr>
      <vt:lpstr>Играта (Демо)</vt:lpstr>
      <vt:lpstr>Кой каква роля има в създаването на ирата?</vt:lpstr>
      <vt:lpstr>Какви технологии сме използвали?</vt:lpstr>
      <vt:lpstr>Как може да се подобри играта?</vt:lpstr>
      <vt:lpstr>КРАЙ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ТУЕС-ИГРАТА</dc:title>
  <dc:creator>MIMI</dc:creator>
  <cp:lastModifiedBy>MIMI</cp:lastModifiedBy>
  <cp:revision>7</cp:revision>
  <dcterms:created xsi:type="dcterms:W3CDTF">2019-03-16T14:46:49Z</dcterms:created>
  <dcterms:modified xsi:type="dcterms:W3CDTF">2019-03-16T16:20:37Z</dcterms:modified>
</cp:coreProperties>
</file>