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1D652-6032-9FD2-DFB2-FB74C3C2A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A3F912-94B9-1D23-3577-FF75395CF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EA7EF3-88B8-D446-06FC-EB55CAAE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98524-CC21-2920-B7B6-AD0F379C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D4731-7778-54D0-D88D-769E2732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6909D-A868-DA2E-9845-F7CE79C7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E3474C-625F-E107-79CC-9FF383AF6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AE569-E566-9904-635C-28DA9D6F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7E6B69-B7FB-A7E3-1166-B52D3630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50F53-81E8-8AA4-2F17-6173BB4A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23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EA25A-04CA-3A17-0CE9-0E0D4DA5D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A31A7-0E82-8020-CC1B-701051623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D28CC-E8EA-7CEF-5CC5-83EE8092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5BA33-C727-EA39-3ACF-2F8B30B3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4969A-2874-1442-B7A9-42D81E7B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84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56248-F68D-4B38-67F1-578CD04D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9C5B9-5CB9-DD09-A331-D0979A397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294C0-E497-604D-289B-901B516C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3D85AD-0119-B5B4-3264-9524E60C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7C696A-BE16-4469-4059-7DC81414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4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50C31-F271-EC4D-4554-3294F20E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19A366-2407-5A3B-3113-3B85D645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CB3863-5C3E-6B05-AAAE-4B428A80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D2F158-3387-C451-56C9-6A9AA6A2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E1E34-FE44-E4EF-2908-8910360A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413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A2C6F-1338-0385-2A13-79FF2B30F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ACF7A-9856-BB80-8AE9-300939768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B95D30-89BA-BA84-70F3-0B2EDDFCB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BC262B-BD1A-3E8C-C21F-37C68744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B1CCAC-85B9-D223-298F-24C7BD1A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ADA3C1-99AF-BC76-DFD2-5E4868C2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945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B48B4-4774-AE40-2A07-EC81D613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7D7C12-B0DB-0830-1DCA-DB1E8731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782231-6718-17B5-3C0F-EE4CB16FA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B40C78-55DA-94B5-2BA2-A768649D0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5C8BF2-D196-BED2-B023-EC1BC4C5A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3C16AB-24B2-DBF0-BC57-24CC27F3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D52B5E7-21BE-EB00-05DA-B94BADB4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5D7F9B-89A2-04AC-0635-2807C70F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77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3877C-20F1-E11F-3EE4-655C4479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05C1C6-E3AA-4A68-C2B7-BAFB6A18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CFCB87-C9BE-F9F8-0098-3E5264D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67957C7-E677-0D69-FEB0-F7D31341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86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52B3B7-7E59-14F8-0638-4151AA50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10BDF9-BDAC-AFBD-B8D1-D00CDFC4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B2712C-7CFD-027A-204D-622B1B24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40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9B4CF-FE91-B5AF-A86D-3209B89B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435C43-735C-C8B0-3840-C4997E763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D3164-DCD3-6029-586F-C2471D47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A679F0-9B92-576F-68EC-C997BE74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6DFAA-343C-51D0-61B8-10DB4D14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2F1664-B6AB-E002-5A27-29B79D0F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56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D11F4-2DD1-069C-01A6-E22C5FB8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0D9944-EBDA-A662-9E49-E4C8450B0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C28BB1-8914-9C62-F01A-C53D0016D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510189-4005-E502-22A9-88BD61CE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5CBA-A40E-4787-97A5-62C1831B2EAF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2C69A-58B2-769A-B15E-7CA1E695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853017-96DC-8F5A-742E-4C7C1EFA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64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128EFED-7B68-498C-A938-30B4DCFA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1EB10C-A178-D8D4-B75B-0A3786007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A6C84-F801-F3DD-9A47-38FEDC783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5CBA-A40E-4787-97A5-62C1831B2EAF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DDBD3-166C-521A-750E-EB6AA4BC7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A0E3BE-C437-FF93-F23F-9F7ECBD7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AC3F-4BB9-4252-BD68-12081157D4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59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378DB-790B-260E-1F2A-3F72AF626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Desarrollo de Interfaces</a:t>
            </a:r>
            <a:br>
              <a:rPr lang="es-ES" dirty="0"/>
            </a:br>
            <a:r>
              <a:rPr lang="es-ES" dirty="0"/>
              <a:t>Práctica UD1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A7BA24-9674-3A55-799E-7BE089711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Nombre y apellidos de los alumnos</a:t>
            </a:r>
          </a:p>
        </p:txBody>
      </p:sp>
    </p:spTree>
    <p:extLst>
      <p:ext uri="{BB962C8B-B14F-4D97-AF65-F5344CB8AC3E}">
        <p14:creationId xmlns:p14="http://schemas.microsoft.com/office/powerpoint/2010/main" val="65956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182E-C139-DF87-23C0-5BE43FD9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Paleta de colores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1CEFC0-356A-4501-C63B-360A392E8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1539081"/>
            <a:ext cx="6059313" cy="301438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0DA123-4C78-8958-B60D-CF8814998D63}"/>
              </a:ext>
            </a:extLst>
          </p:cNvPr>
          <p:cNvSpPr txBox="1"/>
          <p:nvPr/>
        </p:nvSpPr>
        <p:spPr>
          <a:xfrm>
            <a:off x="1562100" y="4781550"/>
            <a:ext cx="1004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Justificación de los colores seleccionados: Explicar por qué se han escogido estos colores y su relación con la temática.</a:t>
            </a:r>
          </a:p>
        </p:txBody>
      </p:sp>
    </p:spTree>
    <p:extLst>
      <p:ext uri="{BB962C8B-B14F-4D97-AF65-F5344CB8AC3E}">
        <p14:creationId xmlns:p14="http://schemas.microsoft.com/office/powerpoint/2010/main" val="386685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0CC53-46AD-B44D-CFD0-B96BED49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utilizadas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6FC99F1-59D3-349E-6E5E-E7C34EF1F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4972"/>
            <a:ext cx="10515600" cy="3072643"/>
          </a:xfrm>
        </p:spPr>
      </p:pic>
    </p:spTree>
    <p:extLst>
      <p:ext uri="{BB962C8B-B14F-4D97-AF65-F5344CB8AC3E}">
        <p14:creationId xmlns:p14="http://schemas.microsoft.com/office/powerpoint/2010/main" val="118678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571E5-3154-3E31-6AB6-A05F108E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Iconos utilizados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1249DC-8981-F640-CC31-ADDE05E5A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37" y="1690688"/>
            <a:ext cx="2085975" cy="203835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F06050B-60BD-2E4B-864D-1A6C96D0C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899" y="1690688"/>
            <a:ext cx="18859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6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47988-054D-B5B6-FCDE-2FB990B8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Animaciones incluidas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302B7-5282-E879-CEFA-75EB574B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Explicación de las animaciones</a:t>
            </a:r>
          </a:p>
        </p:txBody>
      </p:sp>
    </p:spTree>
    <p:extLst>
      <p:ext uri="{BB962C8B-B14F-4D97-AF65-F5344CB8AC3E}">
        <p14:creationId xmlns:p14="http://schemas.microsoft.com/office/powerpoint/2010/main" val="411299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86C35-A829-B68E-8F77-DFF50B23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Responsive Web </a:t>
            </a:r>
            <a:r>
              <a:rPr lang="es-ES" dirty="0" err="1"/>
              <a:t>Desing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5C497DE-CFEC-12E6-7911-41A1005F3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1823"/>
            <a:ext cx="10515600" cy="3418942"/>
          </a:xfrm>
        </p:spPr>
      </p:pic>
    </p:spTree>
    <p:extLst>
      <p:ext uri="{BB962C8B-B14F-4D97-AF65-F5344CB8AC3E}">
        <p14:creationId xmlns:p14="http://schemas.microsoft.com/office/powerpoint/2010/main" val="368574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8C268-383A-77C0-282D-589F274A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Bootstrap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0447E4-B830-91B5-2701-5060D1B3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Capturas de los componentes Bootstrap utilizados</a:t>
            </a:r>
          </a:p>
        </p:txBody>
      </p:sp>
    </p:spTree>
    <p:extLst>
      <p:ext uri="{BB962C8B-B14F-4D97-AF65-F5344CB8AC3E}">
        <p14:creationId xmlns:p14="http://schemas.microsoft.com/office/powerpoint/2010/main" val="425533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792F2-95DD-83E8-396A-8FB23419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7AF65-88DF-37D5-7C16-27EAB06B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Enlace a GitHub</a:t>
            </a:r>
          </a:p>
        </p:txBody>
      </p:sp>
    </p:spTree>
    <p:extLst>
      <p:ext uri="{BB962C8B-B14F-4D97-AF65-F5344CB8AC3E}">
        <p14:creationId xmlns:p14="http://schemas.microsoft.com/office/powerpoint/2010/main" val="261375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475DF-D974-6DBD-BAF5-0D5C3F3B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Alojamiento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1A7E2-B363-D1D3-8AEA-D6BE7DAF3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Enlace al alojamiento web</a:t>
            </a:r>
          </a:p>
        </p:txBody>
      </p:sp>
    </p:spTree>
    <p:extLst>
      <p:ext uri="{BB962C8B-B14F-4D97-AF65-F5344CB8AC3E}">
        <p14:creationId xmlns:p14="http://schemas.microsoft.com/office/powerpoint/2010/main" val="11292941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67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Desarrollo de Interfaces Práctica UD1</vt:lpstr>
      <vt:lpstr>Paleta de colores</vt:lpstr>
      <vt:lpstr>Fuentes utilizadas</vt:lpstr>
      <vt:lpstr>Iconos utilizados</vt:lpstr>
      <vt:lpstr>Animaciones incluidas</vt:lpstr>
      <vt:lpstr>Responsive Web Desing</vt:lpstr>
      <vt:lpstr>Componentes Bootstrap</vt:lpstr>
      <vt:lpstr>GitHub</vt:lpstr>
      <vt:lpstr>Alojamiento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Interfaces Práctica UD1</dc:title>
  <dc:creator>Carlos Alberto Rodriguez Parrales</dc:creator>
  <cp:lastModifiedBy>Carlos Alberto Rodriguez Parrales</cp:lastModifiedBy>
  <cp:revision>2</cp:revision>
  <dcterms:created xsi:type="dcterms:W3CDTF">2023-10-26T23:21:46Z</dcterms:created>
  <dcterms:modified xsi:type="dcterms:W3CDTF">2024-10-10T07:43:10Z</dcterms:modified>
</cp:coreProperties>
</file>