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8371E3A-6219-4C74-B354-F9496294C17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67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A1329-E46C-C1AB-12C5-F66B3617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10ED2-998C-82A1-08EB-70F162C52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37BF2-2B0C-80BB-93CE-153A4E4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52F9F-273B-D7A0-BE8C-164083C2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A3545-34CB-0EE7-255B-DB2C9AF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4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5629-0856-AD16-F0DC-E45FE4A2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E233A-F698-8BD1-576E-84F803D0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70072-CBF6-6D82-205B-748C79B5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AA7D4-DD5D-EB69-54D6-C30F6AB4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1031F-1F84-DDF2-CA92-64DC7727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3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A7CAB6-A82B-31E0-35A0-8C2EECAD4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B9BE23-5934-FA9F-AC14-4D49EED8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3CBAF0-4C2D-24C0-B118-A255AA08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E3ECD-2311-AA26-1D4A-FCBBB110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73D9A-2A11-EC9B-D441-797787E8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1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FF53F-E451-1E93-6EF2-B677FD2E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54271-EEAC-6460-0B40-440D0F8E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7BB6-ADA6-F0FA-12A4-3BD81069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2F2FE-609A-EA87-D863-6C57D42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0E684-CE0A-5C34-776F-6156F954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1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D63F-BA6C-4051-CD18-0DFFFAE7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B3E4-2404-25D8-3EC9-C45C308F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CFA32-550C-157C-5590-ED3F040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6CA0B-9E49-9309-B00E-371A411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CE21D-48BD-892F-A5E0-C40D30C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9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84DB5-1EBE-5AD7-2003-A17DE36C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42FFC-FF76-5F4D-26C2-19157E1B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3A55F-050A-6962-2E2B-40876DDC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23D03-02FB-44BC-E0B3-D2B104A4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2A38A-C026-4F25-690D-E119D976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9551E-ED72-6E17-2EFB-6BFA12D3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8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B2F1-546A-60E2-3E96-0C869C3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D9D4B-4FA2-919D-AAAB-480751B7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903105-7BC5-F60A-C5F0-E374F2A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F871E3-5EF1-9B4B-BE97-80DF1BBCB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6E1F6B-788C-8F73-D205-E29C60BDD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526D88-E60F-D8A3-62BD-090B8CB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D964E0-DB07-2E57-73F3-266DF85C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8E043-0F2F-30BE-C9D8-C916912F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1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FC0E8-12C2-BE29-62ED-A52A6A81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B4C68-16DE-FB4C-77E0-382D766D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1A49CE-68F1-EA81-3DEE-7AFDD80B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D33979-04DA-60AB-694B-952C10F7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BAC9A5-D776-197B-B4EB-ED62DF7D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FA3640-BEFA-686F-DA69-256BE3A9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ACAAB-6F53-FDCD-3577-49A95520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8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1D1DF-3F30-4DCF-4F67-8B70450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71126-F64F-1822-C2F4-EA243C6F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6823E9-CC56-1C8C-DB0A-9C4DC6E4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4490F-607B-3F2B-E988-835CF93E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A9787-8E6D-31E0-A708-486CBC2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41CBD-7023-79AE-2C86-6FF654E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372F-59FA-09D1-39B0-F5EC05C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49CC89-FF1A-5C1F-C788-EF37AEEA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0F4B53-5363-AA48-DD37-25367D471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71819-F1D4-2103-5B40-658898B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27EA4-8305-357E-0956-1C572861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76443-4A22-EF01-4038-C1C65073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2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14B61F-1407-AB92-BF54-0CE4680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D32C6-C6E2-B9E1-A961-20F0B9C0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F4688-F324-CB09-F483-0020DA686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221CC-B7AB-4FD4-8C31-13F215222516}" type="datetimeFigureOut">
              <a:rPr lang="es-ES" smtClean="0"/>
              <a:t>29/07/2024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AABF9-676C-9E4B-F525-C5D2E12F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E46EC-CF89-EE2D-7050-8E14692A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0FC88-D32B-4765-8F57-C6E4CE888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5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E809DC-D298-9402-0A58-644B4C61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985838"/>
            <a:ext cx="715327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5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6C20E64-6A45-0EE0-07DD-30343541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619250"/>
            <a:ext cx="75342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9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99DE78A-F3FD-FD69-C0E2-7F2F54DCF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995488"/>
            <a:ext cx="52578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41833875-E371-ED69-A73B-D9B50B1C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1457325"/>
            <a:ext cx="29432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242D361-9D1F-E3BB-6987-C473A324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2052638"/>
            <a:ext cx="21812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18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Luis González Hernádez</dc:creator>
  <cp:lastModifiedBy>Antonio Luis González Hernádez</cp:lastModifiedBy>
  <cp:revision>1</cp:revision>
  <dcterms:created xsi:type="dcterms:W3CDTF">2024-07-28T22:47:55Z</dcterms:created>
  <dcterms:modified xsi:type="dcterms:W3CDTF">2024-07-28T23:41:53Z</dcterms:modified>
</cp:coreProperties>
</file>