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4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1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1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5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0" algn="l" defTabSz="4571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64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8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7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8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16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12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1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7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5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7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8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7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61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53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37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7" indent="0">
              <a:buNone/>
              <a:defRPr sz="1000"/>
            </a:lvl8pPr>
            <a:lvl9pPr marL="3657597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9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8" indent="0">
              <a:buNone/>
              <a:defRPr sz="2000"/>
            </a:lvl7pPr>
            <a:lvl8pPr marL="3200397" indent="0">
              <a:buNone/>
              <a:defRPr sz="2000"/>
            </a:lvl8pPr>
            <a:lvl9pPr marL="3657597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8" indent="0">
              <a:buNone/>
              <a:defRPr sz="1000"/>
            </a:lvl7pPr>
            <a:lvl8pPr marL="3200397" indent="0">
              <a:buNone/>
              <a:defRPr sz="1000"/>
            </a:lvl8pPr>
            <a:lvl9pPr marL="3657597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6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7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E1C83-CC4A-47E8-ACD4-35DD6995109C}" type="datetimeFigureOut">
              <a:rPr lang="es-ES" smtClean="0"/>
              <a:t>23/07/2024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24D7-1982-4A74-BB05-DDBB937E42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05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8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7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>
            <a:extLst>
              <a:ext uri="{FF2B5EF4-FFF2-40B4-BE49-F238E27FC236}">
                <a16:creationId xmlns:a16="http://schemas.microsoft.com/office/drawing/2014/main" id="{14217DFE-51B6-D920-C66A-571843B02E2E}"/>
              </a:ext>
            </a:extLst>
          </p:cNvPr>
          <p:cNvGrpSpPr/>
          <p:nvPr/>
        </p:nvGrpSpPr>
        <p:grpSpPr>
          <a:xfrm>
            <a:off x="1503676" y="514456"/>
            <a:ext cx="5287443" cy="708660"/>
            <a:chOff x="1113357" y="751078"/>
            <a:chExt cx="5287443" cy="70866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22BBD84-6DFB-BC59-A282-78AD8621840A}"/>
                </a:ext>
              </a:extLst>
            </p:cNvPr>
            <p:cNvSpPr/>
            <p:nvPr/>
          </p:nvSpPr>
          <p:spPr>
            <a:xfrm>
              <a:off x="1113357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2B9C2E2-A818-6B8B-7566-51819D58107C}"/>
                </a:ext>
              </a:extLst>
            </p:cNvPr>
            <p:cNvSpPr/>
            <p:nvPr/>
          </p:nvSpPr>
          <p:spPr>
            <a:xfrm>
              <a:off x="1889750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E03E27-A0D9-D63C-3417-822E83D7D375}"/>
                </a:ext>
              </a:extLst>
            </p:cNvPr>
            <p:cNvSpPr/>
            <p:nvPr/>
          </p:nvSpPr>
          <p:spPr>
            <a:xfrm>
              <a:off x="2666143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823306A-3247-4ED1-E6EF-27E64AB1D9FC}"/>
                </a:ext>
              </a:extLst>
            </p:cNvPr>
            <p:cNvSpPr/>
            <p:nvPr/>
          </p:nvSpPr>
          <p:spPr>
            <a:xfrm>
              <a:off x="3442536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7117FEDC-D0E7-EC4E-46C1-87F1E5D48851}"/>
                </a:ext>
              </a:extLst>
            </p:cNvPr>
            <p:cNvSpPr/>
            <p:nvPr/>
          </p:nvSpPr>
          <p:spPr>
            <a:xfrm>
              <a:off x="4218929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4791D40-F478-6B03-B922-664A2E00F2D6}"/>
                </a:ext>
              </a:extLst>
            </p:cNvPr>
            <p:cNvSpPr/>
            <p:nvPr/>
          </p:nvSpPr>
          <p:spPr>
            <a:xfrm>
              <a:off x="4995322" y="925197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5B0AE08-4946-4AAF-A45F-7EF4F26386E0}"/>
                </a:ext>
              </a:extLst>
            </p:cNvPr>
            <p:cNvSpPr/>
            <p:nvPr/>
          </p:nvSpPr>
          <p:spPr>
            <a:xfrm>
              <a:off x="5771717" y="925197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B5A2AF94-5FC0-0730-2494-4BC3022CD627}"/>
                </a:ext>
              </a:extLst>
            </p:cNvPr>
            <p:cNvSpPr/>
            <p:nvPr/>
          </p:nvSpPr>
          <p:spPr>
            <a:xfrm>
              <a:off x="2586990" y="751078"/>
              <a:ext cx="3101340" cy="708660"/>
            </a:xfrm>
            <a:prstGeom prst="roundRect">
              <a:avLst/>
            </a:prstGeom>
            <a:noFill/>
            <a:ln w="38100" cap="rnd">
              <a:solidFill>
                <a:schemeClr val="accent3">
                  <a:lumMod val="50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3" name="Conector: angular 82">
              <a:extLst>
                <a:ext uri="{FF2B5EF4-FFF2-40B4-BE49-F238E27FC236}">
                  <a16:creationId xmlns:a16="http://schemas.microsoft.com/office/drawing/2014/main" id="{DED79833-83F7-E711-300C-B72BD5BAB2FE}"/>
                </a:ext>
              </a:extLst>
            </p:cNvPr>
            <p:cNvCxnSpPr>
              <a:stCxn id="79" idx="2"/>
              <a:endCxn id="12" idx="2"/>
            </p:cNvCxnSpPr>
            <p:nvPr/>
          </p:nvCxnSpPr>
          <p:spPr>
            <a:xfrm rot="5400000" flipH="1" flipV="1">
              <a:off x="5024898" y="398378"/>
              <a:ext cx="174121" cy="1948599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A4339C0-F231-11E8-9ABC-9D9D670C6B83}"/>
              </a:ext>
            </a:extLst>
          </p:cNvPr>
          <p:cNvGrpSpPr/>
          <p:nvPr/>
        </p:nvGrpSpPr>
        <p:grpSpPr>
          <a:xfrm>
            <a:off x="1507910" y="2653136"/>
            <a:ext cx="6063838" cy="708660"/>
            <a:chOff x="1113356" y="2005207"/>
            <a:chExt cx="6063838" cy="708660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BDB3981B-73D2-72F8-A103-14F1216E9801}"/>
                </a:ext>
              </a:extLst>
            </p:cNvPr>
            <p:cNvSpPr/>
            <p:nvPr/>
          </p:nvSpPr>
          <p:spPr>
            <a:xfrm>
              <a:off x="6548111" y="2179326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+2</a:t>
              </a:r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1972E339-74BE-AFA7-C0AA-9D5AE74770EB}"/>
                </a:ext>
              </a:extLst>
            </p:cNvPr>
            <p:cNvSpPr/>
            <p:nvPr/>
          </p:nvSpPr>
          <p:spPr>
            <a:xfrm>
              <a:off x="1113356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CDCD2C51-6CA5-737E-2E9F-3CAD6A42A4C9}"/>
                </a:ext>
              </a:extLst>
            </p:cNvPr>
            <p:cNvSpPr/>
            <p:nvPr/>
          </p:nvSpPr>
          <p:spPr>
            <a:xfrm>
              <a:off x="1889749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277B5F10-22E3-A2E6-5C9C-BC3EE3C9593C}"/>
                </a:ext>
              </a:extLst>
            </p:cNvPr>
            <p:cNvSpPr/>
            <p:nvPr/>
          </p:nvSpPr>
          <p:spPr>
            <a:xfrm>
              <a:off x="2666143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694D8BDA-751B-316D-EB5A-B5E38F295B52}"/>
                </a:ext>
              </a:extLst>
            </p:cNvPr>
            <p:cNvSpPr/>
            <p:nvPr/>
          </p:nvSpPr>
          <p:spPr>
            <a:xfrm>
              <a:off x="3442535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BC5DC80D-1394-EFDE-C80E-61148A74CF8D}"/>
                </a:ext>
              </a:extLst>
            </p:cNvPr>
            <p:cNvSpPr/>
            <p:nvPr/>
          </p:nvSpPr>
          <p:spPr>
            <a:xfrm>
              <a:off x="4218928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959FE7E-B388-7B93-4A30-80BCC5C25434}"/>
                </a:ext>
              </a:extLst>
            </p:cNvPr>
            <p:cNvSpPr/>
            <p:nvPr/>
          </p:nvSpPr>
          <p:spPr>
            <a:xfrm>
              <a:off x="4995321" y="2179326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D935B253-48B8-23F7-E188-32E88995EAD7}"/>
                </a:ext>
              </a:extLst>
            </p:cNvPr>
            <p:cNvSpPr/>
            <p:nvPr/>
          </p:nvSpPr>
          <p:spPr>
            <a:xfrm>
              <a:off x="5771716" y="2179326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AD42A9AB-ED39-CF0A-B206-CEB12583D31A}"/>
                </a:ext>
              </a:extLst>
            </p:cNvPr>
            <p:cNvSpPr/>
            <p:nvPr/>
          </p:nvSpPr>
          <p:spPr>
            <a:xfrm>
              <a:off x="3373115" y="2005207"/>
              <a:ext cx="3101340" cy="708660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4" name="Conector: angular 83">
              <a:extLst>
                <a:ext uri="{FF2B5EF4-FFF2-40B4-BE49-F238E27FC236}">
                  <a16:creationId xmlns:a16="http://schemas.microsoft.com/office/drawing/2014/main" id="{61BC02D0-6501-5E27-7064-12878B41F6ED}"/>
                </a:ext>
              </a:extLst>
            </p:cNvPr>
            <p:cNvCxnSpPr>
              <a:cxnSpLocks/>
              <a:stCxn id="80" idx="2"/>
              <a:endCxn id="28" idx="2"/>
            </p:cNvCxnSpPr>
            <p:nvPr/>
          </p:nvCxnSpPr>
          <p:spPr>
            <a:xfrm rot="5400000" flipH="1" flipV="1">
              <a:off x="5806158" y="1657373"/>
              <a:ext cx="174121" cy="1938868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0DB95FA8-5C72-3203-99BB-E8F07D0199AC}"/>
              </a:ext>
            </a:extLst>
          </p:cNvPr>
          <p:cNvGrpSpPr/>
          <p:nvPr/>
        </p:nvGrpSpPr>
        <p:grpSpPr>
          <a:xfrm>
            <a:off x="1503672" y="4791816"/>
            <a:ext cx="6840233" cy="708660"/>
            <a:chOff x="1113356" y="4061976"/>
            <a:chExt cx="6840233" cy="708660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D7D518C6-C498-2E87-213B-90D92B57CE09}"/>
                </a:ext>
              </a:extLst>
            </p:cNvPr>
            <p:cNvSpPr/>
            <p:nvPr/>
          </p:nvSpPr>
          <p:spPr>
            <a:xfrm>
              <a:off x="6548112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+2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443F4728-2E82-772F-DC09-9D4AE9C8564E}"/>
                </a:ext>
              </a:extLst>
            </p:cNvPr>
            <p:cNvSpPr/>
            <p:nvPr/>
          </p:nvSpPr>
          <p:spPr>
            <a:xfrm>
              <a:off x="1113356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-n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A1D33DD7-C85B-A529-2E93-EECC091A320D}"/>
                </a:ext>
              </a:extLst>
            </p:cNvPr>
            <p:cNvSpPr/>
            <p:nvPr/>
          </p:nvSpPr>
          <p:spPr>
            <a:xfrm>
              <a:off x="1889749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  <a:endParaRPr lang="es-ES" sz="1742" baseline="-25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D99690A0-A65D-98B0-5896-C4E4B572BA7D}"/>
                </a:ext>
              </a:extLst>
            </p:cNvPr>
            <p:cNvSpPr/>
            <p:nvPr/>
          </p:nvSpPr>
          <p:spPr>
            <a:xfrm>
              <a:off x="2666142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-4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8044C8FD-F9F8-4EFA-5430-5A39BC74D22D}"/>
                </a:ext>
              </a:extLst>
            </p:cNvPr>
            <p:cNvSpPr/>
            <p:nvPr/>
          </p:nvSpPr>
          <p:spPr>
            <a:xfrm>
              <a:off x="3442535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-3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19EFC884-AC27-99EE-FBAB-86941A1B357F}"/>
                </a:ext>
              </a:extLst>
            </p:cNvPr>
            <p:cNvSpPr/>
            <p:nvPr/>
          </p:nvSpPr>
          <p:spPr>
            <a:xfrm>
              <a:off x="4218928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-2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B18693E7-786A-236E-D21D-FCA91FC1EE1F}"/>
                </a:ext>
              </a:extLst>
            </p:cNvPr>
            <p:cNvSpPr/>
            <p:nvPr/>
          </p:nvSpPr>
          <p:spPr>
            <a:xfrm>
              <a:off x="4995321" y="4236095"/>
              <a:ext cx="629083" cy="3604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5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5">
                      <a:lumMod val="50000"/>
                    </a:schemeClr>
                  </a:solidFill>
                </a:rPr>
                <a:t>-1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69BF7BD0-53FF-0E53-635C-2184C975399E}"/>
                </a:ext>
              </a:extLst>
            </p:cNvPr>
            <p:cNvSpPr/>
            <p:nvPr/>
          </p:nvSpPr>
          <p:spPr>
            <a:xfrm>
              <a:off x="5771716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+1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7DCE3AA1-444B-C134-5329-CB79D9CE0381}"/>
                </a:ext>
              </a:extLst>
            </p:cNvPr>
            <p:cNvSpPr/>
            <p:nvPr/>
          </p:nvSpPr>
          <p:spPr>
            <a:xfrm>
              <a:off x="7324506" y="4236095"/>
              <a:ext cx="629083" cy="3604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s-ES" sz="1742" dirty="0">
                  <a:solidFill>
                    <a:schemeClr val="accent3">
                      <a:lumMod val="50000"/>
                    </a:schemeClr>
                  </a:solidFill>
                </a:rPr>
                <a:t>T</a:t>
              </a:r>
              <a:r>
                <a:rPr lang="es-ES" sz="1742" baseline="-25000" dirty="0">
                  <a:solidFill>
                    <a:schemeClr val="accent3">
                      <a:lumMod val="50000"/>
                    </a:schemeClr>
                  </a:solidFill>
                </a:rPr>
                <a:t>+3</a:t>
              </a:r>
            </a:p>
          </p:txBody>
        </p: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8982750D-09CA-E199-CF51-F97E72B96D92}"/>
                </a:ext>
              </a:extLst>
            </p:cNvPr>
            <p:cNvSpPr/>
            <p:nvPr/>
          </p:nvSpPr>
          <p:spPr>
            <a:xfrm>
              <a:off x="4149510" y="4061976"/>
              <a:ext cx="3101340" cy="708660"/>
            </a:xfrm>
            <a:prstGeom prst="roundRect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742"/>
            </a:p>
          </p:txBody>
        </p:sp>
        <p:cxnSp>
          <p:nvCxnSpPr>
            <p:cNvPr id="87" name="Conector: angular 86">
              <a:extLst>
                <a:ext uri="{FF2B5EF4-FFF2-40B4-BE49-F238E27FC236}">
                  <a16:creationId xmlns:a16="http://schemas.microsoft.com/office/drawing/2014/main" id="{7294EA87-70BE-5256-34BF-70D65C48112D}"/>
                </a:ext>
              </a:extLst>
            </p:cNvPr>
            <p:cNvCxnSpPr>
              <a:cxnSpLocks/>
              <a:stCxn id="81" idx="2"/>
              <a:endCxn id="78" idx="2"/>
            </p:cNvCxnSpPr>
            <p:nvPr/>
          </p:nvCxnSpPr>
          <p:spPr>
            <a:xfrm rot="5400000" flipH="1" flipV="1">
              <a:off x="6582553" y="3714142"/>
              <a:ext cx="174121" cy="1938868"/>
            </a:xfrm>
            <a:prstGeom prst="bentConnector3">
              <a:avLst>
                <a:gd name="adj1" fmla="val -131288"/>
              </a:avLst>
            </a:prstGeom>
            <a:ln w="38100" cap="rnd">
              <a:solidFill>
                <a:schemeClr val="accent3">
                  <a:lumMod val="50000"/>
                </a:schemeClr>
              </a:solidFill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4" name="Imagen 9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03CE12D-6C23-687C-EC47-1E237080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238327" y="1471416"/>
            <a:ext cx="600172" cy="608148"/>
          </a:xfrm>
          <a:prstGeom prst="rect">
            <a:avLst/>
          </a:prstGeom>
        </p:spPr>
      </p:pic>
      <p:pic>
        <p:nvPicPr>
          <p:cNvPr id="95" name="Imagen 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24230ECA-9CC3-3589-8583-C8289138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987687" y="3610096"/>
            <a:ext cx="600172" cy="608148"/>
          </a:xfrm>
          <a:prstGeom prst="rect">
            <a:avLst/>
          </a:prstGeom>
        </p:spPr>
      </p:pic>
      <p:pic>
        <p:nvPicPr>
          <p:cNvPr id="96" name="Imagen 95" descr="Imagen que contiene Forma&#10;&#10;Descripción generada automáticamente">
            <a:extLst>
              <a:ext uri="{FF2B5EF4-FFF2-40B4-BE49-F238E27FC236}">
                <a16:creationId xmlns:a16="http://schemas.microsoft.com/office/drawing/2014/main" id="{D26FEF93-771E-3F4B-F7AD-DBFAB254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6759844" y="5735398"/>
            <a:ext cx="600172" cy="60814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6988AC-8BC7-F936-178F-23A4254EEBF6}"/>
              </a:ext>
            </a:extLst>
          </p:cNvPr>
          <p:cNvSpPr/>
          <p:nvPr/>
        </p:nvSpPr>
        <p:spPr>
          <a:xfrm>
            <a:off x="8940380" y="494865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B2761B-1B2E-13D0-78CE-CBCDB1CDDFFD}"/>
              </a:ext>
            </a:extLst>
          </p:cNvPr>
          <p:cNvSpPr/>
          <p:nvPr/>
        </p:nvSpPr>
        <p:spPr>
          <a:xfrm>
            <a:off x="8940380" y="1294707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0D48FF5-C831-4A19-8EB5-F9395AD82B86}"/>
              </a:ext>
            </a:extLst>
          </p:cNvPr>
          <p:cNvSpPr/>
          <p:nvPr/>
        </p:nvSpPr>
        <p:spPr>
          <a:xfrm>
            <a:off x="8940380" y="2094549"/>
            <a:ext cx="504000" cy="50400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36A60F4B-F151-DD21-EEFB-84C0D4C9C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2894391"/>
            <a:ext cx="600172" cy="60814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7FB55A8-C0AD-95E2-AAAB-55F620C4DE4D}"/>
              </a:ext>
            </a:extLst>
          </p:cNvPr>
          <p:cNvSpPr txBox="1"/>
          <p:nvPr/>
        </p:nvSpPr>
        <p:spPr>
          <a:xfrm>
            <a:off x="9629317" y="593379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Observed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4A80348-8A7C-4718-47E9-08C6F4DFC049}"/>
              </a:ext>
            </a:extLst>
          </p:cNvPr>
          <p:cNvSpPr txBox="1"/>
          <p:nvPr/>
        </p:nvSpPr>
        <p:spPr>
          <a:xfrm>
            <a:off x="9625071" y="1392818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015F978-A2D0-9FBB-F914-0F5C9A527525}"/>
              </a:ext>
            </a:extLst>
          </p:cNvPr>
          <p:cNvSpPr txBox="1"/>
          <p:nvPr/>
        </p:nvSpPr>
        <p:spPr>
          <a:xfrm>
            <a:off x="9625071" y="2192341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Predictors</a:t>
            </a:r>
            <a:r>
              <a:rPr lang="es-ES" sz="1400" dirty="0"/>
              <a:t> (</a:t>
            </a:r>
            <a:r>
              <a:rPr lang="es-ES" sz="1400" dirty="0" err="1"/>
              <a:t>lags</a:t>
            </a:r>
            <a:r>
              <a:rPr lang="es-ES" sz="1400" dirty="0"/>
              <a:t>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6DC1A3-69A4-7C2E-1CA5-79B8D33E82B8}"/>
              </a:ext>
            </a:extLst>
          </p:cNvPr>
          <p:cNvSpPr txBox="1"/>
          <p:nvPr/>
        </p:nvSpPr>
        <p:spPr>
          <a:xfrm>
            <a:off x="9625070" y="2914488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+1</a:t>
            </a:r>
          </a:p>
        </p:txBody>
      </p:sp>
    </p:spTree>
    <p:extLst>
      <p:ext uri="{BB962C8B-B14F-4D97-AF65-F5344CB8AC3E}">
        <p14:creationId xmlns:p14="http://schemas.microsoft.com/office/powerpoint/2010/main" val="15726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22BBD84-6DFB-BC59-A282-78AD8621840A}"/>
              </a:ext>
            </a:extLst>
          </p:cNvPr>
          <p:cNvSpPr/>
          <p:nvPr/>
        </p:nvSpPr>
        <p:spPr>
          <a:xfrm>
            <a:off x="1503676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2B9C2E2-A818-6B8B-7566-51819D58107C}"/>
              </a:ext>
            </a:extLst>
          </p:cNvPr>
          <p:cNvSpPr/>
          <p:nvPr/>
        </p:nvSpPr>
        <p:spPr>
          <a:xfrm>
            <a:off x="2280069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E03E27-A0D9-D63C-3417-822E83D7D375}"/>
              </a:ext>
            </a:extLst>
          </p:cNvPr>
          <p:cNvSpPr/>
          <p:nvPr/>
        </p:nvSpPr>
        <p:spPr>
          <a:xfrm>
            <a:off x="3056462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823306A-3247-4ED1-E6EF-27E64AB1D9FC}"/>
              </a:ext>
            </a:extLst>
          </p:cNvPr>
          <p:cNvSpPr/>
          <p:nvPr/>
        </p:nvSpPr>
        <p:spPr>
          <a:xfrm>
            <a:off x="3832855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17FEDC-D0E7-EC4E-46C1-87F1E5D48851}"/>
              </a:ext>
            </a:extLst>
          </p:cNvPr>
          <p:cNvSpPr/>
          <p:nvPr/>
        </p:nvSpPr>
        <p:spPr>
          <a:xfrm>
            <a:off x="4609248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791D40-F478-6B03-B922-664A2E00F2D6}"/>
              </a:ext>
            </a:extLst>
          </p:cNvPr>
          <p:cNvSpPr/>
          <p:nvPr/>
        </p:nvSpPr>
        <p:spPr>
          <a:xfrm>
            <a:off x="5385641" y="68857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5B0AE08-4946-4AAF-A45F-7EF4F26386E0}"/>
              </a:ext>
            </a:extLst>
          </p:cNvPr>
          <p:cNvSpPr/>
          <p:nvPr/>
        </p:nvSpPr>
        <p:spPr>
          <a:xfrm>
            <a:off x="6162036" y="68857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B5A2AF94-5FC0-0730-2494-4BC3022CD627}"/>
              </a:ext>
            </a:extLst>
          </p:cNvPr>
          <p:cNvSpPr/>
          <p:nvPr/>
        </p:nvSpPr>
        <p:spPr>
          <a:xfrm>
            <a:off x="2977309" y="51445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2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ED79833-83F7-E711-300C-B72BD5BAB2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15217" y="161756"/>
            <a:ext cx="174121" cy="1948599"/>
          </a:xfrm>
          <a:prstGeom prst="bentConnector3">
            <a:avLst>
              <a:gd name="adj1" fmla="val -131288"/>
            </a:avLst>
          </a:prstGeom>
          <a:ln w="38100" cap="rnd">
            <a:solidFill>
              <a:schemeClr val="accent2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DB3981B-73D2-72F8-A103-14F1216E9801}"/>
              </a:ext>
            </a:extLst>
          </p:cNvPr>
          <p:cNvSpPr/>
          <p:nvPr/>
        </p:nvSpPr>
        <p:spPr>
          <a:xfrm>
            <a:off x="6942665" y="282725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+2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972E339-74BE-AFA7-C0AA-9D5AE74770EB}"/>
              </a:ext>
            </a:extLst>
          </p:cNvPr>
          <p:cNvSpPr/>
          <p:nvPr/>
        </p:nvSpPr>
        <p:spPr>
          <a:xfrm>
            <a:off x="1507910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DCD2C51-6CA5-737E-2E9F-3CAD6A42A4C9}"/>
              </a:ext>
            </a:extLst>
          </p:cNvPr>
          <p:cNvSpPr/>
          <p:nvPr/>
        </p:nvSpPr>
        <p:spPr>
          <a:xfrm>
            <a:off x="2284303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77B5F10-22E3-A2E6-5C9C-BC3EE3C9593C}"/>
              </a:ext>
            </a:extLst>
          </p:cNvPr>
          <p:cNvSpPr/>
          <p:nvPr/>
        </p:nvSpPr>
        <p:spPr>
          <a:xfrm>
            <a:off x="3060697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94D8BDA-751B-316D-EB5A-B5E38F295B52}"/>
              </a:ext>
            </a:extLst>
          </p:cNvPr>
          <p:cNvSpPr/>
          <p:nvPr/>
        </p:nvSpPr>
        <p:spPr>
          <a:xfrm>
            <a:off x="3837089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C5DC80D-1394-EFDE-C80E-61148A74CF8D}"/>
              </a:ext>
            </a:extLst>
          </p:cNvPr>
          <p:cNvSpPr/>
          <p:nvPr/>
        </p:nvSpPr>
        <p:spPr>
          <a:xfrm>
            <a:off x="4613482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59FE7E-B388-7B93-4A30-80BCC5C25434}"/>
              </a:ext>
            </a:extLst>
          </p:cNvPr>
          <p:cNvSpPr/>
          <p:nvPr/>
        </p:nvSpPr>
        <p:spPr>
          <a:xfrm>
            <a:off x="5389875" y="282725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935B253-48B8-23F7-E188-32E88995EAD7}"/>
              </a:ext>
            </a:extLst>
          </p:cNvPr>
          <p:cNvSpPr/>
          <p:nvPr/>
        </p:nvSpPr>
        <p:spPr>
          <a:xfrm>
            <a:off x="6166270" y="282725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61BC02D0-6501-5E27-7064-12878B41F6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15692" y="1899962"/>
            <a:ext cx="153801" cy="2729228"/>
          </a:xfrm>
          <a:prstGeom prst="bentConnector3">
            <a:avLst>
              <a:gd name="adj1" fmla="val -148634"/>
            </a:avLst>
          </a:prstGeom>
          <a:ln w="38100" cap="rnd">
            <a:solidFill>
              <a:schemeClr val="accent4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D7D518C6-C498-2E87-213B-90D92B57CE09}"/>
              </a:ext>
            </a:extLst>
          </p:cNvPr>
          <p:cNvSpPr/>
          <p:nvPr/>
        </p:nvSpPr>
        <p:spPr>
          <a:xfrm>
            <a:off x="6938428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+2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43F4728-2E82-772F-DC09-9D4AE9C8564E}"/>
              </a:ext>
            </a:extLst>
          </p:cNvPr>
          <p:cNvSpPr/>
          <p:nvPr/>
        </p:nvSpPr>
        <p:spPr>
          <a:xfrm>
            <a:off x="1503672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A1D33DD7-C85B-A529-2E93-EECC091A320D}"/>
              </a:ext>
            </a:extLst>
          </p:cNvPr>
          <p:cNvSpPr/>
          <p:nvPr/>
        </p:nvSpPr>
        <p:spPr>
          <a:xfrm>
            <a:off x="2280065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…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99690A0-A65D-98B0-5896-C4E4B572BA7D}"/>
              </a:ext>
            </a:extLst>
          </p:cNvPr>
          <p:cNvSpPr/>
          <p:nvPr/>
        </p:nvSpPr>
        <p:spPr>
          <a:xfrm>
            <a:off x="3056458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-4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8044C8FD-F9F8-4EFA-5430-5A39BC74D22D}"/>
              </a:ext>
            </a:extLst>
          </p:cNvPr>
          <p:cNvSpPr/>
          <p:nvPr/>
        </p:nvSpPr>
        <p:spPr>
          <a:xfrm>
            <a:off x="3832851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-3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19EFC884-AC27-99EE-FBAB-86941A1B357F}"/>
              </a:ext>
            </a:extLst>
          </p:cNvPr>
          <p:cNvSpPr/>
          <p:nvPr/>
        </p:nvSpPr>
        <p:spPr>
          <a:xfrm>
            <a:off x="4609244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-2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B18693E7-786A-236E-D21D-FCA91FC1EE1F}"/>
              </a:ext>
            </a:extLst>
          </p:cNvPr>
          <p:cNvSpPr/>
          <p:nvPr/>
        </p:nvSpPr>
        <p:spPr>
          <a:xfrm>
            <a:off x="5385637" y="4965935"/>
            <a:ext cx="629083" cy="360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5">
                    <a:lumMod val="50000"/>
                  </a:schemeClr>
                </a:solidFill>
              </a:rPr>
              <a:t>-1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9BF7BD0-53FF-0E53-635C-2184C975399E}"/>
              </a:ext>
            </a:extLst>
          </p:cNvPr>
          <p:cNvSpPr/>
          <p:nvPr/>
        </p:nvSpPr>
        <p:spPr>
          <a:xfrm>
            <a:off x="6162032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DCE3AA1-444B-C134-5329-CB79D9CE0381}"/>
              </a:ext>
            </a:extLst>
          </p:cNvPr>
          <p:cNvSpPr/>
          <p:nvPr/>
        </p:nvSpPr>
        <p:spPr>
          <a:xfrm>
            <a:off x="7714822" y="4965935"/>
            <a:ext cx="629083" cy="360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s-ES" sz="1742" baseline="-25000" dirty="0">
                <a:solidFill>
                  <a:schemeClr val="accent3">
                    <a:lumMod val="50000"/>
                  </a:schemeClr>
                </a:solidFill>
              </a:rPr>
              <a:t>+3</a:t>
            </a:r>
          </a:p>
        </p:txBody>
      </p: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294EA87-70BE-5256-34BF-70D65C4811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96690" y="3650023"/>
            <a:ext cx="156341" cy="3509005"/>
          </a:xfrm>
          <a:prstGeom prst="bentConnector3">
            <a:avLst>
              <a:gd name="adj1" fmla="val -146219"/>
            </a:avLst>
          </a:prstGeom>
          <a:ln w="38100" cap="rnd">
            <a:solidFill>
              <a:schemeClr val="accent6">
                <a:lumMod val="50000"/>
              </a:schemeClr>
            </a:solidFill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 descr="Imagen que contiene Forma&#10;&#10;Descripción generada automáticamente">
            <a:extLst>
              <a:ext uri="{FF2B5EF4-FFF2-40B4-BE49-F238E27FC236}">
                <a16:creationId xmlns:a16="http://schemas.microsoft.com/office/drawing/2014/main" id="{203CE12D-6C23-687C-EC47-1E2370800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236916" y="1471416"/>
            <a:ext cx="600172" cy="608148"/>
          </a:xfrm>
          <a:prstGeom prst="rect">
            <a:avLst/>
          </a:prstGeom>
        </p:spPr>
      </p:pic>
      <p:pic>
        <p:nvPicPr>
          <p:cNvPr id="95" name="Imagen 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24230ECA-9CC3-3589-8583-C82891380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5669608" y="3589721"/>
            <a:ext cx="600172" cy="608148"/>
          </a:xfrm>
          <a:prstGeom prst="rect">
            <a:avLst/>
          </a:prstGeom>
        </p:spPr>
      </p:pic>
      <p:pic>
        <p:nvPicPr>
          <p:cNvPr id="96" name="Imagen 95" descr="Imagen que contiene Forma&#10;&#10;Descripción generada automáticamente">
            <a:extLst>
              <a:ext uri="{FF2B5EF4-FFF2-40B4-BE49-F238E27FC236}">
                <a16:creationId xmlns:a16="http://schemas.microsoft.com/office/drawing/2014/main" id="{D26FEF93-771E-3F4B-F7AD-DBFAB2547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6071029" y="5735396"/>
            <a:ext cx="600172" cy="608148"/>
          </a:xfrm>
          <a:prstGeom prst="rect">
            <a:avLst/>
          </a:prstGeom>
        </p:spPr>
      </p:pic>
      <p:sp>
        <p:nvSpPr>
          <p:cNvPr id="97" name="Rectángulo 96">
            <a:extLst>
              <a:ext uri="{FF2B5EF4-FFF2-40B4-BE49-F238E27FC236}">
                <a16:creationId xmlns:a16="http://schemas.microsoft.com/office/drawing/2014/main" id="{2F005A66-1C60-0CA8-0026-F4B19A47B63D}"/>
              </a:ext>
            </a:extLst>
          </p:cNvPr>
          <p:cNvSpPr/>
          <p:nvPr/>
        </p:nvSpPr>
        <p:spPr>
          <a:xfrm>
            <a:off x="8940380" y="494865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s-ES" sz="1742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7E7E75FF-8132-2507-8D4A-F62932077169}"/>
              </a:ext>
            </a:extLst>
          </p:cNvPr>
          <p:cNvSpPr/>
          <p:nvPr/>
        </p:nvSpPr>
        <p:spPr>
          <a:xfrm>
            <a:off x="8940380" y="1294707"/>
            <a:ext cx="50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742" dirty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3749D1BF-1282-5530-CFE6-989038CA2794}"/>
              </a:ext>
            </a:extLst>
          </p:cNvPr>
          <p:cNvSpPr/>
          <p:nvPr/>
        </p:nvSpPr>
        <p:spPr>
          <a:xfrm>
            <a:off x="8940380" y="2094549"/>
            <a:ext cx="504000" cy="504000"/>
          </a:xfrm>
          <a:prstGeom prst="roundRect">
            <a:avLst/>
          </a:prstGeom>
          <a:noFill/>
          <a:ln w="38100" cap="rnd">
            <a:solidFill>
              <a:schemeClr val="accent3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pic>
        <p:nvPicPr>
          <p:cNvPr id="111" name="Imagen 1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A7B29B8F-1AC6-9CB3-D905-51C0B2814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2894391"/>
            <a:ext cx="600172" cy="608148"/>
          </a:xfrm>
          <a:prstGeom prst="rect">
            <a:avLst/>
          </a:prstGeom>
        </p:spPr>
      </p:pic>
      <p:sp>
        <p:nvSpPr>
          <p:cNvPr id="112" name="CuadroTexto 111">
            <a:extLst>
              <a:ext uri="{FF2B5EF4-FFF2-40B4-BE49-F238E27FC236}">
                <a16:creationId xmlns:a16="http://schemas.microsoft.com/office/drawing/2014/main" id="{1A293130-DDF4-DEE4-AE8B-D69EE4188E45}"/>
              </a:ext>
            </a:extLst>
          </p:cNvPr>
          <p:cNvSpPr txBox="1"/>
          <p:nvPr/>
        </p:nvSpPr>
        <p:spPr>
          <a:xfrm>
            <a:off x="9629317" y="593379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Observed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216731F5-2C38-B395-A3AE-E0BEA02998D3}"/>
              </a:ext>
            </a:extLst>
          </p:cNvPr>
          <p:cNvSpPr txBox="1"/>
          <p:nvPr/>
        </p:nvSpPr>
        <p:spPr>
          <a:xfrm>
            <a:off x="9625071" y="1392818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Predicted</a:t>
            </a:r>
            <a:r>
              <a:rPr lang="es-ES" sz="1400" dirty="0"/>
              <a:t> </a:t>
            </a:r>
            <a:r>
              <a:rPr lang="es-ES" sz="1400" dirty="0" err="1"/>
              <a:t>value</a:t>
            </a:r>
            <a:endParaRPr lang="es-ES" sz="14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FBDD7A5D-DA1E-69E4-4466-3A8FAA2182E4}"/>
              </a:ext>
            </a:extLst>
          </p:cNvPr>
          <p:cNvSpPr txBox="1"/>
          <p:nvPr/>
        </p:nvSpPr>
        <p:spPr>
          <a:xfrm>
            <a:off x="9625071" y="2192341"/>
            <a:ext cx="1429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Predictors</a:t>
            </a:r>
            <a:r>
              <a:rPr lang="es-ES" sz="1400" dirty="0"/>
              <a:t> (</a:t>
            </a:r>
            <a:r>
              <a:rPr lang="es-ES" sz="1400" dirty="0" err="1"/>
              <a:t>lags</a:t>
            </a:r>
            <a:r>
              <a:rPr lang="es-ES" sz="1400" dirty="0"/>
              <a:t>)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9EAA6E5-CB1A-D64D-373A-F6E3BAAACD52}"/>
              </a:ext>
            </a:extLst>
          </p:cNvPr>
          <p:cNvSpPr txBox="1"/>
          <p:nvPr/>
        </p:nvSpPr>
        <p:spPr>
          <a:xfrm>
            <a:off x="9625070" y="2914488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+1</a:t>
            </a:r>
          </a:p>
        </p:txBody>
      </p:sp>
      <p:pic>
        <p:nvPicPr>
          <p:cNvPr id="2" name="Imagen 1" descr="Imagen que contiene Forma&#10;&#10;Descripción generada automáticamente">
            <a:extLst>
              <a:ext uri="{FF2B5EF4-FFF2-40B4-BE49-F238E27FC236}">
                <a16:creationId xmlns:a16="http://schemas.microsoft.com/office/drawing/2014/main" id="{254337B1-BD61-4CAD-7422-8A634FD4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3798381"/>
            <a:ext cx="600172" cy="60814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64CB6A3-E2CA-94DD-899A-3192FDB2ADC3}"/>
              </a:ext>
            </a:extLst>
          </p:cNvPr>
          <p:cNvSpPr txBox="1"/>
          <p:nvPr/>
        </p:nvSpPr>
        <p:spPr>
          <a:xfrm>
            <a:off x="9625070" y="3840845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+2</a:t>
            </a:r>
          </a:p>
        </p:txBody>
      </p:sp>
      <p:pic>
        <p:nvPicPr>
          <p:cNvPr id="4" name="Imagen 3" descr="Imagen que contiene Forma&#10;&#10;Descripción generada automáticamente">
            <a:extLst>
              <a:ext uri="{FF2B5EF4-FFF2-40B4-BE49-F238E27FC236}">
                <a16:creationId xmlns:a16="http://schemas.microsoft.com/office/drawing/2014/main" id="{A58E3BF1-FAC4-7F17-1489-7B5AE8967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4" t="10224" r="16102" b="6225"/>
          <a:stretch/>
        </p:blipFill>
        <p:spPr>
          <a:xfrm>
            <a:off x="8892294" y="4702372"/>
            <a:ext cx="600172" cy="6081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6EE8CA-1736-5A82-1FA2-3805E0CE7895}"/>
              </a:ext>
            </a:extLst>
          </p:cNvPr>
          <p:cNvSpPr txBox="1"/>
          <p:nvPr/>
        </p:nvSpPr>
        <p:spPr>
          <a:xfrm>
            <a:off x="9612380" y="4716397"/>
            <a:ext cx="142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trained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predict</a:t>
            </a:r>
            <a:r>
              <a:rPr lang="es-ES" sz="1400" dirty="0"/>
              <a:t> step +3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5596FE0-F9AC-7E42-F609-FAA1C38F82C4}"/>
              </a:ext>
            </a:extLst>
          </p:cNvPr>
          <p:cNvSpPr/>
          <p:nvPr/>
        </p:nvSpPr>
        <p:spPr>
          <a:xfrm>
            <a:off x="2977309" y="263281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4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6822145-B081-F3F7-8A45-EC15B663859D}"/>
              </a:ext>
            </a:extLst>
          </p:cNvPr>
          <p:cNvSpPr/>
          <p:nvPr/>
        </p:nvSpPr>
        <p:spPr>
          <a:xfrm>
            <a:off x="2969689" y="4774036"/>
            <a:ext cx="3101340" cy="708660"/>
          </a:xfrm>
          <a:prstGeom prst="roundRect">
            <a:avLst/>
          </a:prstGeom>
          <a:noFill/>
          <a:ln w="38100" cap="rnd">
            <a:solidFill>
              <a:schemeClr val="accent6">
                <a:lumMod val="50000"/>
              </a:schemeClr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742"/>
          </a:p>
        </p:txBody>
      </p:sp>
    </p:spTree>
    <p:extLst>
      <p:ext uri="{BB962C8B-B14F-4D97-AF65-F5344CB8AC3E}">
        <p14:creationId xmlns:p14="http://schemas.microsoft.com/office/powerpoint/2010/main" val="202978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120</Words>
  <Application>Microsoft Office PowerPoint</Application>
  <PresentationFormat>Panorámica</PresentationFormat>
  <Paragraphs>62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Tema de 2022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LUIS GONZALEZ HERNANDEZ</dc:creator>
  <cp:lastModifiedBy>Antonio Luis González Hernádez</cp:lastModifiedBy>
  <cp:revision>2</cp:revision>
  <dcterms:created xsi:type="dcterms:W3CDTF">2024-07-21T21:50:51Z</dcterms:created>
  <dcterms:modified xsi:type="dcterms:W3CDTF">2024-07-23T08:38:51Z</dcterms:modified>
</cp:coreProperties>
</file>