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d747da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d747da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d747da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d747da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7400" y="1608950"/>
            <a:ext cx="6050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MIO CAPOLAVORO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-Antonio Lyesyev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OBBIETTIVO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Creare un bot di telegram con python che possa svolgere alcune azioni richieste dall utente(es. orario attuale del Giappone, meteo attuale a Londra ecc…)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bot riceve un input di quale azione compiere e cerca su vari siti le risposte per l’azione richiesta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