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6" r:id="rId6"/>
    <p:sldId id="265" r:id="rId7"/>
    <p:sldId id="271" r:id="rId8"/>
    <p:sldId id="267" r:id="rId9"/>
    <p:sldId id="273" r:id="rId10"/>
    <p:sldId id="268" r:id="rId11"/>
    <p:sldId id="259" r:id="rId12"/>
    <p:sldId id="269" r:id="rId13"/>
    <p:sldId id="272" r:id="rId14"/>
    <p:sldId id="270" r:id="rId15"/>
    <p:sldId id="261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86988-CE12-46BF-85B7-8F7561CDA71A}" v="45" dt="2025-01-23T23:18:1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Svilković" userId="273b3f31-c6d6-4a90-89e4-b9e9c818d871" providerId="ADAL" clId="{48C86988-CE12-46BF-85B7-8F7561CDA71A}"/>
    <pc:docChg chg="undo custSel addSld delSld modSld sldOrd">
      <pc:chgData name="Mia Svilković" userId="273b3f31-c6d6-4a90-89e4-b9e9c818d871" providerId="ADAL" clId="{48C86988-CE12-46BF-85B7-8F7561CDA71A}" dt="2025-01-23T23:38:45.597" v="3361" actId="207"/>
      <pc:docMkLst>
        <pc:docMk/>
      </pc:docMkLst>
      <pc:sldChg chg="modSp mod">
        <pc:chgData name="Mia Svilković" userId="273b3f31-c6d6-4a90-89e4-b9e9c818d871" providerId="ADAL" clId="{48C86988-CE12-46BF-85B7-8F7561CDA71A}" dt="2025-01-23T22:48:06.331" v="2536" actId="27636"/>
        <pc:sldMkLst>
          <pc:docMk/>
          <pc:sldMk cId="2790924151" sldId="257"/>
        </pc:sldMkLst>
        <pc:spChg chg="mod">
          <ac:chgData name="Mia Svilković" userId="273b3f31-c6d6-4a90-89e4-b9e9c818d871" providerId="ADAL" clId="{48C86988-CE12-46BF-85B7-8F7561CDA71A}" dt="2025-01-23T20:32:57.845" v="775" actId="20577"/>
          <ac:spMkLst>
            <pc:docMk/>
            <pc:sldMk cId="2790924151" sldId="257"/>
            <ac:spMk id="2" creationId="{851E3874-CB11-6814-5AC8-29EA04185202}"/>
          </ac:spMkLst>
        </pc:spChg>
        <pc:spChg chg="mod">
          <ac:chgData name="Mia Svilković" userId="273b3f31-c6d6-4a90-89e4-b9e9c818d871" providerId="ADAL" clId="{48C86988-CE12-46BF-85B7-8F7561CDA71A}" dt="2025-01-23T22:48:06.331" v="2536" actId="27636"/>
          <ac:spMkLst>
            <pc:docMk/>
            <pc:sldMk cId="2790924151" sldId="257"/>
            <ac:spMk id="3" creationId="{8D2EE90F-0868-FDA7-E803-709922B17400}"/>
          </ac:spMkLst>
        </pc:spChg>
      </pc:sldChg>
      <pc:sldChg chg="addSp delSp modSp ord">
        <pc:chgData name="Mia Svilković" userId="273b3f31-c6d6-4a90-89e4-b9e9c818d871" providerId="ADAL" clId="{48C86988-CE12-46BF-85B7-8F7561CDA71A}" dt="2025-01-23T22:59:53.575" v="2945" actId="1076"/>
        <pc:sldMkLst>
          <pc:docMk/>
          <pc:sldMk cId="3963795427" sldId="259"/>
        </pc:sldMkLst>
        <pc:picChg chg="mod">
          <ac:chgData name="Mia Svilković" userId="273b3f31-c6d6-4a90-89e4-b9e9c818d871" providerId="ADAL" clId="{48C86988-CE12-46BF-85B7-8F7561CDA71A}" dt="2025-01-23T22:59:50.013" v="2944" actId="1076"/>
          <ac:picMkLst>
            <pc:docMk/>
            <pc:sldMk cId="3963795427" sldId="259"/>
            <ac:picMk id="1026" creationId="{55ED0BF2-15FE-42E5-D12A-43829A696C15}"/>
          </ac:picMkLst>
        </pc:picChg>
        <pc:picChg chg="del">
          <ac:chgData name="Mia Svilković" userId="273b3f31-c6d6-4a90-89e4-b9e9c818d871" providerId="ADAL" clId="{48C86988-CE12-46BF-85B7-8F7561CDA71A}" dt="2025-01-23T22:58:22.748" v="2932" actId="478"/>
          <ac:picMkLst>
            <pc:docMk/>
            <pc:sldMk cId="3963795427" sldId="259"/>
            <ac:picMk id="1030" creationId="{2218BBDE-35A2-6244-7BA0-C9021D857C4F}"/>
          </ac:picMkLst>
        </pc:picChg>
        <pc:picChg chg="mod">
          <ac:chgData name="Mia Svilković" userId="273b3f31-c6d6-4a90-89e4-b9e9c818d871" providerId="ADAL" clId="{48C86988-CE12-46BF-85B7-8F7561CDA71A}" dt="2025-01-23T22:59:29.677" v="2943" actId="1076"/>
          <ac:picMkLst>
            <pc:docMk/>
            <pc:sldMk cId="3963795427" sldId="259"/>
            <ac:picMk id="1032" creationId="{F67994C3-02CE-387F-F150-945F68071D48}"/>
          </ac:picMkLst>
        </pc:picChg>
        <pc:picChg chg="mod">
          <ac:chgData name="Mia Svilković" userId="273b3f31-c6d6-4a90-89e4-b9e9c818d871" providerId="ADAL" clId="{48C86988-CE12-46BF-85B7-8F7561CDA71A}" dt="2025-01-23T22:59:27.901" v="2942" actId="1076"/>
          <ac:picMkLst>
            <pc:docMk/>
            <pc:sldMk cId="3963795427" sldId="259"/>
            <ac:picMk id="1034" creationId="{2D0B0E1C-007A-7908-F17A-D9098DDAA6B8}"/>
          </ac:picMkLst>
        </pc:picChg>
        <pc:picChg chg="mod">
          <ac:chgData name="Mia Svilković" userId="273b3f31-c6d6-4a90-89e4-b9e9c818d871" providerId="ADAL" clId="{48C86988-CE12-46BF-85B7-8F7561CDA71A}" dt="2025-01-23T22:59:21.035" v="2940" actId="1076"/>
          <ac:picMkLst>
            <pc:docMk/>
            <pc:sldMk cId="3963795427" sldId="259"/>
            <ac:picMk id="1036" creationId="{A18E5E83-A3AB-4BA8-5361-69024A0B537F}"/>
          </ac:picMkLst>
        </pc:picChg>
        <pc:picChg chg="add mod">
          <ac:chgData name="Mia Svilković" userId="273b3f31-c6d6-4a90-89e4-b9e9c818d871" providerId="ADAL" clId="{48C86988-CE12-46BF-85B7-8F7561CDA71A}" dt="2025-01-23T22:59:53.575" v="2945" actId="1076"/>
          <ac:picMkLst>
            <pc:docMk/>
            <pc:sldMk cId="3963795427" sldId="259"/>
            <ac:picMk id="1038" creationId="{B1428442-749F-6F4F-B0E0-4C89842E480B}"/>
          </ac:picMkLst>
        </pc:picChg>
      </pc:sldChg>
      <pc:sldChg chg="modSp mod">
        <pc:chgData name="Mia Svilković" userId="273b3f31-c6d6-4a90-89e4-b9e9c818d871" providerId="ADAL" clId="{48C86988-CE12-46BF-85B7-8F7561CDA71A}" dt="2025-01-23T20:23:40.057" v="328" actId="1076"/>
        <pc:sldMkLst>
          <pc:docMk/>
          <pc:sldMk cId="2024850688" sldId="263"/>
        </pc:sldMkLst>
        <pc:spChg chg="mod">
          <ac:chgData name="Mia Svilković" userId="273b3f31-c6d6-4a90-89e4-b9e9c818d871" providerId="ADAL" clId="{48C86988-CE12-46BF-85B7-8F7561CDA71A}" dt="2025-01-23T20:23:40.057" v="328" actId="1076"/>
          <ac:spMkLst>
            <pc:docMk/>
            <pc:sldMk cId="2024850688" sldId="263"/>
            <ac:spMk id="3" creationId="{8354742B-14F2-05A9-4215-CB8202F24D4E}"/>
          </ac:spMkLst>
        </pc:spChg>
      </pc:sldChg>
      <pc:sldChg chg="addSp delSp modSp mod">
        <pc:chgData name="Mia Svilković" userId="273b3f31-c6d6-4a90-89e4-b9e9c818d871" providerId="ADAL" clId="{48C86988-CE12-46BF-85B7-8F7561CDA71A}" dt="2025-01-23T21:04:38.905" v="1413" actId="20577"/>
        <pc:sldMkLst>
          <pc:docMk/>
          <pc:sldMk cId="2894618960" sldId="265"/>
        </pc:sldMkLst>
        <pc:spChg chg="mod">
          <ac:chgData name="Mia Svilković" userId="273b3f31-c6d6-4a90-89e4-b9e9c818d871" providerId="ADAL" clId="{48C86988-CE12-46BF-85B7-8F7561CDA71A}" dt="2025-01-23T20:25:50.774" v="471" actId="20577"/>
          <ac:spMkLst>
            <pc:docMk/>
            <pc:sldMk cId="2894618960" sldId="265"/>
            <ac:spMk id="2" creationId="{434516CD-89FD-0535-6327-371129BAFDF1}"/>
          </ac:spMkLst>
        </pc:spChg>
        <pc:spChg chg="mod">
          <ac:chgData name="Mia Svilković" userId="273b3f31-c6d6-4a90-89e4-b9e9c818d871" providerId="ADAL" clId="{48C86988-CE12-46BF-85B7-8F7561CDA71A}" dt="2025-01-23T21:04:38.905" v="1413" actId="20577"/>
          <ac:spMkLst>
            <pc:docMk/>
            <pc:sldMk cId="2894618960" sldId="265"/>
            <ac:spMk id="3" creationId="{14294192-64C7-DF59-568F-70FA8A4B882F}"/>
          </ac:spMkLst>
        </pc:spChg>
        <pc:spChg chg="add del mod">
          <ac:chgData name="Mia Svilković" userId="273b3f31-c6d6-4a90-89e4-b9e9c818d871" providerId="ADAL" clId="{48C86988-CE12-46BF-85B7-8F7561CDA71A}" dt="2025-01-23T20:17:37.018" v="64" actId="478"/>
          <ac:spMkLst>
            <pc:docMk/>
            <pc:sldMk cId="2894618960" sldId="265"/>
            <ac:spMk id="5" creationId="{89F1FF50-89B0-8BF2-9826-D8701335EB07}"/>
          </ac:spMkLst>
        </pc:spChg>
      </pc:sldChg>
      <pc:sldChg chg="modSp add del mod">
        <pc:chgData name="Mia Svilković" userId="273b3f31-c6d6-4a90-89e4-b9e9c818d871" providerId="ADAL" clId="{48C86988-CE12-46BF-85B7-8F7561CDA71A}" dt="2025-01-23T20:16:48.990" v="50"/>
        <pc:sldMkLst>
          <pc:docMk/>
          <pc:sldMk cId="502339607" sldId="267"/>
        </pc:sldMkLst>
        <pc:spChg chg="mod">
          <ac:chgData name="Mia Svilković" userId="273b3f31-c6d6-4a90-89e4-b9e9c818d871" providerId="ADAL" clId="{48C86988-CE12-46BF-85B7-8F7561CDA71A}" dt="2025-01-23T20:16:47.740" v="49" actId="20577"/>
          <ac:spMkLst>
            <pc:docMk/>
            <pc:sldMk cId="502339607" sldId="267"/>
            <ac:spMk id="3" creationId="{2D81CC6D-1F9E-92C3-E2DD-8C2B1C6D2F29}"/>
          </ac:spMkLst>
        </pc:spChg>
      </pc:sldChg>
      <pc:sldChg chg="addSp delSp modSp add mod modClrScheme chgLayout">
        <pc:chgData name="Mia Svilković" userId="273b3f31-c6d6-4a90-89e4-b9e9c818d871" providerId="ADAL" clId="{48C86988-CE12-46BF-85B7-8F7561CDA71A}" dt="2025-01-23T23:24:26.383" v="3359" actId="1076"/>
        <pc:sldMkLst>
          <pc:docMk/>
          <pc:sldMk cId="1212351562" sldId="267"/>
        </pc:sldMkLst>
        <pc:spChg chg="mod ord">
          <ac:chgData name="Mia Svilković" userId="273b3f31-c6d6-4a90-89e4-b9e9c818d871" providerId="ADAL" clId="{48C86988-CE12-46BF-85B7-8F7561CDA71A}" dt="2025-01-23T23:22:38.798" v="3260" actId="700"/>
          <ac:spMkLst>
            <pc:docMk/>
            <pc:sldMk cId="1212351562" sldId="267"/>
            <ac:spMk id="2" creationId="{C08BE912-BA23-9D53-CD9C-BDA59677CC0D}"/>
          </ac:spMkLst>
        </pc:spChg>
        <pc:spChg chg="del mod">
          <ac:chgData name="Mia Svilković" userId="273b3f31-c6d6-4a90-89e4-b9e9c818d871" providerId="ADAL" clId="{48C86988-CE12-46BF-85B7-8F7561CDA71A}" dt="2025-01-23T20:50:41.424" v="1222" actId="931"/>
          <ac:spMkLst>
            <pc:docMk/>
            <pc:sldMk cId="1212351562" sldId="267"/>
            <ac:spMk id="3" creationId="{DEAD9AA4-EC70-350D-E801-8CDBCAF8EEAF}"/>
          </ac:spMkLst>
        </pc:spChg>
        <pc:spChg chg="add del mod">
          <ac:chgData name="Mia Svilković" userId="273b3f31-c6d6-4a90-89e4-b9e9c818d871" providerId="ADAL" clId="{48C86988-CE12-46BF-85B7-8F7561CDA71A}" dt="2025-01-23T21:29:39.509" v="1703" actId="931"/>
          <ac:spMkLst>
            <pc:docMk/>
            <pc:sldMk cId="1212351562" sldId="267"/>
            <ac:spMk id="8" creationId="{54CCC9CE-68C4-C7AD-8E21-DBB3485AEA4D}"/>
          </ac:spMkLst>
        </pc:spChg>
        <pc:spChg chg="add mod ord">
          <ac:chgData name="Mia Svilković" userId="273b3f31-c6d6-4a90-89e4-b9e9c818d871" providerId="ADAL" clId="{48C86988-CE12-46BF-85B7-8F7561CDA71A}" dt="2025-01-23T23:24:21.477" v="3358" actId="1076"/>
          <ac:spMkLst>
            <pc:docMk/>
            <pc:sldMk cId="1212351562" sldId="267"/>
            <ac:spMk id="12" creationId="{CADACD35-DF73-FD40-1C41-989D6A78A9A3}"/>
          </ac:spMkLst>
        </pc:spChg>
        <pc:spChg chg="add mod ord">
          <ac:chgData name="Mia Svilković" userId="273b3f31-c6d6-4a90-89e4-b9e9c818d871" providerId="ADAL" clId="{48C86988-CE12-46BF-85B7-8F7561CDA71A}" dt="2025-01-23T23:24:19.349" v="3357" actId="1076"/>
          <ac:spMkLst>
            <pc:docMk/>
            <pc:sldMk cId="1212351562" sldId="267"/>
            <ac:spMk id="15" creationId="{F117F78D-7A0B-3F57-CCCA-F791691B662B}"/>
          </ac:spMkLst>
        </pc:spChg>
        <pc:picChg chg="add del mod">
          <ac:chgData name="Mia Svilković" userId="273b3f31-c6d6-4a90-89e4-b9e9c818d871" providerId="ADAL" clId="{48C86988-CE12-46BF-85B7-8F7561CDA71A}" dt="2025-01-23T21:28:52.569" v="1702" actId="478"/>
          <ac:picMkLst>
            <pc:docMk/>
            <pc:sldMk cId="1212351562" sldId="267"/>
            <ac:picMk id="6" creationId="{CFBE2CB0-AB88-14B9-CD3E-BD04ED9CBF09}"/>
          </ac:picMkLst>
        </pc:picChg>
        <pc:picChg chg="add del mod">
          <ac:chgData name="Mia Svilković" userId="273b3f31-c6d6-4a90-89e4-b9e9c818d871" providerId="ADAL" clId="{48C86988-CE12-46BF-85B7-8F7561CDA71A}" dt="2025-01-23T21:29:50.343" v="1708" actId="21"/>
          <ac:picMkLst>
            <pc:docMk/>
            <pc:sldMk cId="1212351562" sldId="267"/>
            <ac:picMk id="10" creationId="{D9D2554D-602C-9BFD-2542-0C29DE555F6A}"/>
          </ac:picMkLst>
        </pc:picChg>
        <pc:picChg chg="add mod">
          <ac:chgData name="Mia Svilković" userId="273b3f31-c6d6-4a90-89e4-b9e9c818d871" providerId="ADAL" clId="{48C86988-CE12-46BF-85B7-8F7561CDA71A}" dt="2025-01-23T23:24:26.383" v="3359" actId="1076"/>
          <ac:picMkLst>
            <pc:docMk/>
            <pc:sldMk cId="1212351562" sldId="267"/>
            <ac:picMk id="14" creationId="{44E00336-0A63-FE82-E69B-B555359A36CD}"/>
          </ac:picMkLst>
        </pc:picChg>
      </pc:sldChg>
      <pc:sldChg chg="delSp modSp add del mod">
        <pc:chgData name="Mia Svilković" userId="273b3f31-c6d6-4a90-89e4-b9e9c818d871" providerId="ADAL" clId="{48C86988-CE12-46BF-85B7-8F7561CDA71A}" dt="2025-01-23T20:27:25.919" v="496" actId="47"/>
        <pc:sldMkLst>
          <pc:docMk/>
          <pc:sldMk cId="1274626402" sldId="267"/>
        </pc:sldMkLst>
        <pc:spChg chg="del mod">
          <ac:chgData name="Mia Svilković" userId="273b3f31-c6d6-4a90-89e4-b9e9c818d871" providerId="ADAL" clId="{48C86988-CE12-46BF-85B7-8F7561CDA71A}" dt="2025-01-23T20:25:23.103" v="435" actId="478"/>
          <ac:spMkLst>
            <pc:docMk/>
            <pc:sldMk cId="1274626402" sldId="267"/>
            <ac:spMk id="2" creationId="{3A953CB3-1DD5-E671-8EC1-B5179FDA6C73}"/>
          </ac:spMkLst>
        </pc:spChg>
        <pc:spChg chg="mod">
          <ac:chgData name="Mia Svilković" userId="273b3f31-c6d6-4a90-89e4-b9e9c818d871" providerId="ADAL" clId="{48C86988-CE12-46BF-85B7-8F7561CDA71A}" dt="2025-01-23T20:26:38.872" v="491" actId="20577"/>
          <ac:spMkLst>
            <pc:docMk/>
            <pc:sldMk cId="1274626402" sldId="267"/>
            <ac:spMk id="3" creationId="{20C6DB05-0794-1751-E56A-08CBB2C89AF9}"/>
          </ac:spMkLst>
        </pc:spChg>
        <pc:spChg chg="mod">
          <ac:chgData name="Mia Svilković" userId="273b3f31-c6d6-4a90-89e4-b9e9c818d871" providerId="ADAL" clId="{48C86988-CE12-46BF-85B7-8F7561CDA71A}" dt="2025-01-23T20:25:33.143" v="438" actId="1076"/>
          <ac:spMkLst>
            <pc:docMk/>
            <pc:sldMk cId="1274626402" sldId="267"/>
            <ac:spMk id="4" creationId="{6DF74322-8F1D-6BFA-F29F-2697D5D754D9}"/>
          </ac:spMkLst>
        </pc:spChg>
        <pc:spChg chg="del">
          <ac:chgData name="Mia Svilković" userId="273b3f31-c6d6-4a90-89e4-b9e9c818d871" providerId="ADAL" clId="{48C86988-CE12-46BF-85B7-8F7561CDA71A}" dt="2025-01-23T20:17:33.043" v="63" actId="478"/>
          <ac:spMkLst>
            <pc:docMk/>
            <pc:sldMk cId="1274626402" sldId="267"/>
            <ac:spMk id="5" creationId="{977CF497-3911-91B4-70C0-200F22D492F6}"/>
          </ac:spMkLst>
        </pc:spChg>
      </pc:sldChg>
      <pc:sldChg chg="modSp add mod ord">
        <pc:chgData name="Mia Svilković" userId="273b3f31-c6d6-4a90-89e4-b9e9c818d871" providerId="ADAL" clId="{48C86988-CE12-46BF-85B7-8F7561CDA71A}" dt="2025-01-23T22:47:49.649" v="2525"/>
        <pc:sldMkLst>
          <pc:docMk/>
          <pc:sldMk cId="1674723358" sldId="268"/>
        </pc:sldMkLst>
        <pc:spChg chg="mod">
          <ac:chgData name="Mia Svilković" userId="273b3f31-c6d6-4a90-89e4-b9e9c818d871" providerId="ADAL" clId="{48C86988-CE12-46BF-85B7-8F7561CDA71A}" dt="2025-01-23T20:33:16.524" v="809" actId="20577"/>
          <ac:spMkLst>
            <pc:docMk/>
            <pc:sldMk cId="1674723358" sldId="268"/>
            <ac:spMk id="2" creationId="{1E073798-D9C0-50BC-CA8B-910C266BDAD0}"/>
          </ac:spMkLst>
        </pc:spChg>
        <pc:spChg chg="mod">
          <ac:chgData name="Mia Svilković" userId="273b3f31-c6d6-4a90-89e4-b9e9c818d871" providerId="ADAL" clId="{48C86988-CE12-46BF-85B7-8F7561CDA71A}" dt="2025-01-23T21:03:38.807" v="1403" actId="20577"/>
          <ac:spMkLst>
            <pc:docMk/>
            <pc:sldMk cId="1674723358" sldId="268"/>
            <ac:spMk id="3" creationId="{0858DDC6-F5DF-A55B-336F-872E418451D5}"/>
          </ac:spMkLst>
        </pc:spChg>
      </pc:sldChg>
      <pc:sldChg chg="addSp delSp modSp add mod ord">
        <pc:chgData name="Mia Svilković" userId="273b3f31-c6d6-4a90-89e4-b9e9c818d871" providerId="ADAL" clId="{48C86988-CE12-46BF-85B7-8F7561CDA71A}" dt="2025-01-23T22:44:30.316" v="2519" actId="1076"/>
        <pc:sldMkLst>
          <pc:docMk/>
          <pc:sldMk cId="2793133166" sldId="269"/>
        </pc:sldMkLst>
        <pc:spChg chg="mod">
          <ac:chgData name="Mia Svilković" userId="273b3f31-c6d6-4a90-89e4-b9e9c818d871" providerId="ADAL" clId="{48C86988-CE12-46BF-85B7-8F7561CDA71A}" dt="2025-01-23T21:08:02.570" v="1512" actId="20577"/>
          <ac:spMkLst>
            <pc:docMk/>
            <pc:sldMk cId="2793133166" sldId="269"/>
            <ac:spMk id="2" creationId="{5BA4076A-A9C6-0FFF-07D8-D79303C85349}"/>
          </ac:spMkLst>
        </pc:spChg>
        <pc:spChg chg="mod">
          <ac:chgData name="Mia Svilković" userId="273b3f31-c6d6-4a90-89e4-b9e9c818d871" providerId="ADAL" clId="{48C86988-CE12-46BF-85B7-8F7561CDA71A}" dt="2025-01-23T22:29:35.046" v="2359" actId="20577"/>
          <ac:spMkLst>
            <pc:docMk/>
            <pc:sldMk cId="2793133166" sldId="269"/>
            <ac:spMk id="3" creationId="{24BDA626-B49C-F1A9-2E68-00D311E5F9BC}"/>
          </ac:spMkLst>
        </pc:spChg>
        <pc:spChg chg="add mod">
          <ac:chgData name="Mia Svilković" userId="273b3f31-c6d6-4a90-89e4-b9e9c818d871" providerId="ADAL" clId="{48C86988-CE12-46BF-85B7-8F7561CDA71A}" dt="2025-01-23T22:40:16.418" v="2410" actId="207"/>
          <ac:spMkLst>
            <pc:docMk/>
            <pc:sldMk cId="2793133166" sldId="269"/>
            <ac:spMk id="5" creationId="{BE7E776F-BF6C-53AB-09DC-3466671384ED}"/>
          </ac:spMkLst>
        </pc:spChg>
        <pc:spChg chg="add del mod">
          <ac:chgData name="Mia Svilković" userId="273b3f31-c6d6-4a90-89e4-b9e9c818d871" providerId="ADAL" clId="{48C86988-CE12-46BF-85B7-8F7561CDA71A}" dt="2025-01-23T22:39:11.680" v="2387" actId="478"/>
          <ac:spMkLst>
            <pc:docMk/>
            <pc:sldMk cId="2793133166" sldId="269"/>
            <ac:spMk id="6" creationId="{3DDB344B-37CC-C973-EADE-3F18BAA848E8}"/>
          </ac:spMkLst>
        </pc:spChg>
        <pc:spChg chg="add del mod">
          <ac:chgData name="Mia Svilković" userId="273b3f31-c6d6-4a90-89e4-b9e9c818d871" providerId="ADAL" clId="{48C86988-CE12-46BF-85B7-8F7561CDA71A}" dt="2025-01-23T22:39:12.242" v="2388" actId="478"/>
          <ac:spMkLst>
            <pc:docMk/>
            <pc:sldMk cId="2793133166" sldId="269"/>
            <ac:spMk id="7" creationId="{5DB073B3-C119-5DB0-15C4-0692812B0ACF}"/>
          </ac:spMkLst>
        </pc:spChg>
        <pc:spChg chg="add del mod">
          <ac:chgData name="Mia Svilković" userId="273b3f31-c6d6-4a90-89e4-b9e9c818d871" providerId="ADAL" clId="{48C86988-CE12-46BF-85B7-8F7561CDA71A}" dt="2025-01-23T22:39:12.649" v="2389" actId="478"/>
          <ac:spMkLst>
            <pc:docMk/>
            <pc:sldMk cId="2793133166" sldId="269"/>
            <ac:spMk id="8" creationId="{E821C6EF-9F60-5F8E-E5F9-ABC2BDC7B406}"/>
          </ac:spMkLst>
        </pc:spChg>
        <pc:spChg chg="add del mod">
          <ac:chgData name="Mia Svilković" userId="273b3f31-c6d6-4a90-89e4-b9e9c818d871" providerId="ADAL" clId="{48C86988-CE12-46BF-85B7-8F7561CDA71A}" dt="2025-01-23T22:39:13.290" v="2390" actId="478"/>
          <ac:spMkLst>
            <pc:docMk/>
            <pc:sldMk cId="2793133166" sldId="269"/>
            <ac:spMk id="9" creationId="{B2627207-72BA-DA06-4544-B39E065B6F1A}"/>
          </ac:spMkLst>
        </pc:spChg>
        <pc:spChg chg="add mod">
          <ac:chgData name="Mia Svilković" userId="273b3f31-c6d6-4a90-89e4-b9e9c818d871" providerId="ADAL" clId="{48C86988-CE12-46BF-85B7-8F7561CDA71A}" dt="2025-01-23T22:40:18.271" v="2411" actId="207"/>
          <ac:spMkLst>
            <pc:docMk/>
            <pc:sldMk cId="2793133166" sldId="269"/>
            <ac:spMk id="10" creationId="{47DE461C-C9B9-EA7C-8AFA-7C8334CCF60B}"/>
          </ac:spMkLst>
        </pc:spChg>
        <pc:spChg chg="add mod">
          <ac:chgData name="Mia Svilković" userId="273b3f31-c6d6-4a90-89e4-b9e9c818d871" providerId="ADAL" clId="{48C86988-CE12-46BF-85B7-8F7561CDA71A}" dt="2025-01-23T22:42:38.859" v="2473" actId="1076"/>
          <ac:spMkLst>
            <pc:docMk/>
            <pc:sldMk cId="2793133166" sldId="269"/>
            <ac:spMk id="11" creationId="{7FB77EC8-5565-301C-4628-4BD3B908D621}"/>
          </ac:spMkLst>
        </pc:spChg>
        <pc:spChg chg="add mod">
          <ac:chgData name="Mia Svilković" userId="273b3f31-c6d6-4a90-89e4-b9e9c818d871" providerId="ADAL" clId="{48C86988-CE12-46BF-85B7-8F7561CDA71A}" dt="2025-01-23T22:40:22.886" v="2413" actId="207"/>
          <ac:spMkLst>
            <pc:docMk/>
            <pc:sldMk cId="2793133166" sldId="269"/>
            <ac:spMk id="12" creationId="{F08A2DC4-102C-9DCC-F97D-0F93E758694F}"/>
          </ac:spMkLst>
        </pc:spChg>
        <pc:spChg chg="add mod">
          <ac:chgData name="Mia Svilković" userId="273b3f31-c6d6-4a90-89e4-b9e9c818d871" providerId="ADAL" clId="{48C86988-CE12-46BF-85B7-8F7561CDA71A}" dt="2025-01-23T22:40:24.933" v="2414" actId="207"/>
          <ac:spMkLst>
            <pc:docMk/>
            <pc:sldMk cId="2793133166" sldId="269"/>
            <ac:spMk id="13" creationId="{E666E153-58E1-8F72-2F9D-B50660C692B7}"/>
          </ac:spMkLst>
        </pc:spChg>
        <pc:spChg chg="add mod">
          <ac:chgData name="Mia Svilković" userId="273b3f31-c6d6-4a90-89e4-b9e9c818d871" providerId="ADAL" clId="{48C86988-CE12-46BF-85B7-8F7561CDA71A}" dt="2025-01-23T22:40:26.745" v="2415" actId="207"/>
          <ac:spMkLst>
            <pc:docMk/>
            <pc:sldMk cId="2793133166" sldId="269"/>
            <ac:spMk id="14" creationId="{6AE34399-E9C4-895E-9816-8E1143982D90}"/>
          </ac:spMkLst>
        </pc:spChg>
        <pc:spChg chg="add mod">
          <ac:chgData name="Mia Svilković" userId="273b3f31-c6d6-4a90-89e4-b9e9c818d871" providerId="ADAL" clId="{48C86988-CE12-46BF-85B7-8F7561CDA71A}" dt="2025-01-23T22:40:50.637" v="2430" actId="1076"/>
          <ac:spMkLst>
            <pc:docMk/>
            <pc:sldMk cId="2793133166" sldId="269"/>
            <ac:spMk id="15" creationId="{64C12A4B-7BFF-DBD3-CB27-3C2F76E5900F}"/>
          </ac:spMkLst>
        </pc:spChg>
        <pc:spChg chg="add mod">
          <ac:chgData name="Mia Svilković" userId="273b3f31-c6d6-4a90-89e4-b9e9c818d871" providerId="ADAL" clId="{48C86988-CE12-46BF-85B7-8F7561CDA71A}" dt="2025-01-23T22:41:18.692" v="2440" actId="1076"/>
          <ac:spMkLst>
            <pc:docMk/>
            <pc:sldMk cId="2793133166" sldId="269"/>
            <ac:spMk id="16" creationId="{C450E02A-E4F6-562B-87F1-9DF76C0C402E}"/>
          </ac:spMkLst>
        </pc:spChg>
        <pc:spChg chg="add mod">
          <ac:chgData name="Mia Svilković" userId="273b3f31-c6d6-4a90-89e4-b9e9c818d871" providerId="ADAL" clId="{48C86988-CE12-46BF-85B7-8F7561CDA71A}" dt="2025-01-23T22:42:48.241" v="2476" actId="1076"/>
          <ac:spMkLst>
            <pc:docMk/>
            <pc:sldMk cId="2793133166" sldId="269"/>
            <ac:spMk id="17" creationId="{DA3A3A76-908E-E921-A088-DA51888212DE}"/>
          </ac:spMkLst>
        </pc:spChg>
        <pc:spChg chg="add mod">
          <ac:chgData name="Mia Svilković" userId="273b3f31-c6d6-4a90-89e4-b9e9c818d871" providerId="ADAL" clId="{48C86988-CE12-46BF-85B7-8F7561CDA71A}" dt="2025-01-23T22:43:00.005" v="2480" actId="1076"/>
          <ac:spMkLst>
            <pc:docMk/>
            <pc:sldMk cId="2793133166" sldId="269"/>
            <ac:spMk id="18" creationId="{CA0B4D06-9DC0-268B-E400-B4C1AE4AF107}"/>
          </ac:spMkLst>
        </pc:spChg>
        <pc:spChg chg="add mod">
          <ac:chgData name="Mia Svilković" userId="273b3f31-c6d6-4a90-89e4-b9e9c818d871" providerId="ADAL" clId="{48C86988-CE12-46BF-85B7-8F7561CDA71A}" dt="2025-01-23T22:43:11.511" v="2489" actId="1076"/>
          <ac:spMkLst>
            <pc:docMk/>
            <pc:sldMk cId="2793133166" sldId="269"/>
            <ac:spMk id="19" creationId="{1574169E-C2CC-E599-5672-CEA537BCAF00}"/>
          </ac:spMkLst>
        </pc:spChg>
        <pc:spChg chg="add mod">
          <ac:chgData name="Mia Svilković" userId="273b3f31-c6d6-4a90-89e4-b9e9c818d871" providerId="ADAL" clId="{48C86988-CE12-46BF-85B7-8F7561CDA71A}" dt="2025-01-23T22:44:00.022" v="2517" actId="1076"/>
          <ac:spMkLst>
            <pc:docMk/>
            <pc:sldMk cId="2793133166" sldId="269"/>
            <ac:spMk id="20" creationId="{AB9B0628-F38D-355B-C0D4-8506F07AE20D}"/>
          </ac:spMkLst>
        </pc:spChg>
        <pc:picChg chg="add mod">
          <ac:chgData name="Mia Svilković" userId="273b3f31-c6d6-4a90-89e4-b9e9c818d871" providerId="ADAL" clId="{48C86988-CE12-46BF-85B7-8F7561CDA71A}" dt="2025-01-23T22:44:30.316" v="2519" actId="1076"/>
          <ac:picMkLst>
            <pc:docMk/>
            <pc:sldMk cId="2793133166" sldId="269"/>
            <ac:picMk id="22" creationId="{6C3AD1E9-6E90-4D93-32C8-2BE05CE99FEF}"/>
          </ac:picMkLst>
        </pc:picChg>
      </pc:sldChg>
      <pc:sldChg chg="addSp modSp add mod modClrScheme chgLayout">
        <pc:chgData name="Mia Svilković" userId="273b3f31-c6d6-4a90-89e4-b9e9c818d871" providerId="ADAL" clId="{48C86988-CE12-46BF-85B7-8F7561CDA71A}" dt="2025-01-23T22:57:03.517" v="2931" actId="20577"/>
        <pc:sldMkLst>
          <pc:docMk/>
          <pc:sldMk cId="3593017662" sldId="270"/>
        </pc:sldMkLst>
        <pc:spChg chg="mod ord">
          <ac:chgData name="Mia Svilković" userId="273b3f31-c6d6-4a90-89e4-b9e9c818d871" providerId="ADAL" clId="{48C86988-CE12-46BF-85B7-8F7561CDA71A}" dt="2025-01-23T21:07:55.473" v="1495" actId="20577"/>
          <ac:spMkLst>
            <pc:docMk/>
            <pc:sldMk cId="3593017662" sldId="270"/>
            <ac:spMk id="2" creationId="{95A0BA80-72D3-EBDF-71BC-5B9321D06192}"/>
          </ac:spMkLst>
        </pc:spChg>
        <pc:spChg chg="mod ord">
          <ac:chgData name="Mia Svilković" userId="273b3f31-c6d6-4a90-89e4-b9e9c818d871" providerId="ADAL" clId="{48C86988-CE12-46BF-85B7-8F7561CDA71A}" dt="2025-01-23T22:56:31.548" v="2821" actId="20577"/>
          <ac:spMkLst>
            <pc:docMk/>
            <pc:sldMk cId="3593017662" sldId="270"/>
            <ac:spMk id="3" creationId="{34E42110-B9C9-471A-5BA5-233F1FB1DE50}"/>
          </ac:spMkLst>
        </pc:spChg>
        <pc:spChg chg="add mod ord">
          <ac:chgData name="Mia Svilković" userId="273b3f31-c6d6-4a90-89e4-b9e9c818d871" providerId="ADAL" clId="{48C86988-CE12-46BF-85B7-8F7561CDA71A}" dt="2025-01-23T21:07:10.791" v="1473" actId="207"/>
          <ac:spMkLst>
            <pc:docMk/>
            <pc:sldMk cId="3593017662" sldId="270"/>
            <ac:spMk id="5" creationId="{F03F861F-2D2F-CA83-5C59-CB4B5A4C1522}"/>
          </ac:spMkLst>
        </pc:spChg>
        <pc:spChg chg="add mod ord">
          <ac:chgData name="Mia Svilković" userId="273b3f31-c6d6-4a90-89e4-b9e9c818d871" providerId="ADAL" clId="{48C86988-CE12-46BF-85B7-8F7561CDA71A}" dt="2025-01-23T21:08:10.119" v="1515" actId="207"/>
          <ac:spMkLst>
            <pc:docMk/>
            <pc:sldMk cId="3593017662" sldId="270"/>
            <ac:spMk id="6" creationId="{8737C5A9-D12D-218F-56FD-A58630B24178}"/>
          </ac:spMkLst>
        </pc:spChg>
        <pc:spChg chg="add mod ord">
          <ac:chgData name="Mia Svilković" userId="273b3f31-c6d6-4a90-89e4-b9e9c818d871" providerId="ADAL" clId="{48C86988-CE12-46BF-85B7-8F7561CDA71A}" dt="2025-01-23T22:57:03.517" v="2931" actId="20577"/>
          <ac:spMkLst>
            <pc:docMk/>
            <pc:sldMk cId="3593017662" sldId="270"/>
            <ac:spMk id="7" creationId="{526D6E25-FDF4-8182-D3D5-BEDAB0F42D13}"/>
          </ac:spMkLst>
        </pc:spChg>
      </pc:sldChg>
      <pc:sldChg chg="addSp delSp modSp new mod ord setBg">
        <pc:chgData name="Mia Svilković" userId="273b3f31-c6d6-4a90-89e4-b9e9c818d871" providerId="ADAL" clId="{48C86988-CE12-46BF-85B7-8F7561CDA71A}" dt="2025-01-23T23:38:45.597" v="3361" actId="207"/>
        <pc:sldMkLst>
          <pc:docMk/>
          <pc:sldMk cId="3435464331" sldId="271"/>
        </pc:sldMkLst>
        <pc:spChg chg="del">
          <ac:chgData name="Mia Svilković" userId="273b3f31-c6d6-4a90-89e4-b9e9c818d871" providerId="ADAL" clId="{48C86988-CE12-46BF-85B7-8F7561CDA71A}" dt="2025-01-23T21:12:07.173" v="1587" actId="478"/>
          <ac:spMkLst>
            <pc:docMk/>
            <pc:sldMk cId="3435464331" sldId="271"/>
            <ac:spMk id="2" creationId="{C033E931-785E-8F43-29BA-1AF2655DE7C8}"/>
          </ac:spMkLst>
        </pc:spChg>
        <pc:spChg chg="del">
          <ac:chgData name="Mia Svilković" userId="273b3f31-c6d6-4a90-89e4-b9e9c818d871" providerId="ADAL" clId="{48C86988-CE12-46BF-85B7-8F7561CDA71A}" dt="2025-01-23T21:12:08.854" v="1588" actId="478"/>
          <ac:spMkLst>
            <pc:docMk/>
            <pc:sldMk cId="3435464331" sldId="271"/>
            <ac:spMk id="3" creationId="{03AFE15A-5A60-1963-9FF0-CE16EED838A8}"/>
          </ac:spMkLst>
        </pc:spChg>
        <pc:spChg chg="add mod">
          <ac:chgData name="Mia Svilković" userId="273b3f31-c6d6-4a90-89e4-b9e9c818d871" providerId="ADAL" clId="{48C86988-CE12-46BF-85B7-8F7561CDA71A}" dt="2025-01-23T23:38:45.597" v="3361" actId="207"/>
          <ac:spMkLst>
            <pc:docMk/>
            <pc:sldMk cId="3435464331" sldId="271"/>
            <ac:spMk id="6" creationId="{D5282082-C3EA-4181-58B1-50B98BBBF05A}"/>
          </ac:spMkLst>
        </pc:spChg>
        <pc:picChg chg="add mod">
          <ac:chgData name="Mia Svilković" userId="273b3f31-c6d6-4a90-89e4-b9e9c818d871" providerId="ADAL" clId="{48C86988-CE12-46BF-85B7-8F7561CDA71A}" dt="2025-01-23T21:12:47.548" v="1597" actId="1076"/>
          <ac:picMkLst>
            <pc:docMk/>
            <pc:sldMk cId="3435464331" sldId="271"/>
            <ac:picMk id="5" creationId="{1A0DE310-349F-FD08-EB06-74841D6A1A5C}"/>
          </ac:picMkLst>
        </pc:picChg>
      </pc:sldChg>
      <pc:sldChg chg="addSp modSp new mod">
        <pc:chgData name="Mia Svilković" userId="273b3f31-c6d6-4a90-89e4-b9e9c818d871" providerId="ADAL" clId="{48C86988-CE12-46BF-85B7-8F7561CDA71A}" dt="2025-01-23T22:53:29.282" v="2702" actId="1076"/>
        <pc:sldMkLst>
          <pc:docMk/>
          <pc:sldMk cId="663770788" sldId="272"/>
        </pc:sldMkLst>
        <pc:spChg chg="add mod">
          <ac:chgData name="Mia Svilković" userId="273b3f31-c6d6-4a90-89e4-b9e9c818d871" providerId="ADAL" clId="{48C86988-CE12-46BF-85B7-8F7561CDA71A}" dt="2025-01-23T22:53:29.282" v="2702" actId="1076"/>
          <ac:spMkLst>
            <pc:docMk/>
            <pc:sldMk cId="663770788" sldId="272"/>
            <ac:spMk id="6" creationId="{60BF9CB5-4670-FA24-F04C-83701F22F5A0}"/>
          </ac:spMkLst>
        </pc:spChg>
        <pc:picChg chg="add mod">
          <ac:chgData name="Mia Svilković" userId="273b3f31-c6d6-4a90-89e4-b9e9c818d871" providerId="ADAL" clId="{48C86988-CE12-46BF-85B7-8F7561CDA71A}" dt="2025-01-23T22:51:49.385" v="2555" actId="1076"/>
          <ac:picMkLst>
            <pc:docMk/>
            <pc:sldMk cId="663770788" sldId="272"/>
            <ac:picMk id="3" creationId="{8D611015-0A7D-E561-DB1A-AFF969CFD18A}"/>
          </ac:picMkLst>
        </pc:picChg>
        <pc:picChg chg="add mod modCrop">
          <ac:chgData name="Mia Svilković" userId="273b3f31-c6d6-4a90-89e4-b9e9c818d871" providerId="ADAL" clId="{48C86988-CE12-46BF-85B7-8F7561CDA71A}" dt="2025-01-23T22:51:41.842" v="2554" actId="1076"/>
          <ac:picMkLst>
            <pc:docMk/>
            <pc:sldMk cId="663770788" sldId="272"/>
            <ac:picMk id="5" creationId="{DFB5851B-5A81-4EEF-00D0-1075CFA6F403}"/>
          </ac:picMkLst>
        </pc:picChg>
      </pc:sldChg>
      <pc:sldChg chg="addSp modSp new mod setBg">
        <pc:chgData name="Mia Svilković" userId="273b3f31-c6d6-4a90-89e4-b9e9c818d871" providerId="ADAL" clId="{48C86988-CE12-46BF-85B7-8F7561CDA71A}" dt="2025-01-23T21:29:53.785" v="1710" actId="26606"/>
        <pc:sldMkLst>
          <pc:docMk/>
          <pc:sldMk cId="960431991" sldId="273"/>
        </pc:sldMkLst>
        <pc:picChg chg="add mod">
          <ac:chgData name="Mia Svilković" userId="273b3f31-c6d6-4a90-89e4-b9e9c818d871" providerId="ADAL" clId="{48C86988-CE12-46BF-85B7-8F7561CDA71A}" dt="2025-01-23T21:29:53.785" v="1710" actId="26606"/>
          <ac:picMkLst>
            <pc:docMk/>
            <pc:sldMk cId="960431991" sldId="273"/>
            <ac:picMk id="10" creationId="{D9D2554D-602C-9BFD-2542-0C29DE555F6A}"/>
          </ac:picMkLst>
        </pc:picChg>
      </pc:sldChg>
      <pc:sldChg chg="new del">
        <pc:chgData name="Mia Svilković" userId="273b3f31-c6d6-4a90-89e4-b9e9c818d871" providerId="ADAL" clId="{48C86988-CE12-46BF-85B7-8F7561CDA71A}" dt="2025-01-23T23:22:04.722" v="3255" actId="47"/>
        <pc:sldMkLst>
          <pc:docMk/>
          <pc:sldMk cId="2836702469" sldId="274"/>
        </pc:sldMkLst>
      </pc:sldChg>
      <pc:sldChg chg="new del">
        <pc:chgData name="Mia Svilković" userId="273b3f31-c6d6-4a90-89e4-b9e9c818d871" providerId="ADAL" clId="{48C86988-CE12-46BF-85B7-8F7561CDA71A}" dt="2025-01-23T23:22:35.313" v="3259" actId="47"/>
        <pc:sldMkLst>
          <pc:docMk/>
          <pc:sldMk cId="3999205725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E658-5CDC-7424-B537-1BB29A11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DB1C-ADEC-567F-B6A6-9CA4C216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751C-ED11-CE5B-2E50-F70B48E1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5B0F-AFE3-19A8-F2CD-74156F8C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0510-674A-3CA3-E7D4-C02A3C1B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52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0A5-70AD-EA8B-3AF4-3C4E64A8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61E40-6C0B-CC97-1371-0BF53637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99B9-CDD3-7F45-468A-53B0BD26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0EE8-7E6E-B54C-0733-4F6D31DF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513F-6291-2005-1B2D-33971E10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223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2B073-BA0C-7D61-C3F3-11D286055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A981-C9C6-5169-3929-6041EE33D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82D9-4D43-6704-29A4-A713587B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FA1E9-7F80-DDDB-A046-1A32688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8C8E-D258-6F0D-5AF9-5A39F5E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99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436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86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002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1608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9346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0228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382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D145-4D23-895A-EF0E-CBA0BD9C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AA02-D140-FF78-9B5D-1033673C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C898-D98F-D897-6A33-A499AEC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298C-D487-C290-58B3-EE29AF4B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0446-981F-76DA-C2C3-0A595137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729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7048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0821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814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D135-0B0F-7505-BE55-8C726D48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2109A-0727-A8FF-8129-87192799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D75B-C5D5-855F-6907-C3030416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76C5-A47E-3AAD-CBB1-9722758E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CA9F-9FB9-CBD0-6276-716CB485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498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44B7-426E-CF22-BDB8-9067DD38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65D4-D2F7-0224-93CB-822277B26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FE833-290B-86DA-AC1A-04BD15CC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790A7-6266-EFED-A229-A7CA785B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8D90-B1C6-621F-0BB5-067B6847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73B5-057B-FC83-A922-FE1D4E1C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39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5DF-C8CB-630B-01AC-BA86580F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5649-E4C1-CC04-AC21-028795F5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B686A-644A-2C6E-B8E6-36B0F2F3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34548-A8DB-2894-A3AC-ECD2CB0F1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8826-81E3-142A-3CEA-6902E5A3C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AA550-5343-E8EF-4F49-2EE326B0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6530D-4A6D-96F9-F31A-76D704FC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49F7-17D4-7C19-CFE5-168316B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279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F3E5-D9CA-F9FE-709C-03E2FA59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F5A64-ADDE-CBA3-4E08-AD1971B1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512C7-72CB-4E66-AB77-8C44EB52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841F5-854F-31CD-EFAA-FFABACD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82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CD436-E17B-3F49-6AB8-2DD1FCDA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22F37-9EE7-B1D9-A149-F0F660CC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A7A5-6A54-E8B9-2CB8-AECD9DB8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413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675-3869-2DAC-855F-BAB4B20D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E387-2F63-F815-1E8B-3E3F4569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9666A-D000-76F9-4D20-3587DF0A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41262-5EA7-F217-3D75-F503C07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1DAA-9695-81C0-26AD-B9E63096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4256B-09A6-13D0-E793-F81C9A88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27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DF65-4272-DFFD-E243-B729144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EEAFA-FDAE-549B-5456-574DF272B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1CFA8-4EC8-E1E7-F799-E977824E8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76CD-43D1-547D-B73F-CA4C4BA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0763-6206-0093-D964-9288AC23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7EDD8-278B-3C8B-1132-5BA844C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4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95E0A-4D3F-89F2-9CC4-BB6D775E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9668-04AD-E83D-EDA9-BE8366BB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EAA1-FF6C-267C-C518-EEB49E2AE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3C79-96DD-7805-1923-C6E71AC6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F290-421B-FCA1-557C-431EE1809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20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21A50F7-E569-4D22-8216-C29ADD5F35B5}" type="datetimeFigureOut">
              <a:rPr lang="hr-HR" smtClean="0"/>
              <a:t>23.01.2025.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95DC664-F27A-4E59-98D3-9D1841AB63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914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6AC-8C5D-F8E7-FC41-608EB662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975"/>
            <a:ext cx="9144000" cy="2387600"/>
          </a:xfrm>
        </p:spPr>
        <p:txBody>
          <a:bodyPr/>
          <a:lstStyle/>
          <a:p>
            <a:r>
              <a:rPr lang="hr-HR" dirty="0"/>
              <a:t>VinylSwap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1326-A67D-E4C6-E810-77894875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hr-HR" dirty="0"/>
              <a:t>Grupa 16.3 GrooveCrew</a:t>
            </a:r>
          </a:p>
          <a:p>
            <a:r>
              <a:rPr lang="hr-HR" dirty="0"/>
              <a:t>Ak. godina 2024/2025</a:t>
            </a:r>
          </a:p>
          <a:p>
            <a:endParaRPr lang="hr-HR" dirty="0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F621366-BF62-9A03-B231-706072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95" y="1314216"/>
            <a:ext cx="6276410" cy="35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1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0957-4C49-F710-05AD-2DAAD712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8" y="363654"/>
            <a:ext cx="10515600" cy="1325563"/>
          </a:xfrm>
        </p:spPr>
        <p:txBody>
          <a:bodyPr/>
          <a:lstStyle/>
          <a:p>
            <a:r>
              <a:rPr lang="hr-HR" dirty="0"/>
              <a:t>Korištene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7E0B-C5F5-B867-BD3A-5B6E1470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8" y="1661191"/>
            <a:ext cx="8404575" cy="4562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200" dirty="0"/>
              <a:t>React (verzija 19.0) –  frontend</a:t>
            </a:r>
          </a:p>
          <a:p>
            <a:pPr>
              <a:lnSpc>
                <a:spcPct val="150000"/>
              </a:lnSpc>
            </a:pPr>
            <a:r>
              <a:rPr lang="hr-HR" sz="3200" dirty="0"/>
              <a:t>Django (verzija 5.1.5) – backend</a:t>
            </a:r>
          </a:p>
          <a:p>
            <a:pPr>
              <a:lnSpc>
                <a:spcPct val="150000"/>
              </a:lnSpc>
            </a:pPr>
            <a:r>
              <a:rPr lang="hr-HR" sz="3200" dirty="0"/>
              <a:t>PostgreSQL (verzija 17.2) – baza podataka</a:t>
            </a:r>
          </a:p>
          <a:p>
            <a:pPr>
              <a:lnSpc>
                <a:spcPct val="150000"/>
              </a:lnSpc>
            </a:pPr>
            <a:r>
              <a:rPr lang="hr-HR" sz="3200" dirty="0"/>
              <a:t>Render – deployment</a:t>
            </a:r>
          </a:p>
          <a:p>
            <a:pPr>
              <a:lnSpc>
                <a:spcPct val="150000"/>
              </a:lnSpc>
            </a:pPr>
            <a:r>
              <a:rPr lang="hr-HR" sz="3200" dirty="0"/>
              <a:t>Selnium WebDriver – ispitivanje sustava</a:t>
            </a:r>
          </a:p>
          <a:p>
            <a:endParaRPr lang="hr-H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D0BF2-15FE-42E5-D12A-43829A69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600" y="1393093"/>
            <a:ext cx="1417610" cy="12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7994C3-02CE-387F-F150-945F6807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07" y="4977900"/>
            <a:ext cx="1093644" cy="11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nder Recognized in the 2024 Gartner® Magic Quadrant™ for Cloud  Application Platforms » The Readable">
            <a:extLst>
              <a:ext uri="{FF2B5EF4-FFF2-40B4-BE49-F238E27FC236}">
                <a16:creationId xmlns:a16="http://schemas.microsoft.com/office/drawing/2014/main" id="{2D0B0E1C-007A-7908-F17A-D9098DDA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20" y="4223190"/>
            <a:ext cx="2328786" cy="11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18E5E83-A3AB-4BA8-5361-69024A0B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96" y="3253649"/>
            <a:ext cx="1166761" cy="12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Community | Django">
            <a:extLst>
              <a:ext uri="{FF2B5EF4-FFF2-40B4-BE49-F238E27FC236}">
                <a16:creationId xmlns:a16="http://schemas.microsoft.com/office/drawing/2014/main" id="{B1428442-749F-6F4F-B0E0-4C89842E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343" y="2240051"/>
            <a:ext cx="2050182" cy="71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1087-1942-BCA9-62DA-0CA7898E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076A-A9C6-0FFF-07D8-D79303C8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64024"/>
            <a:ext cx="10515600" cy="1325563"/>
          </a:xfrm>
        </p:spPr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A626-B49C-F1A9-2E68-00D311E5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567"/>
            <a:ext cx="10515600" cy="3748395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Komunikacija među članovima - Whatsapp i Discord</a:t>
            </a:r>
          </a:p>
          <a:p>
            <a:pPr marL="0" indent="0">
              <a:buNone/>
            </a:pPr>
            <a:r>
              <a:rPr lang="hr-HR" dirty="0"/>
              <a:t>Pristup projektu – vodopadni model</a:t>
            </a:r>
          </a:p>
          <a:p>
            <a:pPr marL="0" indent="0">
              <a:buNone/>
            </a:pPr>
            <a:r>
              <a:rPr lang="hr-HR" dirty="0"/>
              <a:t>		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8219D-9199-76AC-51C2-14D873A52A2A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7E776F-BF6C-53AB-09DC-3466671384ED}"/>
              </a:ext>
            </a:extLst>
          </p:cNvPr>
          <p:cNvSpPr/>
          <p:nvPr/>
        </p:nvSpPr>
        <p:spPr>
          <a:xfrm>
            <a:off x="983227" y="3684766"/>
            <a:ext cx="1490363" cy="4973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DE461C-C9B9-EA7C-8AFA-7C8334CCF60B}"/>
              </a:ext>
            </a:extLst>
          </p:cNvPr>
          <p:cNvSpPr/>
          <p:nvPr/>
        </p:nvSpPr>
        <p:spPr>
          <a:xfrm>
            <a:off x="2487045" y="4182072"/>
            <a:ext cx="1490363" cy="4973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B77EC8-5565-301C-4628-4BD3B908D621}"/>
              </a:ext>
            </a:extLst>
          </p:cNvPr>
          <p:cNvSpPr/>
          <p:nvPr/>
        </p:nvSpPr>
        <p:spPr>
          <a:xfrm>
            <a:off x="4009750" y="4679378"/>
            <a:ext cx="1490363" cy="4973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8A2DC4-102C-9DCC-F97D-0F93E758694F}"/>
              </a:ext>
            </a:extLst>
          </p:cNvPr>
          <p:cNvSpPr/>
          <p:nvPr/>
        </p:nvSpPr>
        <p:spPr>
          <a:xfrm>
            <a:off x="5500113" y="5176684"/>
            <a:ext cx="1490363" cy="4973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6E153-58E1-8F72-2F9D-B50660C692B7}"/>
              </a:ext>
            </a:extLst>
          </p:cNvPr>
          <p:cNvSpPr/>
          <p:nvPr/>
        </p:nvSpPr>
        <p:spPr>
          <a:xfrm>
            <a:off x="7006647" y="5673990"/>
            <a:ext cx="1490363" cy="4973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34399-E9C4-895E-9816-8E1143982D90}"/>
              </a:ext>
            </a:extLst>
          </p:cNvPr>
          <p:cNvSpPr/>
          <p:nvPr/>
        </p:nvSpPr>
        <p:spPr>
          <a:xfrm>
            <a:off x="8513181" y="6180368"/>
            <a:ext cx="1490363" cy="4973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12A4B-7BFF-DBD3-CB27-3C2F76E5900F}"/>
              </a:ext>
            </a:extLst>
          </p:cNvPr>
          <p:cNvSpPr txBox="1"/>
          <p:nvPr/>
        </p:nvSpPr>
        <p:spPr>
          <a:xfrm>
            <a:off x="983227" y="3748753"/>
            <a:ext cx="203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Requiremnts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0E02A-E4F6-562B-87F1-9DF76C0C402E}"/>
              </a:ext>
            </a:extLst>
          </p:cNvPr>
          <p:cNvSpPr txBox="1"/>
          <p:nvPr/>
        </p:nvSpPr>
        <p:spPr>
          <a:xfrm>
            <a:off x="2817201" y="4246059"/>
            <a:ext cx="11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3A3A76-908E-E921-A088-DA51888212DE}"/>
              </a:ext>
            </a:extLst>
          </p:cNvPr>
          <p:cNvSpPr txBox="1"/>
          <p:nvPr/>
        </p:nvSpPr>
        <p:spPr>
          <a:xfrm>
            <a:off x="4009750" y="4743365"/>
            <a:ext cx="155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B4D06-9DC0-268B-E400-B4C1AE4AF107}"/>
              </a:ext>
            </a:extLst>
          </p:cNvPr>
          <p:cNvSpPr txBox="1"/>
          <p:nvPr/>
        </p:nvSpPr>
        <p:spPr>
          <a:xfrm>
            <a:off x="5840101" y="5257489"/>
            <a:ext cx="115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4169E-C2CC-E599-5672-CEA537BCAF00}"/>
              </a:ext>
            </a:extLst>
          </p:cNvPr>
          <p:cNvSpPr txBox="1"/>
          <p:nvPr/>
        </p:nvSpPr>
        <p:spPr>
          <a:xfrm>
            <a:off x="7054254" y="5737977"/>
            <a:ext cx="14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B0628-F38D-355B-C0D4-8506F07AE20D}"/>
              </a:ext>
            </a:extLst>
          </p:cNvPr>
          <p:cNvSpPr txBox="1"/>
          <p:nvPr/>
        </p:nvSpPr>
        <p:spPr>
          <a:xfrm>
            <a:off x="8544617" y="6244355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Maintenance</a:t>
            </a:r>
          </a:p>
        </p:txBody>
      </p:sp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6C3AD1E9-6E90-4D93-32C8-2BE05CE9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4435" y="5294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8D611015-0A7D-E561-DB1A-AFF969CFD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0" y="149545"/>
            <a:ext cx="9133952" cy="42405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B5851B-5A81-4EEF-00D0-1075CFA6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/>
          <a:stretch/>
        </p:blipFill>
        <p:spPr>
          <a:xfrm>
            <a:off x="361740" y="4588198"/>
            <a:ext cx="10095315" cy="1963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F9CB5-4670-FA24-F04C-83701F22F5A0}"/>
              </a:ext>
            </a:extLst>
          </p:cNvPr>
          <p:cNvSpPr txBox="1"/>
          <p:nvPr/>
        </p:nvSpPr>
        <p:spPr>
          <a:xfrm>
            <a:off x="10457055" y="3310925"/>
            <a:ext cx="1688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>
                <a:solidFill>
                  <a:schemeClr val="tx2"/>
                </a:solidFill>
              </a:rPr>
              <a:t>Slika 1: Tablični prikaz rada članova do prve predaje</a:t>
            </a:r>
          </a:p>
          <a:p>
            <a:endParaRPr lang="hr-HR" sz="1600" i="1" dirty="0">
              <a:solidFill>
                <a:schemeClr val="tx2"/>
              </a:solidFill>
            </a:endParaRPr>
          </a:p>
          <a:p>
            <a:endParaRPr lang="hr-HR" sz="1600" i="1" dirty="0">
              <a:solidFill>
                <a:schemeClr val="tx2"/>
              </a:solidFill>
            </a:endParaRPr>
          </a:p>
          <a:p>
            <a:r>
              <a:rPr lang="hr-HR" sz="1600" i="1" dirty="0">
                <a:solidFill>
                  <a:schemeClr val="tx2"/>
                </a:solidFill>
              </a:rPr>
              <a:t>Slika 2: Tablični prikaz rada članova od prve do druge predaje</a:t>
            </a:r>
          </a:p>
        </p:txBody>
      </p:sp>
    </p:spTree>
    <p:extLst>
      <p:ext uri="{BB962C8B-B14F-4D97-AF65-F5344CB8AC3E}">
        <p14:creationId xmlns:p14="http://schemas.microsoft.com/office/powerpoint/2010/main" val="66377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013EE-3D05-67D9-C95D-D25DB7E7A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A80-72D3-EBDF-71BC-5B9321D0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355600"/>
            <a:ext cx="10515600" cy="1325563"/>
          </a:xfrm>
        </p:spPr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F861F-2D2F-CA83-5C59-CB4B5A4C1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Dobra iskustva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2110-B9C9-471A-5BA5-233F1FB1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2909"/>
            <a:ext cx="5157787" cy="3684588"/>
          </a:xfrm>
        </p:spPr>
        <p:txBody>
          <a:bodyPr/>
          <a:lstStyle/>
          <a:p>
            <a:r>
              <a:rPr lang="hr-HR" dirty="0"/>
              <a:t>Nije bilo većih sporova među grupom</a:t>
            </a:r>
          </a:p>
          <a:p>
            <a:r>
              <a:rPr lang="hr-HR" dirty="0"/>
              <a:t>Međusobna pomoć oko problema</a:t>
            </a:r>
          </a:p>
          <a:p>
            <a:r>
              <a:rPr lang="hr-HR" dirty="0"/>
              <a:t>Brzo dogovaranje među grupom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7C5A9-D12D-218F-56FD-A58630B24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r-HR" sz="3200" dirty="0">
                <a:solidFill>
                  <a:srgbClr val="C00000"/>
                </a:solidFill>
              </a:rPr>
              <a:t>Loša iskustva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6D6E25-FDF4-8182-D3D5-BEDAB0F4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2909"/>
            <a:ext cx="5183188" cy="3566754"/>
          </a:xfrm>
        </p:spPr>
        <p:txBody>
          <a:bodyPr/>
          <a:lstStyle/>
          <a:p>
            <a:r>
              <a:rPr lang="hr-HR" dirty="0"/>
              <a:t>Izazov s organizacijom vremena rada na projektu</a:t>
            </a:r>
          </a:p>
          <a:p>
            <a:r>
              <a:rPr lang="hr-HR" dirty="0"/>
              <a:t>Preuzimanje zadataka drugih članova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BC99A-24A0-E282-0142-E80C2CA0148B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301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71A4-A34D-7642-AA63-FE14FFD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115711"/>
            <a:ext cx="10515600" cy="1325563"/>
          </a:xfrm>
        </p:spPr>
        <p:txBody>
          <a:bodyPr/>
          <a:lstStyle/>
          <a:p>
            <a:r>
              <a:rPr lang="hr-HR" dirty="0"/>
              <a:t>Ostavreni zadatak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16650C-FD7E-C994-6A3E-321DCF992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7" r="1074" b="5709"/>
          <a:stretch/>
        </p:blipFill>
        <p:spPr>
          <a:xfrm>
            <a:off x="-24046" y="1258529"/>
            <a:ext cx="12240092" cy="5599471"/>
          </a:xfrm>
        </p:spPr>
      </p:pic>
    </p:spTree>
    <p:extLst>
      <p:ext uri="{BB962C8B-B14F-4D97-AF65-F5344CB8AC3E}">
        <p14:creationId xmlns:p14="http://schemas.microsoft.com/office/powerpoint/2010/main" val="212963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3874-CB11-6814-5AC8-29EA0418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64024"/>
            <a:ext cx="10515600" cy="1325563"/>
          </a:xfrm>
        </p:spPr>
        <p:txBody>
          <a:bodyPr/>
          <a:lstStyle/>
          <a:p>
            <a:r>
              <a:rPr lang="en-US" dirty="0"/>
              <a:t>Sadr</a:t>
            </a:r>
            <a:r>
              <a:rPr lang="hr-HR" dirty="0"/>
              <a:t>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E90F-0868-FDA7-E803-709922B1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683"/>
            <a:ext cx="10515600" cy="4148696"/>
          </a:xfrm>
        </p:spPr>
        <p:txBody>
          <a:bodyPr>
            <a:normAutofit/>
          </a:bodyPr>
          <a:lstStyle/>
          <a:p>
            <a:r>
              <a:rPr lang="hr-HR" dirty="0"/>
              <a:t>Zadatak projetka</a:t>
            </a:r>
          </a:p>
          <a:p>
            <a:r>
              <a:rPr lang="hr-HR" dirty="0"/>
              <a:t>Funkcionalni i nefunkcionalni zahtjevi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Ispitivanja</a:t>
            </a:r>
          </a:p>
          <a:p>
            <a:r>
              <a:rPr lang="hr-HR" dirty="0"/>
              <a:t>Korištene tehnologije</a:t>
            </a:r>
          </a:p>
          <a:p>
            <a:r>
              <a:rPr lang="hr-HR" dirty="0"/>
              <a:t>Organizacija rada</a:t>
            </a:r>
          </a:p>
          <a:p>
            <a:r>
              <a:rPr lang="hr-HR" dirty="0"/>
              <a:t>Iskustva</a:t>
            </a:r>
          </a:p>
          <a:p>
            <a:r>
              <a:rPr lang="hr-HR" dirty="0"/>
              <a:t>Ostvareni zadatak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64987-B062-0755-F420-6DF5FA05B41E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9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17AA-D8A6-BABE-352A-A9C9A8E0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89EF-D4DD-243D-6B5C-9D1E150B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64024"/>
            <a:ext cx="10515600" cy="1325563"/>
          </a:xfrm>
        </p:spPr>
        <p:txBody>
          <a:bodyPr/>
          <a:lstStyle/>
          <a:p>
            <a:r>
              <a:rPr lang="hr-HR" dirty="0"/>
              <a:t>Zadatak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742B-14F2-05A9-4215-CB8202F2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202"/>
            <a:ext cx="10515600" cy="30655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Cilj: Ostvariti web platfomu za razmijenu gramofonskih ploča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Aplikacija je namjenjena razmijeni ploča, a ne kupnji</a:t>
            </a:r>
          </a:p>
          <a:p>
            <a:pPr>
              <a:lnSpc>
                <a:spcPct val="150000"/>
              </a:lnSpc>
            </a:pPr>
            <a:r>
              <a:rPr lang="hr-HR" dirty="0"/>
              <a:t>Slične aplikacije: Discogs, vinylexchange, Record Exchange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C7EE3-2D76-F19C-B2FE-DA4190E58D55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485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56ADC-BE7D-C535-E0EC-76BF5A0F6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0068-D568-7BF3-851E-7B97A6BB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64024"/>
            <a:ext cx="10515600" cy="1325563"/>
          </a:xfrm>
        </p:spPr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A699-9CE7-37C6-CB2C-BAF6A9C6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984" y="1907458"/>
            <a:ext cx="7243916" cy="456216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Marko Kliček – frontend, dokumentacija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Antonio Macan – backend, dokumetacija	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Filip Marković – backend, dokumetacija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Karlo Peršić – backend, dokumentacija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Antonio Ružić – backend, dokumentacija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Mia Svilković – voditelj, frontend, dokumentacija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+mj-lt"/>
              </a:rPr>
              <a:t>Tonka Šegvić – frontend, dokumentacija</a:t>
            </a:r>
            <a:endParaRPr lang="hr-HR" dirty="0">
              <a:latin typeface="+mj-lt"/>
            </a:endParaRP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5178D-F728-4564-B845-0AF66229413A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49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637D-43D9-65C4-01EE-84F301B8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16CD-89FD-0535-6327-371129BA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64024"/>
            <a:ext cx="10515600" cy="1325563"/>
          </a:xfrm>
        </p:spPr>
        <p:txBody>
          <a:bodyPr/>
          <a:lstStyle/>
          <a:p>
            <a:r>
              <a:rPr lang="hr-HR" dirty="0"/>
              <a:t>Funkcionalni i nefunkcionalni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4192-64C7-DF59-568F-70FA8A4B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8"/>
            <a:ext cx="10515600" cy="4983164"/>
          </a:xfrm>
        </p:spPr>
        <p:txBody>
          <a:bodyPr>
            <a:normAutofit/>
          </a:bodyPr>
          <a:lstStyle/>
          <a:p>
            <a:pPr lvl="1"/>
            <a:endParaRPr lang="hr-HR" dirty="0"/>
          </a:p>
          <a:p>
            <a:pPr marL="514350" indent="-514350">
              <a:buAutoNum type="arabicPeriod"/>
            </a:pPr>
            <a:r>
              <a:rPr lang="hr-HR" dirty="0"/>
              <a:t>Registracija i login s e-mailom i lozinkom, OAuth2.0</a:t>
            </a:r>
          </a:p>
          <a:p>
            <a:pPr marL="514350" indent="-514350">
              <a:buAutoNum type="arabicPeriod"/>
            </a:pPr>
            <a:r>
              <a:rPr lang="hr-HR" dirty="0"/>
              <a:t>Objavljivanje, uređivanje i brisanje ploče</a:t>
            </a:r>
          </a:p>
          <a:p>
            <a:pPr marL="514350" indent="-514350">
              <a:buAutoNum type="arabicPeriod"/>
            </a:pPr>
            <a:r>
              <a:rPr lang="hr-HR" dirty="0"/>
              <a:t>Pretraživanje ploča</a:t>
            </a:r>
          </a:p>
          <a:p>
            <a:pPr marL="514350" indent="-514350">
              <a:buAutoNum type="arabicPeriod"/>
            </a:pPr>
            <a:r>
              <a:rPr lang="hr-HR" dirty="0"/>
              <a:t>Pokretanje zamjene i mogućnost uređivanja</a:t>
            </a:r>
          </a:p>
          <a:p>
            <a:pPr marL="514350" indent="-514350">
              <a:buAutoNum type="arabicPeriod"/>
            </a:pPr>
            <a:r>
              <a:rPr lang="hr-HR" dirty="0"/>
              <a:t>Geolociranje preko OpenStreetMap</a:t>
            </a:r>
          </a:p>
          <a:p>
            <a:pPr marL="514350" indent="-514350">
              <a:buAutoNum type="arabicPeriod"/>
            </a:pPr>
            <a:r>
              <a:rPr lang="hr-HR" dirty="0"/>
              <a:t>Wishlist</a:t>
            </a:r>
          </a:p>
          <a:p>
            <a:pPr marL="514350" indent="-514350">
              <a:buAutoNum type="arabicPeriod"/>
            </a:pPr>
            <a:r>
              <a:rPr lang="hr-HR" dirty="0"/>
              <a:t>Administratori upravljaju korisnicima i uređuju ploče</a:t>
            </a:r>
          </a:p>
          <a:p>
            <a:pPr marL="514350" indent="-514350">
              <a:buAutoNum type="arabicPeriod"/>
            </a:pPr>
            <a:r>
              <a:rPr lang="hr-HR" dirty="0"/>
              <a:t>Responzivan dizajn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B12DA-2AA2-B6B1-793E-D932782E4168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46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A0DE310-349F-FD08-EB06-74841D6A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2" y="99991"/>
            <a:ext cx="7336658" cy="6658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82082-C3EA-4181-58B1-50B98BBBF05A}"/>
              </a:ext>
            </a:extLst>
          </p:cNvPr>
          <p:cNvSpPr txBox="1"/>
          <p:nvPr/>
        </p:nvSpPr>
        <p:spPr>
          <a:xfrm>
            <a:off x="8133347" y="6031832"/>
            <a:ext cx="359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>
                <a:solidFill>
                  <a:schemeClr val="tx2"/>
                </a:solidFill>
              </a:rPr>
              <a:t>Slika: Visokorazinski pregled cijelog sustava</a:t>
            </a:r>
          </a:p>
        </p:txBody>
      </p:sp>
    </p:spTree>
    <p:extLst>
      <p:ext uri="{BB962C8B-B14F-4D97-AF65-F5344CB8AC3E}">
        <p14:creationId xmlns:p14="http://schemas.microsoft.com/office/powerpoint/2010/main" val="343546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FEB4A-38BF-2AE5-0D7A-5C53885A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E912-BA23-9D53-CD9C-BDA59677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DACD35-DF73-FD40-1C41-989D6A78A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1924358"/>
            <a:ext cx="11521440" cy="1504642"/>
          </a:xfrm>
        </p:spPr>
        <p:txBody>
          <a:bodyPr/>
          <a:lstStyle/>
          <a:p>
            <a:r>
              <a:rPr lang="hr-HR" b="1" dirty="0"/>
              <a:t>Klijent-poslužitelj</a:t>
            </a:r>
            <a:r>
              <a:rPr lang="hr-HR" dirty="0"/>
              <a:t> arhitektura</a:t>
            </a:r>
          </a:p>
          <a:p>
            <a:r>
              <a:rPr lang="hr-HR" dirty="0"/>
              <a:t>Klijent (frontend) i poslužitelji (backend) komuniciraju putem </a:t>
            </a:r>
            <a:r>
              <a:rPr lang="hr-HR" b="1" dirty="0"/>
              <a:t>HTTP/ HTTPS</a:t>
            </a:r>
            <a:r>
              <a:rPr lang="hr-HR" dirty="0"/>
              <a:t> protokola</a:t>
            </a:r>
          </a:p>
          <a:p>
            <a:endParaRPr lang="hr-HR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17F78D-7A0B-3F57-CCCA-F791691B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" y="3380064"/>
            <a:ext cx="4693920" cy="2997154"/>
          </a:xfrm>
        </p:spPr>
        <p:txBody>
          <a:bodyPr/>
          <a:lstStyle/>
          <a:p>
            <a:r>
              <a:rPr lang="hr-HR" dirty="0"/>
              <a:t>Korištena </a:t>
            </a:r>
            <a:r>
              <a:rPr lang="hr-HR" b="1" dirty="0"/>
              <a:t>relacijska baza podataka</a:t>
            </a:r>
          </a:p>
          <a:p>
            <a:r>
              <a:rPr lang="hr-HR" dirty="0"/>
              <a:t>Korišten</a:t>
            </a:r>
            <a:r>
              <a:rPr lang="hr-HR" b="1" dirty="0"/>
              <a:t> datotečni sustav web poslužitelja</a:t>
            </a:r>
          </a:p>
          <a:p>
            <a:r>
              <a:rPr lang="hr-HR" dirty="0"/>
              <a:t>Grafičko sučelje </a:t>
            </a:r>
            <a:r>
              <a:rPr lang="hr-HR" b="1" dirty="0"/>
              <a:t>React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76CA3-BC66-51C2-71DF-C38776CA9A0E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4" name="Picture 13" descr="A diagram of a computer&#10;&#10;Description automatically generated">
            <a:extLst>
              <a:ext uri="{FF2B5EF4-FFF2-40B4-BE49-F238E27FC236}">
                <a16:creationId xmlns:a16="http://schemas.microsoft.com/office/drawing/2014/main" id="{44E00336-0A63-FE82-E69B-B555359A3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60" y="3213507"/>
            <a:ext cx="7086600" cy="33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5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diagram&#10;&#10;Description automatically generated">
            <a:extLst>
              <a:ext uri="{FF2B5EF4-FFF2-40B4-BE49-F238E27FC236}">
                <a16:creationId xmlns:a16="http://schemas.microsoft.com/office/drawing/2014/main" id="{D9D2554D-602C-9BFD-2542-0C29DE55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C76EB-8680-BE74-84B2-042105DEE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798-D9C0-50BC-CA8B-910C266B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164024"/>
            <a:ext cx="10515600" cy="1325563"/>
          </a:xfrm>
        </p:spPr>
        <p:txBody>
          <a:bodyPr/>
          <a:lstStyle/>
          <a:p>
            <a:r>
              <a:rPr lang="hr-HR" dirty="0"/>
              <a:t>Ispitivanja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DDC6-F5DF-A55B-336F-872E4184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41"/>
            <a:ext cx="10808368" cy="4618335"/>
          </a:xfrm>
        </p:spPr>
        <p:txBody>
          <a:bodyPr>
            <a:normAutofit/>
          </a:bodyPr>
          <a:lstStyle/>
          <a:p>
            <a:r>
              <a:rPr lang="hr-HR" dirty="0"/>
              <a:t>Ispitivanje komponenti</a:t>
            </a:r>
          </a:p>
          <a:p>
            <a:pPr lvl="1"/>
            <a:r>
              <a:rPr lang="hr-HR" dirty="0"/>
              <a:t>Napravljeno 60 ispita</a:t>
            </a:r>
          </a:p>
          <a:p>
            <a:pPr lvl="1"/>
            <a:r>
              <a:rPr lang="hr-HR" dirty="0"/>
              <a:t>Detaljno ispitane sve komponente</a:t>
            </a:r>
          </a:p>
          <a:p>
            <a:pPr lvl="1"/>
            <a:r>
              <a:rPr lang="hr-HR" dirty="0"/>
              <a:t>Svi testovi su položeni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Ispitivanje sustava</a:t>
            </a:r>
          </a:p>
          <a:p>
            <a:pPr lvl="1"/>
            <a:r>
              <a:rPr lang="hr-HR" dirty="0"/>
              <a:t>Napravljeno 7 ispita</a:t>
            </a:r>
          </a:p>
          <a:p>
            <a:pPr lvl="1"/>
            <a:r>
              <a:rPr lang="hr-HR" dirty="0"/>
              <a:t>Orijentirani na moguće ponašanje korisnika</a:t>
            </a:r>
          </a:p>
          <a:p>
            <a:pPr lvl="1"/>
            <a:r>
              <a:rPr lang="hr-HR" dirty="0"/>
              <a:t>Svi testovi položeni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F08E5-AC5A-AD9C-CBE2-E4EFF45A1A19}"/>
              </a:ext>
            </a:extLst>
          </p:cNvPr>
          <p:cNvSpPr/>
          <p:nvPr/>
        </p:nvSpPr>
        <p:spPr>
          <a:xfrm>
            <a:off x="0" y="1415845"/>
            <a:ext cx="12192000" cy="1474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472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310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1_Office Theme</vt:lpstr>
      <vt:lpstr>VinylSwap</vt:lpstr>
      <vt:lpstr>Sadržaj</vt:lpstr>
      <vt:lpstr>Zadatak projekta</vt:lpstr>
      <vt:lpstr>Članovi tima</vt:lpstr>
      <vt:lpstr>Funkcionalni i nefunkcionalni zahtjevi</vt:lpstr>
      <vt:lpstr>PowerPoint Presentation</vt:lpstr>
      <vt:lpstr>Arhitektura</vt:lpstr>
      <vt:lpstr>PowerPoint Presentation</vt:lpstr>
      <vt:lpstr>Ispitivanja</vt:lpstr>
      <vt:lpstr>Korištene tehnologije</vt:lpstr>
      <vt:lpstr>Organizacija rada</vt:lpstr>
      <vt:lpstr>PowerPoint Presentation</vt:lpstr>
      <vt:lpstr>Iskustva</vt:lpstr>
      <vt:lpstr>Ostavreni zadatak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Mia Svilković</dc:creator>
  <cp:lastModifiedBy>Mia Svilković</cp:lastModifiedBy>
  <cp:revision>1</cp:revision>
  <dcterms:created xsi:type="dcterms:W3CDTF">2025-01-23T16:15:54Z</dcterms:created>
  <dcterms:modified xsi:type="dcterms:W3CDTF">2025-01-23T23:38:52Z</dcterms:modified>
</cp:coreProperties>
</file>