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33"/>
  </p:notesMasterIdLst>
  <p:handoutMasterIdLst>
    <p:handoutMasterId r:id="rId34"/>
  </p:handoutMasterIdLst>
  <p:sldIdLst>
    <p:sldId id="256" r:id="rId3"/>
    <p:sldId id="257" r:id="rId4"/>
    <p:sldId id="263" r:id="rId5"/>
    <p:sldId id="264" r:id="rId6"/>
    <p:sldId id="265" r:id="rId7"/>
    <p:sldId id="266" r:id="rId8"/>
    <p:sldId id="262" r:id="rId9"/>
    <p:sldId id="275" r:id="rId10"/>
    <p:sldId id="276" r:id="rId11"/>
    <p:sldId id="277" r:id="rId12"/>
    <p:sldId id="269" r:id="rId13"/>
    <p:sldId id="270" r:id="rId14"/>
    <p:sldId id="271" r:id="rId15"/>
    <p:sldId id="272" r:id="rId16"/>
    <p:sldId id="273" r:id="rId17"/>
    <p:sldId id="274" r:id="rId18"/>
    <p:sldId id="278" r:id="rId19"/>
    <p:sldId id="279" r:id="rId20"/>
    <p:sldId id="280" r:id="rId21"/>
    <p:sldId id="281" r:id="rId22"/>
    <p:sldId id="293" r:id="rId23"/>
    <p:sldId id="282" r:id="rId24"/>
    <p:sldId id="283" r:id="rId25"/>
    <p:sldId id="289" r:id="rId26"/>
    <p:sldId id="290" r:id="rId27"/>
    <p:sldId id="291" r:id="rId28"/>
    <p:sldId id="292" r:id="rId29"/>
    <p:sldId id="288" r:id="rId30"/>
    <p:sldId id="294" r:id="rId31"/>
    <p:sldId id="295" r:id="rId32"/>
  </p:sldIdLst>
  <p:sldSz cx="9145588" cy="6859588"/>
  <p:notesSz cx="6858000" cy="9144000"/>
  <p:defaultTextStyle>
    <a:defPPr>
      <a:defRPr lang="ru-RU"/>
    </a:defPPr>
    <a:lvl1pPr algn="l" rtl="0" fontAlgn="base">
      <a:spcBef>
        <a:spcPct val="0"/>
      </a:spcBef>
      <a:spcAft>
        <a:spcPct val="0"/>
      </a:spcAft>
      <a:defRPr sz="3200" kern="1200">
        <a:solidFill>
          <a:schemeClr val="bg1"/>
        </a:solidFill>
        <a:latin typeface="Felix Titling" pitchFamily="82" charset="0"/>
        <a:ea typeface="굴림" pitchFamily="34" charset="-127"/>
        <a:cs typeface="+mn-cs"/>
      </a:defRPr>
    </a:lvl1pPr>
    <a:lvl2pPr marL="457200" algn="l" rtl="0" fontAlgn="base">
      <a:spcBef>
        <a:spcPct val="0"/>
      </a:spcBef>
      <a:spcAft>
        <a:spcPct val="0"/>
      </a:spcAft>
      <a:defRPr sz="3200" kern="1200">
        <a:solidFill>
          <a:schemeClr val="bg1"/>
        </a:solidFill>
        <a:latin typeface="Felix Titling" pitchFamily="82" charset="0"/>
        <a:ea typeface="굴림" pitchFamily="34" charset="-127"/>
        <a:cs typeface="+mn-cs"/>
      </a:defRPr>
    </a:lvl2pPr>
    <a:lvl3pPr marL="914400" algn="l" rtl="0" fontAlgn="base">
      <a:spcBef>
        <a:spcPct val="0"/>
      </a:spcBef>
      <a:spcAft>
        <a:spcPct val="0"/>
      </a:spcAft>
      <a:defRPr sz="3200" kern="1200">
        <a:solidFill>
          <a:schemeClr val="bg1"/>
        </a:solidFill>
        <a:latin typeface="Felix Titling" pitchFamily="82" charset="0"/>
        <a:ea typeface="굴림" pitchFamily="34" charset="-127"/>
        <a:cs typeface="+mn-cs"/>
      </a:defRPr>
    </a:lvl3pPr>
    <a:lvl4pPr marL="1371600" algn="l" rtl="0" fontAlgn="base">
      <a:spcBef>
        <a:spcPct val="0"/>
      </a:spcBef>
      <a:spcAft>
        <a:spcPct val="0"/>
      </a:spcAft>
      <a:defRPr sz="3200" kern="1200">
        <a:solidFill>
          <a:schemeClr val="bg1"/>
        </a:solidFill>
        <a:latin typeface="Felix Titling" pitchFamily="82" charset="0"/>
        <a:ea typeface="굴림" pitchFamily="34" charset="-127"/>
        <a:cs typeface="+mn-cs"/>
      </a:defRPr>
    </a:lvl4pPr>
    <a:lvl5pPr marL="1828800" algn="l" rtl="0" fontAlgn="base">
      <a:spcBef>
        <a:spcPct val="0"/>
      </a:spcBef>
      <a:spcAft>
        <a:spcPct val="0"/>
      </a:spcAft>
      <a:defRPr sz="3200" kern="1200">
        <a:solidFill>
          <a:schemeClr val="bg1"/>
        </a:solidFill>
        <a:latin typeface="Felix Titling" pitchFamily="82" charset="0"/>
        <a:ea typeface="굴림" pitchFamily="34" charset="-127"/>
        <a:cs typeface="+mn-cs"/>
      </a:defRPr>
    </a:lvl5pPr>
    <a:lvl6pPr marL="2286000" algn="l" defTabSz="914400" rtl="0" eaLnBrk="1" latinLnBrk="0" hangingPunct="1">
      <a:defRPr sz="3200" kern="1200">
        <a:solidFill>
          <a:schemeClr val="bg1"/>
        </a:solidFill>
        <a:latin typeface="Felix Titling" pitchFamily="82" charset="0"/>
        <a:ea typeface="굴림" pitchFamily="34" charset="-127"/>
        <a:cs typeface="+mn-cs"/>
      </a:defRPr>
    </a:lvl6pPr>
    <a:lvl7pPr marL="2743200" algn="l" defTabSz="914400" rtl="0" eaLnBrk="1" latinLnBrk="0" hangingPunct="1">
      <a:defRPr sz="3200" kern="1200">
        <a:solidFill>
          <a:schemeClr val="bg1"/>
        </a:solidFill>
        <a:latin typeface="Felix Titling" pitchFamily="82" charset="0"/>
        <a:ea typeface="굴림" pitchFamily="34" charset="-127"/>
        <a:cs typeface="+mn-cs"/>
      </a:defRPr>
    </a:lvl7pPr>
    <a:lvl8pPr marL="3200400" algn="l" defTabSz="914400" rtl="0" eaLnBrk="1" latinLnBrk="0" hangingPunct="1">
      <a:defRPr sz="3200" kern="1200">
        <a:solidFill>
          <a:schemeClr val="bg1"/>
        </a:solidFill>
        <a:latin typeface="Felix Titling" pitchFamily="82" charset="0"/>
        <a:ea typeface="굴림" pitchFamily="34" charset="-127"/>
        <a:cs typeface="+mn-cs"/>
      </a:defRPr>
    </a:lvl8pPr>
    <a:lvl9pPr marL="3657600" algn="l" defTabSz="914400" rtl="0" eaLnBrk="1" latinLnBrk="0" hangingPunct="1">
      <a:defRPr sz="3200" kern="1200">
        <a:solidFill>
          <a:schemeClr val="bg1"/>
        </a:solidFill>
        <a:latin typeface="Felix Titling" pitchFamily="82" charset="0"/>
        <a:ea typeface="굴림" pitchFamily="34" charset="-127"/>
        <a:cs typeface="+mn-cs"/>
      </a:defRPr>
    </a:lvl9pPr>
  </p:defaultTextStyle>
  <p:extLst>
    <p:ext uri="{EFAFB233-063F-42B5-8137-9DF3F51BA10A}">
      <p15:sldGuideLst xmlns:p15="http://schemas.microsoft.com/office/powerpoint/2012/main">
        <p15:guide id="1" orient="horz" pos="2161">
          <p15:clr>
            <a:srgbClr val="A4A3A4"/>
          </p15:clr>
        </p15:guide>
        <p15:guide id="2" pos="288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7ABC"/>
    <a:srgbClr val="038CDB"/>
    <a:srgbClr val="231F20"/>
    <a:srgbClr val="FFFFFF"/>
    <a:srgbClr val="000000"/>
    <a:srgbClr val="B70E00"/>
    <a:srgbClr val="666666"/>
    <a:srgbClr val="5910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83" autoAdjust="0"/>
    <p:restoredTop sz="94279" autoAdjust="0"/>
  </p:normalViewPr>
  <p:slideViewPr>
    <p:cSldViewPr>
      <p:cViewPr varScale="1">
        <p:scale>
          <a:sx n="68" d="100"/>
          <a:sy n="68" d="100"/>
        </p:scale>
        <p:origin x="1812" y="66"/>
      </p:cViewPr>
      <p:guideLst>
        <p:guide orient="horz" pos="2161"/>
        <p:guide pos="2881"/>
      </p:guideLst>
    </p:cSldViewPr>
  </p:slideViewPr>
  <p:notesTextViewPr>
    <p:cViewPr>
      <p:scale>
        <a:sx n="100" d="100"/>
        <a:sy n="100" d="100"/>
      </p:scale>
      <p:origin x="0" y="0"/>
    </p:cViewPr>
  </p:notesTextViewPr>
  <p:notesViewPr>
    <p:cSldViewPr>
      <p:cViewPr varScale="1">
        <p:scale>
          <a:sx n="106" d="100"/>
          <a:sy n="106" d="100"/>
        </p:scale>
        <p:origin x="-250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790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endParaRPr lang="en-US"/>
          </a:p>
        </p:txBody>
      </p:sp>
      <p:sp>
        <p:nvSpPr>
          <p:cNvPr id="35533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endParaRPr lang="en-US"/>
          </a:p>
        </p:txBody>
      </p:sp>
      <p:sp>
        <p:nvSpPr>
          <p:cNvPr id="355332" name="Rectangle 4"/>
          <p:cNvSpPr>
            <a:spLocks noGrp="1" noRot="1" noChangeAspect="1" noChangeArrowheads="1" noTextEdit="1"/>
          </p:cNvSpPr>
          <p:nvPr>
            <p:ph type="sldImg" idx="2"/>
          </p:nvPr>
        </p:nvSpPr>
        <p:spPr bwMode="auto">
          <a:xfrm>
            <a:off x="1144588" y="685800"/>
            <a:ext cx="4568825"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53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533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endParaRPr lang="en-US"/>
          </a:p>
        </p:txBody>
      </p:sp>
      <p:sp>
        <p:nvSpPr>
          <p:cNvPr id="3553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fld id="{C3C65F3D-BBCF-4A6E-A072-FCB9432E9157}" type="slidenum">
              <a:rPr lang="en-US"/>
              <a:pPr/>
              <a:t>‹N›</a:t>
            </a:fld>
            <a:endParaRPr lang="en-US"/>
          </a:p>
        </p:txBody>
      </p:sp>
    </p:spTree>
    <p:extLst>
      <p:ext uri="{BB962C8B-B14F-4D97-AF65-F5344CB8AC3E}">
        <p14:creationId xmlns:p14="http://schemas.microsoft.com/office/powerpoint/2010/main" val="383531744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25C754-AC28-4229-933C-05524762C79B}" type="slidenum">
              <a:rPr lang="en-US"/>
              <a:pPr/>
              <a:t>1</a:t>
            </a:fld>
            <a:endParaRPr lang="en-US"/>
          </a:p>
        </p:txBody>
      </p:sp>
      <p:sp>
        <p:nvSpPr>
          <p:cNvPr id="356354" name="Rectangle 2"/>
          <p:cNvSpPr>
            <a:spLocks noGrp="1" noRot="1" noChangeAspect="1" noChangeArrowheads="1" noTextEdit="1"/>
          </p:cNvSpPr>
          <p:nvPr>
            <p:ph type="sldImg"/>
          </p:nvPr>
        </p:nvSpPr>
        <p:spPr>
          <a:ln/>
        </p:spPr>
      </p:sp>
      <p:sp>
        <p:nvSpPr>
          <p:cNvPr id="356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DF456C-64A9-48EE-9C08-786FB5BFACA8}" type="slidenum">
              <a:rPr lang="en-US"/>
              <a:pPr/>
              <a:t>2</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25C754-AC28-4229-933C-05524762C79B}" type="slidenum">
              <a:rPr lang="en-US"/>
              <a:pPr/>
              <a:t>30</a:t>
            </a:fld>
            <a:endParaRPr lang="en-US"/>
          </a:p>
        </p:txBody>
      </p:sp>
      <p:sp>
        <p:nvSpPr>
          <p:cNvPr id="356354" name="Rectangle 2"/>
          <p:cNvSpPr>
            <a:spLocks noGrp="1" noRot="1" noChangeAspect="1" noChangeArrowheads="1" noTextEdit="1"/>
          </p:cNvSpPr>
          <p:nvPr>
            <p:ph type="sldImg"/>
          </p:nvPr>
        </p:nvSpPr>
        <p:spPr>
          <a:ln/>
        </p:spPr>
      </p:sp>
      <p:sp>
        <p:nvSpPr>
          <p:cNvPr id="356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457307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762125" y="2854325"/>
            <a:ext cx="5619750" cy="1368425"/>
          </a:xfrm>
        </p:spPr>
        <p:txBody>
          <a:bodyPr/>
          <a:lstStyle>
            <a:lvl1pPr algn="ctr">
              <a:defRPr/>
            </a:lvl1pPr>
          </a:lstStyle>
          <a:p>
            <a:pPr lvl="0"/>
            <a:r>
              <a:rPr lang="ru-RU" noProof="0"/>
              <a:t>Click to edit Master title style</a:t>
            </a:r>
          </a:p>
        </p:txBody>
      </p:sp>
      <p:sp>
        <p:nvSpPr>
          <p:cNvPr id="5123" name="Rectangle 3"/>
          <p:cNvSpPr>
            <a:spLocks noGrp="1" noChangeArrowheads="1"/>
          </p:cNvSpPr>
          <p:nvPr>
            <p:ph type="subTitle" idx="1"/>
          </p:nvPr>
        </p:nvSpPr>
        <p:spPr>
          <a:xfrm>
            <a:off x="1762125" y="5086350"/>
            <a:ext cx="5619750" cy="576263"/>
          </a:xfrm>
          <a:extLs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lvl1pPr marL="0" indent="0" algn="ctr">
              <a:buFontTx/>
              <a:buNone/>
              <a:defRPr>
                <a:latin typeface="Futura LT" pitchFamily="2" charset="0"/>
                <a:ea typeface="Kozuka Gothic Pro EL" pitchFamily="34" charset="-128"/>
              </a:defRPr>
            </a:lvl1pPr>
          </a:lstStyle>
          <a:p>
            <a:pPr lvl="0"/>
            <a:r>
              <a:rPr lang="ru-RU"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14B625AA-ACF7-48D1-BA15-D34CBDBDDE4B}" type="slidenum">
              <a:rPr lang="ru-RU"/>
              <a:pPr/>
              <a:t>‹N›</a:t>
            </a:fld>
            <a:endParaRPr lang="ru-RU"/>
          </a:p>
        </p:txBody>
      </p:sp>
    </p:spTree>
    <p:extLst>
      <p:ext uri="{BB962C8B-B14F-4D97-AF65-F5344CB8AC3E}">
        <p14:creationId xmlns:p14="http://schemas.microsoft.com/office/powerpoint/2010/main" val="3072307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404813"/>
            <a:ext cx="2052638" cy="5905500"/>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468313" y="404813"/>
            <a:ext cx="6005512" cy="59055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55E10CED-47BC-45AD-9629-B5B7F0A495F6}" type="slidenum">
              <a:rPr lang="ru-RU"/>
              <a:pPr/>
              <a:t>‹N›</a:t>
            </a:fld>
            <a:endParaRPr lang="ru-RU"/>
          </a:p>
        </p:txBody>
      </p:sp>
    </p:spTree>
    <p:extLst>
      <p:ext uri="{BB962C8B-B14F-4D97-AF65-F5344CB8AC3E}">
        <p14:creationId xmlns:p14="http://schemas.microsoft.com/office/powerpoint/2010/main" val="3956921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3988" cy="1471613"/>
          </a:xfrm>
        </p:spPr>
        <p:txBody>
          <a:bodyPr/>
          <a:lstStyle/>
          <a:p>
            <a:r>
              <a:rPr lang="en-US"/>
              <a:t>Click to edit Master title style</a:t>
            </a:r>
            <a:endParaRPr lang="ru-RU"/>
          </a:p>
        </p:txBody>
      </p:sp>
      <p:sp>
        <p:nvSpPr>
          <p:cNvPr id="3" name="Subtitle 2"/>
          <p:cNvSpPr>
            <a:spLocks noGrp="1"/>
          </p:cNvSpPr>
          <p:nvPr>
            <p:ph type="subTitle" idx="1"/>
          </p:nvPr>
        </p:nvSpPr>
        <p:spPr>
          <a:xfrm>
            <a:off x="1371600" y="3887788"/>
            <a:ext cx="6402388"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ru-RU"/>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4BE1913C-66FD-4E5E-99CB-F8F14A556916}" type="slidenum">
              <a:rPr lang="ru-RU"/>
              <a:pPr/>
              <a:t>‹N›</a:t>
            </a:fld>
            <a:endParaRPr lang="ru-RU"/>
          </a:p>
        </p:txBody>
      </p:sp>
    </p:spTree>
    <p:extLst>
      <p:ext uri="{BB962C8B-B14F-4D97-AF65-F5344CB8AC3E}">
        <p14:creationId xmlns:p14="http://schemas.microsoft.com/office/powerpoint/2010/main" val="1909375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9F65F2B7-1DB0-44FF-8623-3DB125BD8B39}" type="slidenum">
              <a:rPr lang="ru-RU"/>
              <a:pPr/>
              <a:t>‹N›</a:t>
            </a:fld>
            <a:endParaRPr lang="ru-RU"/>
          </a:p>
        </p:txBody>
      </p:sp>
    </p:spTree>
    <p:extLst>
      <p:ext uri="{BB962C8B-B14F-4D97-AF65-F5344CB8AC3E}">
        <p14:creationId xmlns:p14="http://schemas.microsoft.com/office/powerpoint/2010/main" val="27493779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8488"/>
            <a:ext cx="7773987" cy="1362075"/>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906713"/>
            <a:ext cx="7773987" cy="15017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EAC4751B-7D29-493D-8AA3-CADE4F04E2AA}" type="slidenum">
              <a:rPr lang="ru-RU"/>
              <a:pPr/>
              <a:t>‹N›</a:t>
            </a:fld>
            <a:endParaRPr lang="ru-RU"/>
          </a:p>
        </p:txBody>
      </p:sp>
    </p:spTree>
    <p:extLst>
      <p:ext uri="{BB962C8B-B14F-4D97-AF65-F5344CB8AC3E}">
        <p14:creationId xmlns:p14="http://schemas.microsoft.com/office/powerpoint/2010/main" val="3587397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1825625" y="1600200"/>
            <a:ext cx="3384550"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5362575" y="1600200"/>
            <a:ext cx="3386138"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lvl1pPr>
              <a:defRPr/>
            </a:lvl1pPr>
          </a:lstStyle>
          <a:p>
            <a:endParaRPr lang="ru-RU"/>
          </a:p>
        </p:txBody>
      </p:sp>
      <p:sp>
        <p:nvSpPr>
          <p:cNvPr id="6" name="Footer Placeholder 5"/>
          <p:cNvSpPr>
            <a:spLocks noGrp="1"/>
          </p:cNvSpPr>
          <p:nvPr>
            <p:ph type="ftr" sz="quarter" idx="11"/>
          </p:nvPr>
        </p:nvSpPr>
        <p:spPr/>
        <p:txBody>
          <a:bodyPr/>
          <a:lstStyle>
            <a:lvl1pPr>
              <a:defRPr/>
            </a:lvl1pPr>
          </a:lstStyle>
          <a:p>
            <a:endParaRPr lang="ru-RU"/>
          </a:p>
        </p:txBody>
      </p:sp>
      <p:sp>
        <p:nvSpPr>
          <p:cNvPr id="7" name="Slide Number Placeholder 6"/>
          <p:cNvSpPr>
            <a:spLocks noGrp="1"/>
          </p:cNvSpPr>
          <p:nvPr>
            <p:ph type="sldNum" sz="quarter" idx="12"/>
          </p:nvPr>
        </p:nvSpPr>
        <p:spPr/>
        <p:txBody>
          <a:bodyPr/>
          <a:lstStyle>
            <a:lvl1pPr>
              <a:defRPr/>
            </a:lvl1pPr>
          </a:lstStyle>
          <a:p>
            <a:fld id="{4F70C66E-8FEF-45B1-A7FF-3B2B88623B40}" type="slidenum">
              <a:rPr lang="ru-RU"/>
              <a:pPr/>
              <a:t>‹N›</a:t>
            </a:fld>
            <a:endParaRPr lang="ru-RU"/>
          </a:p>
        </p:txBody>
      </p:sp>
    </p:spTree>
    <p:extLst>
      <p:ext uri="{BB962C8B-B14F-4D97-AF65-F5344CB8AC3E}">
        <p14:creationId xmlns:p14="http://schemas.microsoft.com/office/powerpoint/2010/main" val="3282951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31188" cy="1143000"/>
          </a:xfrm>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2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6613"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6613" y="2174875"/>
            <a:ext cx="4041775" cy="3952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lvl1pPr>
              <a:defRPr/>
            </a:lvl1pPr>
          </a:lstStyle>
          <a:p>
            <a:endParaRPr lang="ru-RU"/>
          </a:p>
        </p:txBody>
      </p:sp>
      <p:sp>
        <p:nvSpPr>
          <p:cNvPr id="8" name="Footer Placeholder 7"/>
          <p:cNvSpPr>
            <a:spLocks noGrp="1"/>
          </p:cNvSpPr>
          <p:nvPr>
            <p:ph type="ftr" sz="quarter" idx="11"/>
          </p:nvPr>
        </p:nvSpPr>
        <p:spPr/>
        <p:txBody>
          <a:bodyPr/>
          <a:lstStyle>
            <a:lvl1pPr>
              <a:defRPr/>
            </a:lvl1pPr>
          </a:lstStyle>
          <a:p>
            <a:endParaRPr lang="ru-RU"/>
          </a:p>
        </p:txBody>
      </p:sp>
      <p:sp>
        <p:nvSpPr>
          <p:cNvPr id="9" name="Slide Number Placeholder 8"/>
          <p:cNvSpPr>
            <a:spLocks noGrp="1"/>
          </p:cNvSpPr>
          <p:nvPr>
            <p:ph type="sldNum" sz="quarter" idx="12"/>
          </p:nvPr>
        </p:nvSpPr>
        <p:spPr/>
        <p:txBody>
          <a:bodyPr/>
          <a:lstStyle>
            <a:lvl1pPr>
              <a:defRPr/>
            </a:lvl1pPr>
          </a:lstStyle>
          <a:p>
            <a:fld id="{194880D2-E433-4934-B66A-5CC7DEB2E4C8}" type="slidenum">
              <a:rPr lang="ru-RU"/>
              <a:pPr/>
              <a:t>‹N›</a:t>
            </a:fld>
            <a:endParaRPr lang="ru-RU"/>
          </a:p>
        </p:txBody>
      </p:sp>
    </p:spTree>
    <p:extLst>
      <p:ext uri="{BB962C8B-B14F-4D97-AF65-F5344CB8AC3E}">
        <p14:creationId xmlns:p14="http://schemas.microsoft.com/office/powerpoint/2010/main" val="15639564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lvl1pPr>
              <a:defRPr/>
            </a:lvl1pPr>
          </a:lstStyle>
          <a:p>
            <a:endParaRPr lang="ru-RU"/>
          </a:p>
        </p:txBody>
      </p:sp>
      <p:sp>
        <p:nvSpPr>
          <p:cNvPr id="4" name="Footer Placeholder 3"/>
          <p:cNvSpPr>
            <a:spLocks noGrp="1"/>
          </p:cNvSpPr>
          <p:nvPr>
            <p:ph type="ftr" sz="quarter" idx="11"/>
          </p:nvPr>
        </p:nvSpPr>
        <p:spPr/>
        <p:txBody>
          <a:bodyPr/>
          <a:lstStyle>
            <a:lvl1pPr>
              <a:defRPr/>
            </a:lvl1pPr>
          </a:lstStyle>
          <a:p>
            <a:endParaRPr lang="ru-RU"/>
          </a:p>
        </p:txBody>
      </p:sp>
      <p:sp>
        <p:nvSpPr>
          <p:cNvPr id="5" name="Slide Number Placeholder 4"/>
          <p:cNvSpPr>
            <a:spLocks noGrp="1"/>
          </p:cNvSpPr>
          <p:nvPr>
            <p:ph type="sldNum" sz="quarter" idx="12"/>
          </p:nvPr>
        </p:nvSpPr>
        <p:spPr/>
        <p:txBody>
          <a:bodyPr/>
          <a:lstStyle>
            <a:lvl1pPr>
              <a:defRPr/>
            </a:lvl1pPr>
          </a:lstStyle>
          <a:p>
            <a:fld id="{408245BD-892B-407F-9451-6B292235EF66}" type="slidenum">
              <a:rPr lang="ru-RU"/>
              <a:pPr/>
              <a:t>‹N›</a:t>
            </a:fld>
            <a:endParaRPr lang="ru-RU"/>
          </a:p>
        </p:txBody>
      </p:sp>
    </p:spTree>
    <p:extLst>
      <p:ext uri="{BB962C8B-B14F-4D97-AF65-F5344CB8AC3E}">
        <p14:creationId xmlns:p14="http://schemas.microsoft.com/office/powerpoint/2010/main" val="23725078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p>
        </p:txBody>
      </p:sp>
      <p:sp>
        <p:nvSpPr>
          <p:cNvPr id="3" name="Footer Placeholder 2"/>
          <p:cNvSpPr>
            <a:spLocks noGrp="1"/>
          </p:cNvSpPr>
          <p:nvPr>
            <p:ph type="ftr" sz="quarter" idx="11"/>
          </p:nvPr>
        </p:nvSpPr>
        <p:spPr/>
        <p:txBody>
          <a:bodyPr/>
          <a:lstStyle>
            <a:lvl1pPr>
              <a:defRPr/>
            </a:lvl1pPr>
          </a:lstStyle>
          <a:p>
            <a:endParaRPr lang="ru-RU"/>
          </a:p>
        </p:txBody>
      </p:sp>
      <p:sp>
        <p:nvSpPr>
          <p:cNvPr id="4" name="Slide Number Placeholder 3"/>
          <p:cNvSpPr>
            <a:spLocks noGrp="1"/>
          </p:cNvSpPr>
          <p:nvPr>
            <p:ph type="sldNum" sz="quarter" idx="12"/>
          </p:nvPr>
        </p:nvSpPr>
        <p:spPr/>
        <p:txBody>
          <a:bodyPr/>
          <a:lstStyle>
            <a:lvl1pPr>
              <a:defRPr/>
            </a:lvl1pPr>
          </a:lstStyle>
          <a:p>
            <a:fld id="{1C7DA4C5-177E-4537-A664-85B5A6F476E9}" type="slidenum">
              <a:rPr lang="ru-RU"/>
              <a:pPr/>
              <a:t>‹N›</a:t>
            </a:fld>
            <a:endParaRPr lang="ru-RU"/>
          </a:p>
        </p:txBody>
      </p:sp>
    </p:spTree>
    <p:extLst>
      <p:ext uri="{BB962C8B-B14F-4D97-AF65-F5344CB8AC3E}">
        <p14:creationId xmlns:p14="http://schemas.microsoft.com/office/powerpoint/2010/main" val="2555723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73050"/>
            <a:ext cx="5113338" cy="58547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435100"/>
            <a:ext cx="3008313" cy="46926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ru-RU"/>
          </a:p>
        </p:txBody>
      </p:sp>
      <p:sp>
        <p:nvSpPr>
          <p:cNvPr id="6" name="Footer Placeholder 5"/>
          <p:cNvSpPr>
            <a:spLocks noGrp="1"/>
          </p:cNvSpPr>
          <p:nvPr>
            <p:ph type="ftr" sz="quarter" idx="11"/>
          </p:nvPr>
        </p:nvSpPr>
        <p:spPr/>
        <p:txBody>
          <a:bodyPr/>
          <a:lstStyle>
            <a:lvl1pPr>
              <a:defRPr/>
            </a:lvl1pPr>
          </a:lstStyle>
          <a:p>
            <a:endParaRPr lang="ru-RU"/>
          </a:p>
        </p:txBody>
      </p:sp>
      <p:sp>
        <p:nvSpPr>
          <p:cNvPr id="7" name="Slide Number Placeholder 6"/>
          <p:cNvSpPr>
            <a:spLocks noGrp="1"/>
          </p:cNvSpPr>
          <p:nvPr>
            <p:ph type="sldNum" sz="quarter" idx="12"/>
          </p:nvPr>
        </p:nvSpPr>
        <p:spPr/>
        <p:txBody>
          <a:bodyPr/>
          <a:lstStyle>
            <a:lvl1pPr>
              <a:defRPr/>
            </a:lvl1pPr>
          </a:lstStyle>
          <a:p>
            <a:fld id="{664D90EB-B9F2-42DB-BF6F-5344CC6E69D0}" type="slidenum">
              <a:rPr lang="ru-RU"/>
              <a:pPr/>
              <a:t>‹N›</a:t>
            </a:fld>
            <a:endParaRPr lang="ru-RU"/>
          </a:p>
        </p:txBody>
      </p:sp>
    </p:spTree>
    <p:extLst>
      <p:ext uri="{BB962C8B-B14F-4D97-AF65-F5344CB8AC3E}">
        <p14:creationId xmlns:p14="http://schemas.microsoft.com/office/powerpoint/2010/main" val="3212966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8E6F4DC7-6D40-4C60-A39A-4FE00B1FDB18}" type="slidenum">
              <a:rPr lang="ru-RU"/>
              <a:pPr/>
              <a:t>‹N›</a:t>
            </a:fld>
            <a:endParaRPr lang="ru-RU"/>
          </a:p>
        </p:txBody>
      </p:sp>
    </p:spTree>
    <p:extLst>
      <p:ext uri="{BB962C8B-B14F-4D97-AF65-F5344CB8AC3E}">
        <p14:creationId xmlns:p14="http://schemas.microsoft.com/office/powerpoint/2010/main" val="32849131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2188"/>
            <a:ext cx="5487987" cy="566737"/>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612775"/>
            <a:ext cx="5487987" cy="41163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1792288" y="5368925"/>
            <a:ext cx="5487987"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ru-RU"/>
          </a:p>
        </p:txBody>
      </p:sp>
      <p:sp>
        <p:nvSpPr>
          <p:cNvPr id="6" name="Footer Placeholder 5"/>
          <p:cNvSpPr>
            <a:spLocks noGrp="1"/>
          </p:cNvSpPr>
          <p:nvPr>
            <p:ph type="ftr" sz="quarter" idx="11"/>
          </p:nvPr>
        </p:nvSpPr>
        <p:spPr/>
        <p:txBody>
          <a:bodyPr/>
          <a:lstStyle>
            <a:lvl1pPr>
              <a:defRPr/>
            </a:lvl1pPr>
          </a:lstStyle>
          <a:p>
            <a:endParaRPr lang="ru-RU"/>
          </a:p>
        </p:txBody>
      </p:sp>
      <p:sp>
        <p:nvSpPr>
          <p:cNvPr id="7" name="Slide Number Placeholder 6"/>
          <p:cNvSpPr>
            <a:spLocks noGrp="1"/>
          </p:cNvSpPr>
          <p:nvPr>
            <p:ph type="sldNum" sz="quarter" idx="12"/>
          </p:nvPr>
        </p:nvSpPr>
        <p:spPr/>
        <p:txBody>
          <a:bodyPr/>
          <a:lstStyle>
            <a:lvl1pPr>
              <a:defRPr/>
            </a:lvl1pPr>
          </a:lstStyle>
          <a:p>
            <a:fld id="{1A141089-DCE4-46B1-98D2-07CC2D122F39}" type="slidenum">
              <a:rPr lang="ru-RU"/>
              <a:pPr/>
              <a:t>‹N›</a:t>
            </a:fld>
            <a:endParaRPr lang="ru-RU"/>
          </a:p>
        </p:txBody>
      </p:sp>
    </p:spTree>
    <p:extLst>
      <p:ext uri="{BB962C8B-B14F-4D97-AF65-F5344CB8AC3E}">
        <p14:creationId xmlns:p14="http://schemas.microsoft.com/office/powerpoint/2010/main" val="31926895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90002773-CE40-498A-BA71-3D9800AE9FBB}" type="slidenum">
              <a:rPr lang="ru-RU"/>
              <a:pPr/>
              <a:t>‹N›</a:t>
            </a:fld>
            <a:endParaRPr lang="ru-RU"/>
          </a:p>
        </p:txBody>
      </p:sp>
    </p:spTree>
    <p:extLst>
      <p:ext uri="{BB962C8B-B14F-4D97-AF65-F5344CB8AC3E}">
        <p14:creationId xmlns:p14="http://schemas.microsoft.com/office/powerpoint/2010/main" val="35609608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18338" y="274638"/>
            <a:ext cx="1730375" cy="5853112"/>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1825625" y="274638"/>
            <a:ext cx="5040313"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6D14B7F0-C1B3-41C8-A6CA-AA0A0AD12585}" type="slidenum">
              <a:rPr lang="ru-RU"/>
              <a:pPr/>
              <a:t>‹N›</a:t>
            </a:fld>
            <a:endParaRPr lang="ru-RU"/>
          </a:p>
        </p:txBody>
      </p:sp>
    </p:spTree>
    <p:extLst>
      <p:ext uri="{BB962C8B-B14F-4D97-AF65-F5344CB8AC3E}">
        <p14:creationId xmlns:p14="http://schemas.microsoft.com/office/powerpoint/2010/main" val="2699861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8488"/>
            <a:ext cx="7773987" cy="1362075"/>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906713"/>
            <a:ext cx="7773987" cy="15017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64E62BEF-8907-4A6D-9C33-13891D7936F6}" type="slidenum">
              <a:rPr lang="ru-RU"/>
              <a:pPr/>
              <a:t>‹N›</a:t>
            </a:fld>
            <a:endParaRPr lang="ru-RU"/>
          </a:p>
        </p:txBody>
      </p:sp>
    </p:spTree>
    <p:extLst>
      <p:ext uri="{BB962C8B-B14F-4D97-AF65-F5344CB8AC3E}">
        <p14:creationId xmlns:p14="http://schemas.microsoft.com/office/powerpoint/2010/main" val="41069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468313" y="2133600"/>
            <a:ext cx="4029075" cy="4176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4649788" y="2133600"/>
            <a:ext cx="4029075" cy="4176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lvl1pPr>
              <a:defRPr/>
            </a:lvl1pPr>
          </a:lstStyle>
          <a:p>
            <a:endParaRPr lang="ru-RU"/>
          </a:p>
        </p:txBody>
      </p:sp>
      <p:sp>
        <p:nvSpPr>
          <p:cNvPr id="6" name="Footer Placeholder 5"/>
          <p:cNvSpPr>
            <a:spLocks noGrp="1"/>
          </p:cNvSpPr>
          <p:nvPr>
            <p:ph type="ftr" sz="quarter" idx="11"/>
          </p:nvPr>
        </p:nvSpPr>
        <p:spPr/>
        <p:txBody>
          <a:bodyPr/>
          <a:lstStyle>
            <a:lvl1pPr>
              <a:defRPr/>
            </a:lvl1pPr>
          </a:lstStyle>
          <a:p>
            <a:endParaRPr lang="ru-RU"/>
          </a:p>
        </p:txBody>
      </p:sp>
      <p:sp>
        <p:nvSpPr>
          <p:cNvPr id="7" name="Slide Number Placeholder 6"/>
          <p:cNvSpPr>
            <a:spLocks noGrp="1"/>
          </p:cNvSpPr>
          <p:nvPr>
            <p:ph type="sldNum" sz="quarter" idx="12"/>
          </p:nvPr>
        </p:nvSpPr>
        <p:spPr/>
        <p:txBody>
          <a:bodyPr/>
          <a:lstStyle>
            <a:lvl1pPr>
              <a:defRPr/>
            </a:lvl1pPr>
          </a:lstStyle>
          <a:p>
            <a:fld id="{5B284CB6-979A-4620-89CC-58A1436910D1}" type="slidenum">
              <a:rPr lang="ru-RU"/>
              <a:pPr/>
              <a:t>‹N›</a:t>
            </a:fld>
            <a:endParaRPr lang="ru-RU"/>
          </a:p>
        </p:txBody>
      </p:sp>
    </p:spTree>
    <p:extLst>
      <p:ext uri="{BB962C8B-B14F-4D97-AF65-F5344CB8AC3E}">
        <p14:creationId xmlns:p14="http://schemas.microsoft.com/office/powerpoint/2010/main" val="2932247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31188" cy="1143000"/>
          </a:xfrm>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2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6613"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6613" y="2174875"/>
            <a:ext cx="4041775" cy="3952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lvl1pPr>
              <a:defRPr/>
            </a:lvl1pPr>
          </a:lstStyle>
          <a:p>
            <a:endParaRPr lang="ru-RU"/>
          </a:p>
        </p:txBody>
      </p:sp>
      <p:sp>
        <p:nvSpPr>
          <p:cNvPr id="8" name="Footer Placeholder 7"/>
          <p:cNvSpPr>
            <a:spLocks noGrp="1"/>
          </p:cNvSpPr>
          <p:nvPr>
            <p:ph type="ftr" sz="quarter" idx="11"/>
          </p:nvPr>
        </p:nvSpPr>
        <p:spPr/>
        <p:txBody>
          <a:bodyPr/>
          <a:lstStyle>
            <a:lvl1pPr>
              <a:defRPr/>
            </a:lvl1pPr>
          </a:lstStyle>
          <a:p>
            <a:endParaRPr lang="ru-RU"/>
          </a:p>
        </p:txBody>
      </p:sp>
      <p:sp>
        <p:nvSpPr>
          <p:cNvPr id="9" name="Slide Number Placeholder 8"/>
          <p:cNvSpPr>
            <a:spLocks noGrp="1"/>
          </p:cNvSpPr>
          <p:nvPr>
            <p:ph type="sldNum" sz="quarter" idx="12"/>
          </p:nvPr>
        </p:nvSpPr>
        <p:spPr/>
        <p:txBody>
          <a:bodyPr/>
          <a:lstStyle>
            <a:lvl1pPr>
              <a:defRPr/>
            </a:lvl1pPr>
          </a:lstStyle>
          <a:p>
            <a:fld id="{89459676-2FBF-40F0-86B6-1C25AB215F96}" type="slidenum">
              <a:rPr lang="ru-RU"/>
              <a:pPr/>
              <a:t>‹N›</a:t>
            </a:fld>
            <a:endParaRPr lang="ru-RU"/>
          </a:p>
        </p:txBody>
      </p:sp>
    </p:spTree>
    <p:extLst>
      <p:ext uri="{BB962C8B-B14F-4D97-AF65-F5344CB8AC3E}">
        <p14:creationId xmlns:p14="http://schemas.microsoft.com/office/powerpoint/2010/main" val="3981629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lvl1pPr>
              <a:defRPr/>
            </a:lvl1pPr>
          </a:lstStyle>
          <a:p>
            <a:endParaRPr lang="ru-RU"/>
          </a:p>
        </p:txBody>
      </p:sp>
      <p:sp>
        <p:nvSpPr>
          <p:cNvPr id="4" name="Footer Placeholder 3"/>
          <p:cNvSpPr>
            <a:spLocks noGrp="1"/>
          </p:cNvSpPr>
          <p:nvPr>
            <p:ph type="ftr" sz="quarter" idx="11"/>
          </p:nvPr>
        </p:nvSpPr>
        <p:spPr/>
        <p:txBody>
          <a:bodyPr/>
          <a:lstStyle>
            <a:lvl1pPr>
              <a:defRPr/>
            </a:lvl1pPr>
          </a:lstStyle>
          <a:p>
            <a:endParaRPr lang="ru-RU"/>
          </a:p>
        </p:txBody>
      </p:sp>
      <p:sp>
        <p:nvSpPr>
          <p:cNvPr id="5" name="Slide Number Placeholder 4"/>
          <p:cNvSpPr>
            <a:spLocks noGrp="1"/>
          </p:cNvSpPr>
          <p:nvPr>
            <p:ph type="sldNum" sz="quarter" idx="12"/>
          </p:nvPr>
        </p:nvSpPr>
        <p:spPr/>
        <p:txBody>
          <a:bodyPr/>
          <a:lstStyle>
            <a:lvl1pPr>
              <a:defRPr/>
            </a:lvl1pPr>
          </a:lstStyle>
          <a:p>
            <a:fld id="{DA49795B-31F8-465D-B676-1D2272D25142}" type="slidenum">
              <a:rPr lang="ru-RU"/>
              <a:pPr/>
              <a:t>‹N›</a:t>
            </a:fld>
            <a:endParaRPr lang="ru-RU"/>
          </a:p>
        </p:txBody>
      </p:sp>
    </p:spTree>
    <p:extLst>
      <p:ext uri="{BB962C8B-B14F-4D97-AF65-F5344CB8AC3E}">
        <p14:creationId xmlns:p14="http://schemas.microsoft.com/office/powerpoint/2010/main" val="190137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p>
        </p:txBody>
      </p:sp>
      <p:sp>
        <p:nvSpPr>
          <p:cNvPr id="3" name="Footer Placeholder 2"/>
          <p:cNvSpPr>
            <a:spLocks noGrp="1"/>
          </p:cNvSpPr>
          <p:nvPr>
            <p:ph type="ftr" sz="quarter" idx="11"/>
          </p:nvPr>
        </p:nvSpPr>
        <p:spPr/>
        <p:txBody>
          <a:bodyPr/>
          <a:lstStyle>
            <a:lvl1pPr>
              <a:defRPr/>
            </a:lvl1pPr>
          </a:lstStyle>
          <a:p>
            <a:endParaRPr lang="ru-RU"/>
          </a:p>
        </p:txBody>
      </p:sp>
      <p:sp>
        <p:nvSpPr>
          <p:cNvPr id="4" name="Slide Number Placeholder 3"/>
          <p:cNvSpPr>
            <a:spLocks noGrp="1"/>
          </p:cNvSpPr>
          <p:nvPr>
            <p:ph type="sldNum" sz="quarter" idx="12"/>
          </p:nvPr>
        </p:nvSpPr>
        <p:spPr/>
        <p:txBody>
          <a:bodyPr/>
          <a:lstStyle>
            <a:lvl1pPr>
              <a:defRPr/>
            </a:lvl1pPr>
          </a:lstStyle>
          <a:p>
            <a:fld id="{E2DBE8DA-0C86-4412-8128-5398DBBC0B61}" type="slidenum">
              <a:rPr lang="ru-RU"/>
              <a:pPr/>
              <a:t>‹N›</a:t>
            </a:fld>
            <a:endParaRPr lang="ru-RU"/>
          </a:p>
        </p:txBody>
      </p:sp>
    </p:spTree>
    <p:extLst>
      <p:ext uri="{BB962C8B-B14F-4D97-AF65-F5344CB8AC3E}">
        <p14:creationId xmlns:p14="http://schemas.microsoft.com/office/powerpoint/2010/main" val="1478406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73050"/>
            <a:ext cx="5113338" cy="58547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435100"/>
            <a:ext cx="3008313" cy="46926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ru-RU"/>
          </a:p>
        </p:txBody>
      </p:sp>
      <p:sp>
        <p:nvSpPr>
          <p:cNvPr id="6" name="Footer Placeholder 5"/>
          <p:cNvSpPr>
            <a:spLocks noGrp="1"/>
          </p:cNvSpPr>
          <p:nvPr>
            <p:ph type="ftr" sz="quarter" idx="11"/>
          </p:nvPr>
        </p:nvSpPr>
        <p:spPr/>
        <p:txBody>
          <a:bodyPr/>
          <a:lstStyle>
            <a:lvl1pPr>
              <a:defRPr/>
            </a:lvl1pPr>
          </a:lstStyle>
          <a:p>
            <a:endParaRPr lang="ru-RU"/>
          </a:p>
        </p:txBody>
      </p:sp>
      <p:sp>
        <p:nvSpPr>
          <p:cNvPr id="7" name="Slide Number Placeholder 6"/>
          <p:cNvSpPr>
            <a:spLocks noGrp="1"/>
          </p:cNvSpPr>
          <p:nvPr>
            <p:ph type="sldNum" sz="quarter" idx="12"/>
          </p:nvPr>
        </p:nvSpPr>
        <p:spPr/>
        <p:txBody>
          <a:bodyPr/>
          <a:lstStyle>
            <a:lvl1pPr>
              <a:defRPr/>
            </a:lvl1pPr>
          </a:lstStyle>
          <a:p>
            <a:fld id="{EE9F1C9B-A6C3-42FA-9644-0C81D402CB2C}" type="slidenum">
              <a:rPr lang="ru-RU"/>
              <a:pPr/>
              <a:t>‹N›</a:t>
            </a:fld>
            <a:endParaRPr lang="ru-RU"/>
          </a:p>
        </p:txBody>
      </p:sp>
    </p:spTree>
    <p:extLst>
      <p:ext uri="{BB962C8B-B14F-4D97-AF65-F5344CB8AC3E}">
        <p14:creationId xmlns:p14="http://schemas.microsoft.com/office/powerpoint/2010/main" val="1077715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2188"/>
            <a:ext cx="5487987" cy="566737"/>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612775"/>
            <a:ext cx="5487987" cy="41163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1792288" y="5368925"/>
            <a:ext cx="5487987"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ru-RU"/>
          </a:p>
        </p:txBody>
      </p:sp>
      <p:sp>
        <p:nvSpPr>
          <p:cNvPr id="6" name="Footer Placeholder 5"/>
          <p:cNvSpPr>
            <a:spLocks noGrp="1"/>
          </p:cNvSpPr>
          <p:nvPr>
            <p:ph type="ftr" sz="quarter" idx="11"/>
          </p:nvPr>
        </p:nvSpPr>
        <p:spPr/>
        <p:txBody>
          <a:bodyPr/>
          <a:lstStyle>
            <a:lvl1pPr>
              <a:defRPr/>
            </a:lvl1pPr>
          </a:lstStyle>
          <a:p>
            <a:endParaRPr lang="ru-RU"/>
          </a:p>
        </p:txBody>
      </p:sp>
      <p:sp>
        <p:nvSpPr>
          <p:cNvPr id="7" name="Slide Number Placeholder 6"/>
          <p:cNvSpPr>
            <a:spLocks noGrp="1"/>
          </p:cNvSpPr>
          <p:nvPr>
            <p:ph type="sldNum" sz="quarter" idx="12"/>
          </p:nvPr>
        </p:nvSpPr>
        <p:spPr/>
        <p:txBody>
          <a:bodyPr/>
          <a:lstStyle>
            <a:lvl1pPr>
              <a:defRPr/>
            </a:lvl1pPr>
          </a:lstStyle>
          <a:p>
            <a:fld id="{99B7EF7D-6079-47E2-8C18-B9C5788B7564}" type="slidenum">
              <a:rPr lang="ru-RU"/>
              <a:pPr/>
              <a:t>‹N›</a:t>
            </a:fld>
            <a:endParaRPr lang="ru-RU"/>
          </a:p>
        </p:txBody>
      </p:sp>
    </p:spTree>
    <p:extLst>
      <p:ext uri="{BB962C8B-B14F-4D97-AF65-F5344CB8AC3E}">
        <p14:creationId xmlns:p14="http://schemas.microsoft.com/office/powerpoint/2010/main" val="2586552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49400" y="404813"/>
            <a:ext cx="6048375"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3" tIns="45722" rIns="91443" bIns="45722" numCol="1" anchor="ctr" anchorCtr="0" compatLnSpc="1">
            <a:prstTxWarp prst="textNoShape">
              <a:avLst/>
            </a:prstTxWarp>
          </a:bodyPr>
          <a:lstStyle/>
          <a:p>
            <a:pPr lvl="0"/>
            <a:r>
              <a:rPr lang="ru-RU"/>
              <a:t>Click to edit Master title style</a:t>
            </a:r>
          </a:p>
        </p:txBody>
      </p:sp>
      <p:sp>
        <p:nvSpPr>
          <p:cNvPr id="1027" name="Rectangle 3"/>
          <p:cNvSpPr>
            <a:spLocks noGrp="1" noChangeArrowheads="1"/>
          </p:cNvSpPr>
          <p:nvPr>
            <p:ph type="body" idx="1"/>
          </p:nvPr>
        </p:nvSpPr>
        <p:spPr bwMode="auto">
          <a:xfrm>
            <a:off x="468313" y="2133600"/>
            <a:ext cx="8210550"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3" tIns="45722" rIns="91443" bIns="45722" numCol="1" anchor="t" anchorCtr="0" compatLnSpc="1">
            <a:prstTxWarp prst="textNoShape">
              <a:avLst/>
            </a:prstTxWarp>
          </a:bodyPr>
          <a:lstStyle/>
          <a:p>
            <a:pPr lvl="0"/>
            <a:r>
              <a:rPr lang="ru-RU"/>
              <a:t>Click to edit Master text styles</a:t>
            </a:r>
          </a:p>
          <a:p>
            <a:pPr lvl="1"/>
            <a:r>
              <a:rPr lang="ru-RU"/>
              <a:t>Second level</a:t>
            </a:r>
          </a:p>
          <a:p>
            <a:pPr lvl="0"/>
            <a:r>
              <a:rPr lang="ru-RU"/>
              <a:t>Third level</a:t>
            </a:r>
          </a:p>
          <a:p>
            <a:pPr lvl="1"/>
            <a:r>
              <a:rPr lang="ru-RU"/>
              <a:t>Fourth level</a:t>
            </a:r>
          </a:p>
          <a:p>
            <a:pPr lvl="2"/>
            <a:r>
              <a:rPr lang="ru-RU"/>
              <a:t>Fifth level</a:t>
            </a:r>
          </a:p>
        </p:txBody>
      </p:sp>
      <p:sp>
        <p:nvSpPr>
          <p:cNvPr id="1033" name="Rectangle 9"/>
          <p:cNvSpPr>
            <a:spLocks noGrp="1" noChangeArrowheads="1"/>
          </p:cNvSpPr>
          <p:nvPr>
            <p:ph type="dt" sz="half" idx="2"/>
          </p:nvPr>
        </p:nvSpPr>
        <p:spPr bwMode="auto">
          <a:xfrm>
            <a:off x="457200" y="6526213"/>
            <a:ext cx="2133600"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a:latin typeface="+mj-lt"/>
              </a:defRPr>
            </a:lvl1pPr>
          </a:lstStyle>
          <a:p>
            <a:endParaRPr lang="ru-RU"/>
          </a:p>
        </p:txBody>
      </p:sp>
      <p:sp>
        <p:nvSpPr>
          <p:cNvPr id="1034" name="Rectangle 10"/>
          <p:cNvSpPr>
            <a:spLocks noGrp="1" noChangeArrowheads="1"/>
          </p:cNvSpPr>
          <p:nvPr>
            <p:ph type="ftr" sz="quarter" idx="3"/>
          </p:nvPr>
        </p:nvSpPr>
        <p:spPr bwMode="auto">
          <a:xfrm>
            <a:off x="3124200" y="6526213"/>
            <a:ext cx="2897188"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900">
                <a:latin typeface="+mj-lt"/>
              </a:defRPr>
            </a:lvl1pPr>
          </a:lstStyle>
          <a:p>
            <a:endParaRPr lang="ru-RU"/>
          </a:p>
        </p:txBody>
      </p:sp>
      <p:sp>
        <p:nvSpPr>
          <p:cNvPr id="1035" name="Rectangle 11"/>
          <p:cNvSpPr>
            <a:spLocks noGrp="1" noChangeArrowheads="1"/>
          </p:cNvSpPr>
          <p:nvPr>
            <p:ph type="sldNum" sz="quarter" idx="4"/>
          </p:nvPr>
        </p:nvSpPr>
        <p:spPr bwMode="auto">
          <a:xfrm>
            <a:off x="6554788" y="6526213"/>
            <a:ext cx="2133600"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900">
                <a:latin typeface="+mj-lt"/>
              </a:defRPr>
            </a:lvl1pPr>
          </a:lstStyle>
          <a:p>
            <a:fld id="{726C8C12-FDFB-4565-B0F9-FF50CEE38F27}" type="slidenum">
              <a:rPr lang="ru-RU"/>
              <a:pPr/>
              <a:t>‹N›</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rtl="0" fontAlgn="base">
        <a:spcBef>
          <a:spcPct val="0"/>
        </a:spcBef>
        <a:spcAft>
          <a:spcPct val="0"/>
        </a:spcAft>
        <a:defRPr sz="3600">
          <a:solidFill>
            <a:schemeClr val="bg1"/>
          </a:solidFill>
          <a:latin typeface="+mj-lt"/>
          <a:ea typeface="+mj-ea"/>
          <a:cs typeface="+mj-cs"/>
        </a:defRPr>
      </a:lvl1pPr>
      <a:lvl2pPr algn="l" rtl="0" fontAlgn="base">
        <a:spcBef>
          <a:spcPct val="0"/>
        </a:spcBef>
        <a:spcAft>
          <a:spcPct val="0"/>
        </a:spcAft>
        <a:defRPr sz="3600">
          <a:solidFill>
            <a:schemeClr val="bg1"/>
          </a:solidFill>
          <a:latin typeface="Futura LT" pitchFamily="2" charset="0"/>
          <a:ea typeface="Kozuka Gothic Pro EL" pitchFamily="34" charset="-128"/>
        </a:defRPr>
      </a:lvl2pPr>
      <a:lvl3pPr algn="l" rtl="0" fontAlgn="base">
        <a:spcBef>
          <a:spcPct val="0"/>
        </a:spcBef>
        <a:spcAft>
          <a:spcPct val="0"/>
        </a:spcAft>
        <a:defRPr sz="3600">
          <a:solidFill>
            <a:schemeClr val="bg1"/>
          </a:solidFill>
          <a:latin typeface="Futura LT" pitchFamily="2" charset="0"/>
          <a:ea typeface="Kozuka Gothic Pro EL" pitchFamily="34" charset="-128"/>
        </a:defRPr>
      </a:lvl3pPr>
      <a:lvl4pPr algn="l" rtl="0" fontAlgn="base">
        <a:spcBef>
          <a:spcPct val="0"/>
        </a:spcBef>
        <a:spcAft>
          <a:spcPct val="0"/>
        </a:spcAft>
        <a:defRPr sz="3600">
          <a:solidFill>
            <a:schemeClr val="bg1"/>
          </a:solidFill>
          <a:latin typeface="Futura LT" pitchFamily="2" charset="0"/>
          <a:ea typeface="Kozuka Gothic Pro EL" pitchFamily="34" charset="-128"/>
        </a:defRPr>
      </a:lvl4pPr>
      <a:lvl5pPr algn="l" rtl="0" fontAlgn="base">
        <a:spcBef>
          <a:spcPct val="0"/>
        </a:spcBef>
        <a:spcAft>
          <a:spcPct val="0"/>
        </a:spcAft>
        <a:defRPr sz="3600">
          <a:solidFill>
            <a:schemeClr val="bg1"/>
          </a:solidFill>
          <a:latin typeface="Futura LT" pitchFamily="2" charset="0"/>
          <a:ea typeface="Kozuka Gothic Pro EL" pitchFamily="34" charset="-128"/>
        </a:defRPr>
      </a:lvl5pPr>
      <a:lvl6pPr marL="457200" algn="l" rtl="0" fontAlgn="base">
        <a:spcBef>
          <a:spcPct val="0"/>
        </a:spcBef>
        <a:spcAft>
          <a:spcPct val="0"/>
        </a:spcAft>
        <a:defRPr sz="3600">
          <a:solidFill>
            <a:schemeClr val="bg1"/>
          </a:solidFill>
          <a:latin typeface="Futura LT" pitchFamily="2" charset="0"/>
          <a:ea typeface="Kozuka Gothic Pro EL" pitchFamily="34" charset="-128"/>
        </a:defRPr>
      </a:lvl6pPr>
      <a:lvl7pPr marL="914400" algn="l" rtl="0" fontAlgn="base">
        <a:spcBef>
          <a:spcPct val="0"/>
        </a:spcBef>
        <a:spcAft>
          <a:spcPct val="0"/>
        </a:spcAft>
        <a:defRPr sz="3600">
          <a:solidFill>
            <a:schemeClr val="bg1"/>
          </a:solidFill>
          <a:latin typeface="Futura LT" pitchFamily="2" charset="0"/>
          <a:ea typeface="Kozuka Gothic Pro EL" pitchFamily="34" charset="-128"/>
        </a:defRPr>
      </a:lvl7pPr>
      <a:lvl8pPr marL="1371600" algn="l" rtl="0" fontAlgn="base">
        <a:spcBef>
          <a:spcPct val="0"/>
        </a:spcBef>
        <a:spcAft>
          <a:spcPct val="0"/>
        </a:spcAft>
        <a:defRPr sz="3600">
          <a:solidFill>
            <a:schemeClr val="bg1"/>
          </a:solidFill>
          <a:latin typeface="Futura LT" pitchFamily="2" charset="0"/>
          <a:ea typeface="Kozuka Gothic Pro EL" pitchFamily="34" charset="-128"/>
        </a:defRPr>
      </a:lvl8pPr>
      <a:lvl9pPr marL="1828800" algn="l" rtl="0" fontAlgn="base">
        <a:spcBef>
          <a:spcPct val="0"/>
        </a:spcBef>
        <a:spcAft>
          <a:spcPct val="0"/>
        </a:spcAft>
        <a:defRPr sz="3600">
          <a:solidFill>
            <a:schemeClr val="bg1"/>
          </a:solidFill>
          <a:latin typeface="Futura LT" pitchFamily="2" charset="0"/>
          <a:ea typeface="Kozuka Gothic Pro EL" pitchFamily="34" charset="-128"/>
        </a:defRPr>
      </a:lvl9pPr>
    </p:titleStyle>
    <p:bodyStyle>
      <a:lvl1pPr marL="342900" indent="-342900" algn="l" rtl="0" fontAlgn="base">
        <a:spcBef>
          <a:spcPct val="20000"/>
        </a:spcBef>
        <a:spcAft>
          <a:spcPct val="0"/>
        </a:spcAft>
        <a:buChar char="•"/>
        <a:defRPr sz="2000">
          <a:solidFill>
            <a:schemeClr val="bg1"/>
          </a:solidFill>
          <a:latin typeface="+mn-lt"/>
          <a:ea typeface="+mn-ea"/>
          <a:cs typeface="+mn-cs"/>
        </a:defRPr>
      </a:lvl1pPr>
      <a:lvl2pPr marL="742950" indent="-285750" algn="l" rtl="0" fontAlgn="base">
        <a:spcBef>
          <a:spcPct val="20000"/>
        </a:spcBef>
        <a:spcAft>
          <a:spcPct val="0"/>
        </a:spcAft>
        <a:buChar char="–"/>
        <a:defRPr sz="2000">
          <a:solidFill>
            <a:schemeClr val="bg1"/>
          </a:solidFill>
          <a:latin typeface="+mn-lt"/>
        </a:defRPr>
      </a:lvl2pPr>
      <a:lvl3pPr marL="1143000" indent="-228600" algn="l" rtl="0" fontAlgn="base">
        <a:spcBef>
          <a:spcPct val="20000"/>
        </a:spcBef>
        <a:spcAft>
          <a:spcPct val="0"/>
        </a:spcAft>
        <a:buChar char="•"/>
        <a:defRPr sz="2000">
          <a:solidFill>
            <a:schemeClr val="bg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r="-6"/>
          </a:stretch>
        </a:blipFill>
        <a:effectLst/>
      </p:bgPr>
    </p:bg>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bwMode="auto">
          <a:xfrm>
            <a:off x="1835150" y="274638"/>
            <a:ext cx="691356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3" tIns="45722" rIns="91443" bIns="45722" numCol="1" anchor="ctr" anchorCtr="0" compatLnSpc="1">
            <a:prstTxWarp prst="textNoShape">
              <a:avLst/>
            </a:prstTxWarp>
          </a:bodyPr>
          <a:lstStyle/>
          <a:p>
            <a:pPr lvl="0"/>
            <a:r>
              <a:rPr lang="ru-RU"/>
              <a:t>Click to edit Master title style</a:t>
            </a:r>
          </a:p>
        </p:txBody>
      </p:sp>
      <p:sp>
        <p:nvSpPr>
          <p:cNvPr id="359427" name="Rectangle 3"/>
          <p:cNvSpPr>
            <a:spLocks noGrp="1" noChangeArrowheads="1"/>
          </p:cNvSpPr>
          <p:nvPr>
            <p:ph type="body" idx="1"/>
          </p:nvPr>
        </p:nvSpPr>
        <p:spPr bwMode="auto">
          <a:xfrm>
            <a:off x="1825625" y="1600200"/>
            <a:ext cx="6923088" cy="452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3" tIns="45722" rIns="91443" bIns="45722"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359428" name="Rectangle 4"/>
          <p:cNvSpPr>
            <a:spLocks noGrp="1" noChangeArrowheads="1"/>
          </p:cNvSpPr>
          <p:nvPr>
            <p:ph type="dt" sz="half" idx="2"/>
          </p:nvPr>
        </p:nvSpPr>
        <p:spPr bwMode="auto">
          <a:xfrm>
            <a:off x="457200" y="6526213"/>
            <a:ext cx="2133600"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3" tIns="45722" rIns="91443" bIns="45722" numCol="1" anchor="t" anchorCtr="0" compatLnSpc="1">
            <a:prstTxWarp prst="textNoShape">
              <a:avLst/>
            </a:prstTxWarp>
          </a:bodyPr>
          <a:lstStyle>
            <a:lvl1pPr>
              <a:defRPr sz="900">
                <a:solidFill>
                  <a:schemeClr val="tx1"/>
                </a:solidFill>
                <a:latin typeface="+mj-lt"/>
              </a:defRPr>
            </a:lvl1pPr>
          </a:lstStyle>
          <a:p>
            <a:endParaRPr lang="ru-RU"/>
          </a:p>
        </p:txBody>
      </p:sp>
      <p:sp>
        <p:nvSpPr>
          <p:cNvPr id="359429" name="Rectangle 5"/>
          <p:cNvSpPr>
            <a:spLocks noGrp="1" noChangeArrowheads="1"/>
          </p:cNvSpPr>
          <p:nvPr>
            <p:ph type="ftr" sz="quarter" idx="3"/>
          </p:nvPr>
        </p:nvSpPr>
        <p:spPr bwMode="auto">
          <a:xfrm>
            <a:off x="3124200" y="6526213"/>
            <a:ext cx="2897188"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3" tIns="45722" rIns="91443" bIns="45722" numCol="1" anchor="t" anchorCtr="0" compatLnSpc="1">
            <a:prstTxWarp prst="textNoShape">
              <a:avLst/>
            </a:prstTxWarp>
          </a:bodyPr>
          <a:lstStyle>
            <a:lvl1pPr algn="ctr">
              <a:defRPr sz="900">
                <a:solidFill>
                  <a:schemeClr val="tx1"/>
                </a:solidFill>
                <a:latin typeface="+mj-lt"/>
              </a:defRPr>
            </a:lvl1pPr>
          </a:lstStyle>
          <a:p>
            <a:endParaRPr lang="ru-RU"/>
          </a:p>
        </p:txBody>
      </p:sp>
      <p:sp>
        <p:nvSpPr>
          <p:cNvPr id="359430" name="Rectangle 6"/>
          <p:cNvSpPr>
            <a:spLocks noGrp="1" noChangeArrowheads="1"/>
          </p:cNvSpPr>
          <p:nvPr>
            <p:ph type="sldNum" sz="quarter" idx="4"/>
          </p:nvPr>
        </p:nvSpPr>
        <p:spPr bwMode="auto">
          <a:xfrm>
            <a:off x="6554788" y="6526213"/>
            <a:ext cx="2133600"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3" tIns="45722" rIns="91443" bIns="45722" numCol="1" anchor="t" anchorCtr="0" compatLnSpc="1">
            <a:prstTxWarp prst="textNoShape">
              <a:avLst/>
            </a:prstTxWarp>
          </a:bodyPr>
          <a:lstStyle>
            <a:lvl1pPr algn="r">
              <a:defRPr sz="900">
                <a:solidFill>
                  <a:schemeClr val="tx1"/>
                </a:solidFill>
                <a:latin typeface="+mj-lt"/>
              </a:defRPr>
            </a:lvl1pPr>
          </a:lstStyle>
          <a:p>
            <a:fld id="{412E62E3-D973-4C1E-8A9F-616F243D6F29}" type="slidenum">
              <a:rPr lang="ru-RU"/>
              <a:pPr/>
              <a:t>‹N›</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fontAlgn="base">
        <a:spcBef>
          <a:spcPct val="0"/>
        </a:spcBef>
        <a:spcAft>
          <a:spcPct val="0"/>
        </a:spcAft>
        <a:defRPr sz="3600">
          <a:solidFill>
            <a:srgbClr val="666666"/>
          </a:solidFill>
          <a:latin typeface="+mj-lt"/>
          <a:ea typeface="+mj-ea"/>
          <a:cs typeface="+mj-cs"/>
        </a:defRPr>
      </a:lvl1pPr>
      <a:lvl2pPr algn="l" rtl="0" fontAlgn="base">
        <a:spcBef>
          <a:spcPct val="0"/>
        </a:spcBef>
        <a:spcAft>
          <a:spcPct val="0"/>
        </a:spcAft>
        <a:defRPr sz="3600">
          <a:solidFill>
            <a:srgbClr val="666666"/>
          </a:solidFill>
          <a:latin typeface="Futura LT" pitchFamily="2" charset="0"/>
          <a:ea typeface="Kozuka Gothic Pro EL" pitchFamily="34" charset="-128"/>
        </a:defRPr>
      </a:lvl2pPr>
      <a:lvl3pPr algn="l" rtl="0" fontAlgn="base">
        <a:spcBef>
          <a:spcPct val="0"/>
        </a:spcBef>
        <a:spcAft>
          <a:spcPct val="0"/>
        </a:spcAft>
        <a:defRPr sz="3600">
          <a:solidFill>
            <a:srgbClr val="666666"/>
          </a:solidFill>
          <a:latin typeface="Futura LT" pitchFamily="2" charset="0"/>
          <a:ea typeface="Kozuka Gothic Pro EL" pitchFamily="34" charset="-128"/>
        </a:defRPr>
      </a:lvl3pPr>
      <a:lvl4pPr algn="l" rtl="0" fontAlgn="base">
        <a:spcBef>
          <a:spcPct val="0"/>
        </a:spcBef>
        <a:spcAft>
          <a:spcPct val="0"/>
        </a:spcAft>
        <a:defRPr sz="3600">
          <a:solidFill>
            <a:srgbClr val="666666"/>
          </a:solidFill>
          <a:latin typeface="Futura LT" pitchFamily="2" charset="0"/>
          <a:ea typeface="Kozuka Gothic Pro EL" pitchFamily="34" charset="-128"/>
        </a:defRPr>
      </a:lvl4pPr>
      <a:lvl5pPr algn="l" rtl="0" fontAlgn="base">
        <a:spcBef>
          <a:spcPct val="0"/>
        </a:spcBef>
        <a:spcAft>
          <a:spcPct val="0"/>
        </a:spcAft>
        <a:defRPr sz="3600">
          <a:solidFill>
            <a:srgbClr val="666666"/>
          </a:solidFill>
          <a:latin typeface="Futura LT" pitchFamily="2" charset="0"/>
          <a:ea typeface="Kozuka Gothic Pro EL" pitchFamily="34" charset="-128"/>
        </a:defRPr>
      </a:lvl5pPr>
      <a:lvl6pPr marL="457200" algn="l" rtl="0" fontAlgn="base">
        <a:spcBef>
          <a:spcPct val="0"/>
        </a:spcBef>
        <a:spcAft>
          <a:spcPct val="0"/>
        </a:spcAft>
        <a:defRPr sz="3600">
          <a:solidFill>
            <a:srgbClr val="666666"/>
          </a:solidFill>
          <a:latin typeface="Futura LT" pitchFamily="2" charset="0"/>
          <a:ea typeface="Kozuka Gothic Pro EL" pitchFamily="34" charset="-128"/>
        </a:defRPr>
      </a:lvl6pPr>
      <a:lvl7pPr marL="914400" algn="l" rtl="0" fontAlgn="base">
        <a:spcBef>
          <a:spcPct val="0"/>
        </a:spcBef>
        <a:spcAft>
          <a:spcPct val="0"/>
        </a:spcAft>
        <a:defRPr sz="3600">
          <a:solidFill>
            <a:srgbClr val="666666"/>
          </a:solidFill>
          <a:latin typeface="Futura LT" pitchFamily="2" charset="0"/>
          <a:ea typeface="Kozuka Gothic Pro EL" pitchFamily="34" charset="-128"/>
        </a:defRPr>
      </a:lvl7pPr>
      <a:lvl8pPr marL="1371600" algn="l" rtl="0" fontAlgn="base">
        <a:spcBef>
          <a:spcPct val="0"/>
        </a:spcBef>
        <a:spcAft>
          <a:spcPct val="0"/>
        </a:spcAft>
        <a:defRPr sz="3600">
          <a:solidFill>
            <a:srgbClr val="666666"/>
          </a:solidFill>
          <a:latin typeface="Futura LT" pitchFamily="2" charset="0"/>
          <a:ea typeface="Kozuka Gothic Pro EL" pitchFamily="34" charset="-128"/>
        </a:defRPr>
      </a:lvl8pPr>
      <a:lvl9pPr marL="1828800" algn="l" rtl="0" fontAlgn="base">
        <a:spcBef>
          <a:spcPct val="0"/>
        </a:spcBef>
        <a:spcAft>
          <a:spcPct val="0"/>
        </a:spcAft>
        <a:defRPr sz="3600">
          <a:solidFill>
            <a:srgbClr val="666666"/>
          </a:solidFill>
          <a:latin typeface="Futura LT" pitchFamily="2" charset="0"/>
          <a:ea typeface="Kozuka Gothic Pro EL" pitchFamily="34" charset="-128"/>
        </a:defRPr>
      </a:lvl9pPr>
    </p:titleStyle>
    <p:bodyStyle>
      <a:lvl1pPr marL="342900" indent="-342900" algn="l" rtl="0" fontAlgn="base">
        <a:spcBef>
          <a:spcPct val="20000"/>
        </a:spcBef>
        <a:spcAft>
          <a:spcPct val="0"/>
        </a:spcAft>
        <a:buChar char="•"/>
        <a:defRPr sz="2000">
          <a:solidFill>
            <a:srgbClr val="666666"/>
          </a:solidFill>
          <a:latin typeface="+mn-lt"/>
          <a:ea typeface="+mn-ea"/>
          <a:cs typeface="+mn-cs"/>
        </a:defRPr>
      </a:lvl1pPr>
      <a:lvl2pPr marL="742950" indent="-285750" algn="l" rtl="0" fontAlgn="base">
        <a:spcBef>
          <a:spcPct val="20000"/>
        </a:spcBef>
        <a:spcAft>
          <a:spcPct val="0"/>
        </a:spcAft>
        <a:buChar char="–"/>
        <a:defRPr sz="2000">
          <a:solidFill>
            <a:srgbClr val="666666"/>
          </a:solidFill>
          <a:latin typeface="+mn-lt"/>
        </a:defRPr>
      </a:lvl2pPr>
      <a:lvl3pPr marL="1143000" indent="-228600" algn="l" rtl="0" fontAlgn="base">
        <a:spcBef>
          <a:spcPct val="20000"/>
        </a:spcBef>
        <a:spcAft>
          <a:spcPct val="0"/>
        </a:spcAft>
        <a:buChar char="•"/>
        <a:defRPr sz="2000">
          <a:solidFill>
            <a:srgbClr val="666666"/>
          </a:solidFill>
          <a:latin typeface="+mn-lt"/>
        </a:defRPr>
      </a:lvl3pPr>
      <a:lvl4pPr marL="1600200" indent="-228600" algn="l" rtl="0" fontAlgn="base">
        <a:spcBef>
          <a:spcPct val="20000"/>
        </a:spcBef>
        <a:spcAft>
          <a:spcPct val="0"/>
        </a:spcAft>
        <a:buChar char="–"/>
        <a:defRPr sz="2000">
          <a:solidFill>
            <a:srgbClr val="666666"/>
          </a:solidFill>
          <a:latin typeface="+mn-lt"/>
        </a:defRPr>
      </a:lvl4pPr>
      <a:lvl5pPr marL="2057400" indent="-228600" algn="l" rtl="0" fontAlgn="base">
        <a:spcBef>
          <a:spcPct val="20000"/>
        </a:spcBef>
        <a:spcAft>
          <a:spcPct val="0"/>
        </a:spcAft>
        <a:buChar char="»"/>
        <a:defRPr sz="2000">
          <a:solidFill>
            <a:srgbClr val="666666"/>
          </a:solidFill>
          <a:latin typeface="+mn-lt"/>
        </a:defRPr>
      </a:lvl5pPr>
      <a:lvl6pPr marL="2514600" indent="-228600" algn="l" rtl="0" fontAlgn="base">
        <a:spcBef>
          <a:spcPct val="20000"/>
        </a:spcBef>
        <a:spcAft>
          <a:spcPct val="0"/>
        </a:spcAft>
        <a:buChar char="»"/>
        <a:defRPr sz="2000">
          <a:solidFill>
            <a:srgbClr val="666666"/>
          </a:solidFill>
          <a:latin typeface="+mn-lt"/>
        </a:defRPr>
      </a:lvl6pPr>
      <a:lvl7pPr marL="2971800" indent="-228600" algn="l" rtl="0" fontAlgn="base">
        <a:spcBef>
          <a:spcPct val="20000"/>
        </a:spcBef>
        <a:spcAft>
          <a:spcPct val="0"/>
        </a:spcAft>
        <a:buChar char="»"/>
        <a:defRPr sz="2000">
          <a:solidFill>
            <a:srgbClr val="666666"/>
          </a:solidFill>
          <a:latin typeface="+mn-lt"/>
        </a:defRPr>
      </a:lvl7pPr>
      <a:lvl8pPr marL="3429000" indent="-228600" algn="l" rtl="0" fontAlgn="base">
        <a:spcBef>
          <a:spcPct val="20000"/>
        </a:spcBef>
        <a:spcAft>
          <a:spcPct val="0"/>
        </a:spcAft>
        <a:buChar char="»"/>
        <a:defRPr sz="2000">
          <a:solidFill>
            <a:srgbClr val="666666"/>
          </a:solidFill>
          <a:latin typeface="+mn-lt"/>
        </a:defRPr>
      </a:lvl8pPr>
      <a:lvl9pPr marL="3886200" indent="-228600" algn="l" rtl="0" fontAlgn="base">
        <a:spcBef>
          <a:spcPct val="20000"/>
        </a:spcBef>
        <a:spcAft>
          <a:spcPct val="0"/>
        </a:spcAft>
        <a:buChar char="»"/>
        <a:defRPr sz="2000">
          <a:solidFill>
            <a:srgbClr val="666666"/>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myanimelist.net/" TargetMode="Externa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7" name="Rectangle 11"/>
          <p:cNvSpPr>
            <a:spLocks noGrp="1" noChangeArrowheads="1"/>
          </p:cNvSpPr>
          <p:nvPr>
            <p:ph type="subTitle" idx="1"/>
          </p:nvPr>
        </p:nvSpPr>
        <p:spPr>
          <a:xfrm>
            <a:off x="1692474" y="2800225"/>
            <a:ext cx="5976664" cy="843988"/>
          </a:xfrm>
          <a:noFill/>
          <a:ln/>
        </p:spPr>
        <p:txBody>
          <a:bodyPr/>
          <a:lstStyle/>
          <a:p>
            <a:r>
              <a:rPr lang="en-US" sz="2400" b="1" dirty="0"/>
              <a:t>Antonio De Lucia</a:t>
            </a:r>
          </a:p>
          <a:p>
            <a:r>
              <a:rPr lang="en-US" sz="2400" b="1" dirty="0"/>
              <a:t>Antonio </a:t>
            </a:r>
            <a:r>
              <a:rPr lang="en-US" sz="2400" b="1" dirty="0" err="1"/>
              <a:t>Maddaloni</a:t>
            </a:r>
            <a:endParaRPr lang="en-US" sz="2400" b="1" dirty="0"/>
          </a:p>
          <a:p>
            <a:r>
              <a:rPr lang="en-US" sz="2400" b="1" dirty="0"/>
              <a:t>Francesco Peluso</a:t>
            </a:r>
            <a:endParaRPr lang="ru-RU" sz="2400" b="1" dirty="0"/>
          </a:p>
        </p:txBody>
      </p:sp>
      <p:pic>
        <p:nvPicPr>
          <p:cNvPr id="3" name="Immagine 2" descr="Immagine che contiene testo, Carattere, logo, Elementi grafici&#10;&#10;Descrizione generata automaticamente">
            <a:extLst>
              <a:ext uri="{FF2B5EF4-FFF2-40B4-BE49-F238E27FC236}">
                <a16:creationId xmlns:a16="http://schemas.microsoft.com/office/drawing/2014/main" id="{94063B0F-F877-FA77-42A7-753825618A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4522" y="-674662"/>
            <a:ext cx="5544616" cy="3474887"/>
          </a:xfrm>
          <a:prstGeom prst="rect">
            <a:avLst/>
          </a:prstGeom>
        </p:spPr>
      </p:pic>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1825625" y="-98598"/>
            <a:ext cx="6913563" cy="1143000"/>
          </a:xfrm>
        </p:spPr>
        <p:txBody>
          <a:bodyPr wrap="square" anchor="ctr">
            <a:normAutofit/>
          </a:bodyPr>
          <a:lstStyle/>
          <a:p>
            <a:r>
              <a:rPr lang="en-US"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BACK-END</a:t>
            </a:r>
          </a:p>
        </p:txBody>
      </p:sp>
      <p:sp>
        <p:nvSpPr>
          <p:cNvPr id="364547" name="Rectangle 3"/>
          <p:cNvSpPr>
            <a:spLocks noGrp="1" noChangeArrowheads="1"/>
          </p:cNvSpPr>
          <p:nvPr>
            <p:ph idx="1"/>
          </p:nvPr>
        </p:nvSpPr>
        <p:spPr>
          <a:xfrm>
            <a:off x="3824685" y="915912"/>
            <a:ext cx="5320903" cy="1296143"/>
          </a:xfrm>
        </p:spPr>
        <p:txBody>
          <a:bodyPr wrap="square" anchor="t">
            <a:normAutofit lnSpcReduction="10000"/>
          </a:bodyPr>
          <a:lstStyle/>
          <a:p>
            <a:pPr marL="0" indent="0">
              <a:buNone/>
            </a:pPr>
            <a:r>
              <a:rPr lang="it-IT" altLang="ko-KR" dirty="0">
                <a:solidFill>
                  <a:schemeClr val="tx1"/>
                </a:solidFill>
              </a:rPr>
              <a:t>Sono stati creati cinque gruppi di rotte all'interno dell'applicazione, ognuno dei quali soddisfa specifiche funzionalità e requisiti operativi:</a:t>
            </a:r>
          </a:p>
        </p:txBody>
      </p:sp>
      <p:sp>
        <p:nvSpPr>
          <p:cNvPr id="6" name="Slide Number Placeholder 5"/>
          <p:cNvSpPr>
            <a:spLocks noGrp="1"/>
          </p:cNvSpPr>
          <p:nvPr>
            <p:ph type="sldNum" sz="quarter" idx="12"/>
          </p:nvPr>
        </p:nvSpPr>
        <p:spPr>
          <a:xfrm>
            <a:off x="6554788" y="6526213"/>
            <a:ext cx="2133600" cy="196850"/>
          </a:xfrm>
        </p:spPr>
        <p:txBody>
          <a:bodyPr wrap="square" anchor="t">
            <a:normAutofit/>
          </a:bodyPr>
          <a:lstStyle/>
          <a:p>
            <a:pPr>
              <a:lnSpc>
                <a:spcPct val="90000"/>
              </a:lnSpc>
              <a:spcAft>
                <a:spcPts val="600"/>
              </a:spcAft>
            </a:pPr>
            <a:fld id="{F2B31DBE-93FE-4C73-AA59-41D93BBF8F6F}" type="slidenum">
              <a:rPr lang="ru-RU" sz="700"/>
              <a:pPr>
                <a:lnSpc>
                  <a:spcPct val="90000"/>
                </a:lnSpc>
                <a:spcAft>
                  <a:spcPts val="600"/>
                </a:spcAft>
              </a:pPr>
              <a:t>10</a:t>
            </a:fld>
            <a:endParaRPr lang="ru-RU" sz="700"/>
          </a:p>
        </p:txBody>
      </p:sp>
      <p:pic>
        <p:nvPicPr>
          <p:cNvPr id="3" name="Immagine 2" descr="Immagine che contiene testo, Carattere, logo, Elementi grafici&#10;&#10;Descrizione generata automaticamente">
            <a:extLst>
              <a:ext uri="{FF2B5EF4-FFF2-40B4-BE49-F238E27FC236}">
                <a16:creationId xmlns:a16="http://schemas.microsoft.com/office/drawing/2014/main" id="{4A06F32B-58EA-66D0-6155-53E1A988D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54081" y="4756272"/>
            <a:ext cx="3083661" cy="1726852"/>
          </a:xfrm>
          <a:prstGeom prst="rect">
            <a:avLst/>
          </a:prstGeom>
        </p:spPr>
      </p:pic>
      <p:pic>
        <p:nvPicPr>
          <p:cNvPr id="4" name="Immagine 3" descr="Immagine che contiene cuore, schermata, Elementi grafici&#10;&#10;Descrizione generata automaticamente">
            <a:extLst>
              <a:ext uri="{FF2B5EF4-FFF2-40B4-BE49-F238E27FC236}">
                <a16:creationId xmlns:a16="http://schemas.microsoft.com/office/drawing/2014/main" id="{B6A8C866-8E80-D90C-A555-BB34627FC2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8254" y="915912"/>
            <a:ext cx="982413" cy="982413"/>
          </a:xfrm>
          <a:prstGeom prst="rect">
            <a:avLst/>
          </a:prstGeom>
        </p:spPr>
      </p:pic>
      <p:sp>
        <p:nvSpPr>
          <p:cNvPr id="5" name="CasellaDiTesto 4">
            <a:extLst>
              <a:ext uri="{FF2B5EF4-FFF2-40B4-BE49-F238E27FC236}">
                <a16:creationId xmlns:a16="http://schemas.microsoft.com/office/drawing/2014/main" id="{666CE517-7A90-CC1F-2822-5F4A6FAFF74B}"/>
              </a:ext>
            </a:extLst>
          </p:cNvPr>
          <p:cNvSpPr txBox="1"/>
          <p:nvPr/>
        </p:nvSpPr>
        <p:spPr>
          <a:xfrm>
            <a:off x="3824685" y="2612151"/>
            <a:ext cx="4248472" cy="1323439"/>
          </a:xfrm>
          <a:prstGeom prst="rect">
            <a:avLst/>
          </a:prstGeom>
          <a:noFill/>
        </p:spPr>
        <p:txBody>
          <a:bodyPr wrap="square" rtlCol="0">
            <a:spAutoFit/>
          </a:bodyPr>
          <a:lstStyle/>
          <a:p>
            <a:r>
              <a:rPr lang="it-IT" altLang="ko-KR" sz="2000" dirty="0">
                <a:solidFill>
                  <a:schemeClr val="tx1"/>
                </a:solidFill>
                <a:latin typeface="+mn-lt"/>
              </a:rPr>
              <a:t>Rotte per la gestione degli utenti: Queste rotte sono focalizzate sulla gestione delle informazioni e delle preferenze degli utenti;</a:t>
            </a:r>
          </a:p>
        </p:txBody>
      </p:sp>
      <p:sp>
        <p:nvSpPr>
          <p:cNvPr id="2" name="CasellaDiTesto 1">
            <a:extLst>
              <a:ext uri="{FF2B5EF4-FFF2-40B4-BE49-F238E27FC236}">
                <a16:creationId xmlns:a16="http://schemas.microsoft.com/office/drawing/2014/main" id="{073930D0-045B-DC67-4E46-CB6E09670165}"/>
              </a:ext>
            </a:extLst>
          </p:cNvPr>
          <p:cNvSpPr txBox="1"/>
          <p:nvPr/>
        </p:nvSpPr>
        <p:spPr>
          <a:xfrm>
            <a:off x="3824685" y="4291628"/>
            <a:ext cx="4392488" cy="2431435"/>
          </a:xfrm>
          <a:prstGeom prst="rect">
            <a:avLst/>
          </a:prstGeom>
          <a:noFill/>
        </p:spPr>
        <p:txBody>
          <a:bodyPr wrap="square" rtlCol="0">
            <a:spAutoFit/>
          </a:bodyPr>
          <a:lstStyle/>
          <a:p>
            <a:r>
              <a:rPr lang="it-IT" altLang="ko-KR" sz="2000" dirty="0">
                <a:solidFill>
                  <a:schemeClr val="tx1"/>
                </a:solidFill>
                <a:latin typeface="+mn-lt"/>
              </a:rPr>
              <a:t>Rotte per la gestione delle recensioni: Questo gruppo di rotte è dedicato alla gestione delle recensioni degli anime, permettendo agli utenti di aggiungere, modificare o cancellare recensioni.</a:t>
            </a:r>
          </a:p>
          <a:p>
            <a:endParaRPr lang="it-IT" dirty="0"/>
          </a:p>
        </p:txBody>
      </p:sp>
      <p:pic>
        <p:nvPicPr>
          <p:cNvPr id="8" name="Immagine 7" descr="Immagine che contiene clipart, cartone animato&#10;&#10;Descrizione generata automaticamente">
            <a:extLst>
              <a:ext uri="{FF2B5EF4-FFF2-40B4-BE49-F238E27FC236}">
                <a16:creationId xmlns:a16="http://schemas.microsoft.com/office/drawing/2014/main" id="{BCDF60C3-8861-0ADA-E8BD-3F733951BB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5924" y="2836498"/>
            <a:ext cx="874743" cy="874743"/>
          </a:xfrm>
          <a:prstGeom prst="rect">
            <a:avLst/>
          </a:prstGeom>
        </p:spPr>
      </p:pic>
      <p:pic>
        <p:nvPicPr>
          <p:cNvPr id="10" name="Immagine 9" descr="Immagine che contiene cartone animato, clipart, schermata, simbolo&#10;&#10;Descrizione generata automaticamente">
            <a:extLst>
              <a:ext uri="{FF2B5EF4-FFF2-40B4-BE49-F238E27FC236}">
                <a16:creationId xmlns:a16="http://schemas.microsoft.com/office/drawing/2014/main" id="{7B6749E5-3241-BD43-0107-8308F8C635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2342" y="4745440"/>
            <a:ext cx="761905" cy="761905"/>
          </a:xfrm>
          <a:prstGeom prst="rect">
            <a:avLst/>
          </a:prstGeom>
        </p:spPr>
      </p:pic>
    </p:spTree>
    <p:extLst>
      <p:ext uri="{BB962C8B-B14F-4D97-AF65-F5344CB8AC3E}">
        <p14:creationId xmlns:p14="http://schemas.microsoft.com/office/powerpoint/2010/main" val="34833374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1825625" y="-98598"/>
            <a:ext cx="6913563" cy="1143000"/>
          </a:xfrm>
        </p:spPr>
        <p:txBody>
          <a:bodyPr wrap="square" anchor="ctr">
            <a:normAutofit/>
          </a:bodyPr>
          <a:lstStyle/>
          <a:p>
            <a:r>
              <a:rPr lang="en-US"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BACK-END</a:t>
            </a:r>
          </a:p>
        </p:txBody>
      </p:sp>
      <p:sp>
        <p:nvSpPr>
          <p:cNvPr id="364547" name="Rectangle 3"/>
          <p:cNvSpPr>
            <a:spLocks noGrp="1" noChangeArrowheads="1"/>
          </p:cNvSpPr>
          <p:nvPr>
            <p:ph idx="1"/>
          </p:nvPr>
        </p:nvSpPr>
        <p:spPr>
          <a:xfrm>
            <a:off x="2061206" y="1246800"/>
            <a:ext cx="6844209" cy="2182994"/>
          </a:xfrm>
        </p:spPr>
        <p:txBody>
          <a:bodyPr wrap="square" anchor="t">
            <a:normAutofit/>
          </a:bodyPr>
          <a:lstStyle/>
          <a:p>
            <a:pPr marL="0" indent="0">
              <a:buNone/>
            </a:pPr>
            <a:r>
              <a:rPr lang="it-IT" b="0" i="0" dirty="0">
                <a:solidFill>
                  <a:schemeClr val="tx1"/>
                </a:solidFill>
                <a:effectLst/>
                <a:highlight>
                  <a:srgbClr val="FFFFFF"/>
                </a:highlight>
              </a:rPr>
              <a:t>Sono stati definiti dei controller grazie ai quali abbiamo gestito le </a:t>
            </a:r>
            <a:r>
              <a:rPr lang="it-IT" b="0" i="0" dirty="0" err="1">
                <a:solidFill>
                  <a:schemeClr val="tx1"/>
                </a:solidFill>
                <a:effectLst/>
                <a:highlight>
                  <a:srgbClr val="FFFFFF"/>
                </a:highlight>
              </a:rPr>
              <a:t>request</a:t>
            </a:r>
            <a:r>
              <a:rPr lang="it-IT" b="0" i="0" dirty="0">
                <a:solidFill>
                  <a:schemeClr val="tx1"/>
                </a:solidFill>
                <a:effectLst/>
                <a:highlight>
                  <a:srgbClr val="FFFFFF"/>
                </a:highlight>
              </a:rPr>
              <a:t>, effettuati eventuali controlli</a:t>
            </a:r>
            <a:r>
              <a:rPr lang="it-IT" dirty="0">
                <a:solidFill>
                  <a:schemeClr val="tx1"/>
                </a:solidFill>
              </a:rPr>
              <a:t/>
            </a:r>
            <a:br>
              <a:rPr lang="it-IT" dirty="0">
                <a:solidFill>
                  <a:schemeClr val="tx1"/>
                </a:solidFill>
              </a:rPr>
            </a:br>
            <a:r>
              <a:rPr lang="it-IT" b="0" i="0" dirty="0">
                <a:solidFill>
                  <a:schemeClr val="tx1"/>
                </a:solidFill>
                <a:effectLst/>
                <a:highlight>
                  <a:srgbClr val="FFFFFF"/>
                </a:highlight>
              </a:rPr>
              <a:t>ed infine ritornare le </a:t>
            </a:r>
            <a:r>
              <a:rPr lang="it-IT" b="0" i="0" dirty="0" err="1">
                <a:solidFill>
                  <a:schemeClr val="tx1"/>
                </a:solidFill>
                <a:effectLst/>
                <a:highlight>
                  <a:srgbClr val="FFFFFF"/>
                </a:highlight>
              </a:rPr>
              <a:t>response</a:t>
            </a:r>
            <a:r>
              <a:rPr lang="it-IT" b="0" i="0" dirty="0">
                <a:solidFill>
                  <a:schemeClr val="tx1"/>
                </a:solidFill>
                <a:effectLst/>
                <a:highlight>
                  <a:srgbClr val="FFFFFF"/>
                </a:highlight>
              </a:rPr>
              <a:t> al client. I controller utilizzati sono i seguenti:</a:t>
            </a:r>
            <a:r>
              <a:rPr lang="it-IT" dirty="0"/>
              <a:t/>
            </a:r>
            <a:br>
              <a:rPr lang="it-IT" dirty="0"/>
            </a:br>
            <a:endParaRPr lang="it-IT" altLang="ko-KR" dirty="0">
              <a:solidFill>
                <a:schemeClr val="tx1"/>
              </a:solidFill>
            </a:endParaRPr>
          </a:p>
        </p:txBody>
      </p:sp>
      <p:sp>
        <p:nvSpPr>
          <p:cNvPr id="6" name="Slide Number Placeholder 5"/>
          <p:cNvSpPr>
            <a:spLocks noGrp="1"/>
          </p:cNvSpPr>
          <p:nvPr>
            <p:ph type="sldNum" sz="quarter" idx="12"/>
          </p:nvPr>
        </p:nvSpPr>
        <p:spPr>
          <a:xfrm>
            <a:off x="6554788" y="6526213"/>
            <a:ext cx="2133600" cy="196850"/>
          </a:xfrm>
        </p:spPr>
        <p:txBody>
          <a:bodyPr wrap="square" anchor="t">
            <a:normAutofit/>
          </a:bodyPr>
          <a:lstStyle/>
          <a:p>
            <a:pPr>
              <a:lnSpc>
                <a:spcPct val="90000"/>
              </a:lnSpc>
              <a:spcAft>
                <a:spcPts val="600"/>
              </a:spcAft>
            </a:pPr>
            <a:fld id="{F2B31DBE-93FE-4C73-AA59-41D93BBF8F6F}" type="slidenum">
              <a:rPr lang="ru-RU" sz="700"/>
              <a:pPr>
                <a:lnSpc>
                  <a:spcPct val="90000"/>
                </a:lnSpc>
                <a:spcAft>
                  <a:spcPts val="600"/>
                </a:spcAft>
              </a:pPr>
              <a:t>11</a:t>
            </a:fld>
            <a:endParaRPr lang="ru-RU" sz="700"/>
          </a:p>
        </p:txBody>
      </p:sp>
      <p:pic>
        <p:nvPicPr>
          <p:cNvPr id="3" name="Immagine 2" descr="Immagine che contiene testo, Carattere, logo, Elementi grafici&#10;&#10;Descrizione generata automaticamente">
            <a:extLst>
              <a:ext uri="{FF2B5EF4-FFF2-40B4-BE49-F238E27FC236}">
                <a16:creationId xmlns:a16="http://schemas.microsoft.com/office/drawing/2014/main" id="{4A06F32B-58EA-66D0-6155-53E1A988D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54081" y="4756272"/>
            <a:ext cx="3083661" cy="1726852"/>
          </a:xfrm>
          <a:prstGeom prst="rect">
            <a:avLst/>
          </a:prstGeom>
        </p:spPr>
      </p:pic>
      <p:sp>
        <p:nvSpPr>
          <p:cNvPr id="2" name="CasellaDiTesto 1">
            <a:extLst>
              <a:ext uri="{FF2B5EF4-FFF2-40B4-BE49-F238E27FC236}">
                <a16:creationId xmlns:a16="http://schemas.microsoft.com/office/drawing/2014/main" id="{F3A9AB65-BA12-5E77-CA33-377ED593136D}"/>
              </a:ext>
            </a:extLst>
          </p:cNvPr>
          <p:cNvSpPr txBox="1"/>
          <p:nvPr/>
        </p:nvSpPr>
        <p:spPr>
          <a:xfrm>
            <a:off x="4114800" y="3071091"/>
            <a:ext cx="914400" cy="914400"/>
          </a:xfrm>
          <a:prstGeom prst="rect">
            <a:avLst/>
          </a:prstGeom>
          <a:noFill/>
        </p:spPr>
        <p:txBody>
          <a:bodyPr wrap="square" rtlCol="0">
            <a:spAutoFit/>
          </a:bodyPr>
          <a:lstStyle/>
          <a:p>
            <a:endParaRPr lang="it-IT" dirty="0"/>
          </a:p>
        </p:txBody>
      </p:sp>
      <p:sp>
        <p:nvSpPr>
          <p:cNvPr id="4" name="CasellaDiTesto 3">
            <a:extLst>
              <a:ext uri="{FF2B5EF4-FFF2-40B4-BE49-F238E27FC236}">
                <a16:creationId xmlns:a16="http://schemas.microsoft.com/office/drawing/2014/main" id="{C83C58C8-B556-53F8-61C0-835FE685CAEC}"/>
              </a:ext>
            </a:extLst>
          </p:cNvPr>
          <p:cNvSpPr txBox="1"/>
          <p:nvPr/>
        </p:nvSpPr>
        <p:spPr>
          <a:xfrm>
            <a:off x="2068819" y="2731929"/>
            <a:ext cx="4536504" cy="2862322"/>
          </a:xfrm>
          <a:prstGeom prst="rect">
            <a:avLst/>
          </a:prstGeom>
          <a:noFill/>
        </p:spPr>
        <p:txBody>
          <a:bodyPr wrap="square" rtlCol="0">
            <a:spAutoFit/>
          </a:bodyPr>
          <a:lstStyle/>
          <a:p>
            <a:r>
              <a:rPr lang="it-IT" sz="2000" b="0" i="0" dirty="0">
                <a:solidFill>
                  <a:schemeClr val="tx1"/>
                </a:solidFill>
                <a:effectLst/>
                <a:highlight>
                  <a:srgbClr val="FFFFFF"/>
                </a:highlight>
                <a:latin typeface="Arial" panose="020B0604020202020204" pitchFamily="34" charset="0"/>
              </a:rPr>
              <a:t>• </a:t>
            </a:r>
            <a:r>
              <a:rPr lang="it-IT" sz="2000" b="0" i="0" dirty="0" err="1">
                <a:solidFill>
                  <a:schemeClr val="tx1"/>
                </a:solidFill>
                <a:effectLst/>
                <a:highlight>
                  <a:srgbClr val="FFFFFF"/>
                </a:highlight>
                <a:latin typeface="Arial" panose="020B0604020202020204" pitchFamily="34" charset="0"/>
              </a:rPr>
              <a:t>AnimeController</a:t>
            </a:r>
            <a:endParaRPr lang="it-IT" sz="2000" b="0" i="0" dirty="0">
              <a:solidFill>
                <a:schemeClr val="tx1"/>
              </a:solidFill>
              <a:effectLst/>
              <a:highlight>
                <a:srgbClr val="FFFFFF"/>
              </a:highlight>
              <a:latin typeface="Arial" panose="020B0604020202020204" pitchFamily="34" charset="0"/>
            </a:endParaRPr>
          </a:p>
          <a:p>
            <a:r>
              <a:rPr lang="it-IT" sz="2000" dirty="0">
                <a:solidFill>
                  <a:schemeClr val="tx1"/>
                </a:solidFill>
              </a:rPr>
              <a:t/>
            </a:r>
            <a:br>
              <a:rPr lang="it-IT" sz="2000" dirty="0">
                <a:solidFill>
                  <a:schemeClr val="tx1"/>
                </a:solidFill>
              </a:rPr>
            </a:br>
            <a:r>
              <a:rPr lang="it-IT" sz="2000" b="0" i="0" dirty="0">
                <a:solidFill>
                  <a:schemeClr val="tx1"/>
                </a:solidFill>
                <a:effectLst/>
                <a:highlight>
                  <a:srgbClr val="FFFFFF"/>
                </a:highlight>
                <a:latin typeface="Arial" panose="020B0604020202020204" pitchFamily="34" charset="0"/>
              </a:rPr>
              <a:t>• </a:t>
            </a:r>
            <a:r>
              <a:rPr lang="it-IT" sz="2000" b="0" i="0" dirty="0" err="1">
                <a:solidFill>
                  <a:schemeClr val="tx1"/>
                </a:solidFill>
                <a:effectLst/>
                <a:highlight>
                  <a:srgbClr val="FFFFFF"/>
                </a:highlight>
                <a:latin typeface="Arial" panose="020B0604020202020204" pitchFamily="34" charset="0"/>
              </a:rPr>
              <a:t>RegistrazioneController</a:t>
            </a:r>
            <a:endParaRPr lang="it-IT" sz="2000" b="0" i="0" dirty="0">
              <a:solidFill>
                <a:schemeClr val="tx1"/>
              </a:solidFill>
              <a:effectLst/>
              <a:highlight>
                <a:srgbClr val="FFFFFF"/>
              </a:highlight>
              <a:latin typeface="Arial" panose="020B0604020202020204" pitchFamily="34" charset="0"/>
            </a:endParaRPr>
          </a:p>
          <a:p>
            <a:r>
              <a:rPr lang="it-IT" sz="2000" dirty="0">
                <a:solidFill>
                  <a:schemeClr val="tx1"/>
                </a:solidFill>
              </a:rPr>
              <a:t/>
            </a:r>
            <a:br>
              <a:rPr lang="it-IT" sz="2000" dirty="0">
                <a:solidFill>
                  <a:schemeClr val="tx1"/>
                </a:solidFill>
              </a:rPr>
            </a:br>
            <a:r>
              <a:rPr lang="it-IT" sz="2000" b="0" i="0" dirty="0">
                <a:solidFill>
                  <a:schemeClr val="tx1"/>
                </a:solidFill>
                <a:effectLst/>
                <a:highlight>
                  <a:srgbClr val="FFFFFF"/>
                </a:highlight>
                <a:latin typeface="Arial" panose="020B0604020202020204" pitchFamily="34" charset="0"/>
              </a:rPr>
              <a:t>• </a:t>
            </a:r>
            <a:r>
              <a:rPr lang="it-IT" sz="2000" b="0" i="0" dirty="0" err="1">
                <a:solidFill>
                  <a:schemeClr val="tx1"/>
                </a:solidFill>
                <a:effectLst/>
                <a:highlight>
                  <a:srgbClr val="FFFFFF"/>
                </a:highlight>
                <a:latin typeface="Arial" panose="020B0604020202020204" pitchFamily="34" charset="0"/>
              </a:rPr>
              <a:t>TokenController</a:t>
            </a:r>
            <a:endParaRPr lang="it-IT" sz="2000" b="0" i="0" dirty="0">
              <a:solidFill>
                <a:schemeClr val="tx1"/>
              </a:solidFill>
              <a:effectLst/>
              <a:highlight>
                <a:srgbClr val="FFFFFF"/>
              </a:highlight>
              <a:latin typeface="Arial" panose="020B0604020202020204" pitchFamily="34" charset="0"/>
            </a:endParaRPr>
          </a:p>
          <a:p>
            <a:r>
              <a:rPr lang="it-IT" sz="2000" dirty="0">
                <a:solidFill>
                  <a:schemeClr val="tx1"/>
                </a:solidFill>
              </a:rPr>
              <a:t/>
            </a:r>
            <a:br>
              <a:rPr lang="it-IT" sz="2000" dirty="0">
                <a:solidFill>
                  <a:schemeClr val="tx1"/>
                </a:solidFill>
              </a:rPr>
            </a:br>
            <a:r>
              <a:rPr lang="it-IT" sz="2000" b="0" i="0" dirty="0">
                <a:solidFill>
                  <a:schemeClr val="tx1"/>
                </a:solidFill>
                <a:effectLst/>
                <a:highlight>
                  <a:srgbClr val="FFFFFF"/>
                </a:highlight>
                <a:latin typeface="Arial" panose="020B0604020202020204" pitchFamily="34" charset="0"/>
              </a:rPr>
              <a:t>• </a:t>
            </a:r>
            <a:r>
              <a:rPr lang="it-IT" sz="2000" b="0" i="0" dirty="0" err="1">
                <a:solidFill>
                  <a:schemeClr val="tx1"/>
                </a:solidFill>
                <a:effectLst/>
                <a:highlight>
                  <a:srgbClr val="FFFFFF"/>
                </a:highlight>
                <a:latin typeface="Arial" panose="020B0604020202020204" pitchFamily="34" charset="0"/>
              </a:rPr>
              <a:t>RecensioniController</a:t>
            </a:r>
            <a:endParaRPr lang="it-IT" sz="2000" b="0" i="0" dirty="0">
              <a:solidFill>
                <a:schemeClr val="tx1"/>
              </a:solidFill>
              <a:effectLst/>
              <a:highlight>
                <a:srgbClr val="FFFFFF"/>
              </a:highlight>
              <a:latin typeface="Arial" panose="020B0604020202020204" pitchFamily="34" charset="0"/>
            </a:endParaRPr>
          </a:p>
          <a:p>
            <a:r>
              <a:rPr lang="it-IT" sz="2000" dirty="0">
                <a:solidFill>
                  <a:schemeClr val="tx1"/>
                </a:solidFill>
              </a:rPr>
              <a:t/>
            </a:r>
            <a:br>
              <a:rPr lang="it-IT" sz="2000" dirty="0">
                <a:solidFill>
                  <a:schemeClr val="tx1"/>
                </a:solidFill>
              </a:rPr>
            </a:br>
            <a:r>
              <a:rPr lang="it-IT" sz="2000" b="0" i="0" dirty="0">
                <a:solidFill>
                  <a:schemeClr val="tx1"/>
                </a:solidFill>
                <a:effectLst/>
                <a:highlight>
                  <a:srgbClr val="FFFFFF"/>
                </a:highlight>
                <a:latin typeface="Arial" panose="020B0604020202020204" pitchFamily="34" charset="0"/>
              </a:rPr>
              <a:t>• </a:t>
            </a:r>
            <a:r>
              <a:rPr lang="it-IT" sz="2000" b="0" i="0" dirty="0" err="1">
                <a:solidFill>
                  <a:schemeClr val="tx1"/>
                </a:solidFill>
                <a:effectLst/>
                <a:highlight>
                  <a:srgbClr val="FFFFFF"/>
                </a:highlight>
                <a:latin typeface="Arial" panose="020B0604020202020204" pitchFamily="34" charset="0"/>
              </a:rPr>
              <a:t>UserController</a:t>
            </a:r>
            <a:endParaRPr lang="it-IT" sz="2000" dirty="0">
              <a:latin typeface="+mn-lt"/>
            </a:endParaRPr>
          </a:p>
        </p:txBody>
      </p:sp>
      <p:pic>
        <p:nvPicPr>
          <p:cNvPr id="7" name="Immagine 6" descr="Immagine che contiene Controller di gioco, joystick&#10;&#10;Descrizione generata automaticamente">
            <a:extLst>
              <a:ext uri="{FF2B5EF4-FFF2-40B4-BE49-F238E27FC236}">
                <a16:creationId xmlns:a16="http://schemas.microsoft.com/office/drawing/2014/main" id="{B68DA722-7C75-D713-1498-2377AA0D75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0986" y="136525"/>
            <a:ext cx="941198" cy="941198"/>
          </a:xfrm>
          <a:prstGeom prst="rect">
            <a:avLst/>
          </a:prstGeom>
        </p:spPr>
      </p:pic>
    </p:spTree>
    <p:extLst>
      <p:ext uri="{BB962C8B-B14F-4D97-AF65-F5344CB8AC3E}">
        <p14:creationId xmlns:p14="http://schemas.microsoft.com/office/powerpoint/2010/main" val="36535271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1825625" y="-98598"/>
            <a:ext cx="6913563" cy="1143000"/>
          </a:xfrm>
        </p:spPr>
        <p:txBody>
          <a:bodyPr wrap="square" anchor="ctr">
            <a:normAutofit/>
          </a:bodyPr>
          <a:lstStyle/>
          <a:p>
            <a:r>
              <a:rPr lang="en-US"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BACK-END</a:t>
            </a:r>
          </a:p>
        </p:txBody>
      </p:sp>
      <p:sp>
        <p:nvSpPr>
          <p:cNvPr id="364547" name="Rectangle 3"/>
          <p:cNvSpPr>
            <a:spLocks noGrp="1" noChangeArrowheads="1"/>
          </p:cNvSpPr>
          <p:nvPr>
            <p:ph idx="1"/>
          </p:nvPr>
        </p:nvSpPr>
        <p:spPr>
          <a:xfrm>
            <a:off x="1894979" y="2277666"/>
            <a:ext cx="6844209" cy="3744415"/>
          </a:xfrm>
        </p:spPr>
        <p:txBody>
          <a:bodyPr wrap="square" anchor="t">
            <a:normAutofit fontScale="92500" lnSpcReduction="10000"/>
          </a:bodyPr>
          <a:lstStyle/>
          <a:p>
            <a:pPr marL="0" indent="0">
              <a:buNone/>
            </a:pPr>
            <a:r>
              <a:rPr lang="it-IT" dirty="0">
                <a:solidFill>
                  <a:schemeClr val="tx1"/>
                </a:solidFill>
              </a:rPr>
              <a:t>Questo controller contiene i seguenti metodi:</a:t>
            </a:r>
          </a:p>
          <a:p>
            <a:endParaRPr lang="it-IT" dirty="0">
              <a:solidFill>
                <a:schemeClr val="tx1"/>
              </a:solidFill>
            </a:endParaRPr>
          </a:p>
          <a:p>
            <a:r>
              <a:rPr lang="it-IT" dirty="0" err="1">
                <a:solidFill>
                  <a:schemeClr val="tx1"/>
                </a:solidFill>
              </a:rPr>
              <a:t>getListaAnime</a:t>
            </a:r>
            <a:r>
              <a:rPr lang="it-IT" dirty="0">
                <a:solidFill>
                  <a:schemeClr val="tx1"/>
                </a:solidFill>
              </a:rPr>
              <a:t>: gestisce le richieste per per ottenere la lista degli anime con un sistema di paginazione;</a:t>
            </a:r>
          </a:p>
          <a:p>
            <a:r>
              <a:rPr lang="it-IT" dirty="0" err="1">
                <a:solidFill>
                  <a:schemeClr val="tx1"/>
                </a:solidFill>
              </a:rPr>
              <a:t>getAnime</a:t>
            </a:r>
            <a:r>
              <a:rPr lang="it-IT" dirty="0">
                <a:solidFill>
                  <a:schemeClr val="tx1"/>
                </a:solidFill>
              </a:rPr>
              <a:t>: recupera i dettagli di un singolo anime specifico tramite il suo ID;</a:t>
            </a:r>
          </a:p>
          <a:p>
            <a:r>
              <a:rPr lang="it-IT" dirty="0" err="1">
                <a:solidFill>
                  <a:schemeClr val="tx1"/>
                </a:solidFill>
              </a:rPr>
              <a:t>searchAnime</a:t>
            </a:r>
            <a:r>
              <a:rPr lang="it-IT" dirty="0">
                <a:solidFill>
                  <a:schemeClr val="tx1"/>
                </a:solidFill>
              </a:rPr>
              <a:t>: gestisce la ricerca degli anime all’interno della lista degli anime, per cercare un anime specifico;</a:t>
            </a:r>
          </a:p>
          <a:p>
            <a:r>
              <a:rPr lang="it-IT" dirty="0" err="1">
                <a:solidFill>
                  <a:schemeClr val="tx1"/>
                </a:solidFill>
              </a:rPr>
              <a:t>addFavouriteAnime</a:t>
            </a:r>
            <a:r>
              <a:rPr lang="it-IT" dirty="0">
                <a:solidFill>
                  <a:schemeClr val="tx1"/>
                </a:solidFill>
              </a:rPr>
              <a:t>: metodo che aggiunge un anime, tramite il suo ID, alla lista degli anime </a:t>
            </a:r>
            <a:r>
              <a:rPr lang="it-IT" dirty="0" err="1">
                <a:solidFill>
                  <a:schemeClr val="tx1"/>
                </a:solidFill>
              </a:rPr>
              <a:t>prefereti</a:t>
            </a:r>
            <a:r>
              <a:rPr lang="it-IT" dirty="0">
                <a:solidFill>
                  <a:schemeClr val="tx1"/>
                </a:solidFill>
              </a:rPr>
              <a:t> dell’utente.</a:t>
            </a:r>
          </a:p>
          <a:p>
            <a:pPr marL="0" indent="0">
              <a:buNone/>
            </a:pPr>
            <a:r>
              <a:rPr lang="it-IT" sz="2400" dirty="0">
                <a:solidFill>
                  <a:schemeClr val="tx1"/>
                </a:solidFill>
              </a:rPr>
              <a:t/>
            </a:r>
            <a:br>
              <a:rPr lang="it-IT" sz="2400" dirty="0">
                <a:solidFill>
                  <a:schemeClr val="tx1"/>
                </a:solidFill>
              </a:rPr>
            </a:br>
            <a:endParaRPr lang="it-IT" altLang="ko-KR" sz="2400" dirty="0">
              <a:solidFill>
                <a:schemeClr val="tx1"/>
              </a:solidFill>
            </a:endParaRPr>
          </a:p>
        </p:txBody>
      </p:sp>
      <p:sp>
        <p:nvSpPr>
          <p:cNvPr id="6" name="Slide Number Placeholder 5"/>
          <p:cNvSpPr>
            <a:spLocks noGrp="1"/>
          </p:cNvSpPr>
          <p:nvPr>
            <p:ph type="sldNum" sz="quarter" idx="12"/>
          </p:nvPr>
        </p:nvSpPr>
        <p:spPr>
          <a:xfrm>
            <a:off x="6554788" y="6526213"/>
            <a:ext cx="2133600" cy="196850"/>
          </a:xfrm>
        </p:spPr>
        <p:txBody>
          <a:bodyPr wrap="square" anchor="t">
            <a:normAutofit/>
          </a:bodyPr>
          <a:lstStyle/>
          <a:p>
            <a:pPr>
              <a:lnSpc>
                <a:spcPct val="90000"/>
              </a:lnSpc>
              <a:spcAft>
                <a:spcPts val="600"/>
              </a:spcAft>
            </a:pPr>
            <a:fld id="{F2B31DBE-93FE-4C73-AA59-41D93BBF8F6F}" type="slidenum">
              <a:rPr lang="ru-RU" sz="700"/>
              <a:pPr>
                <a:lnSpc>
                  <a:spcPct val="90000"/>
                </a:lnSpc>
                <a:spcAft>
                  <a:spcPts val="600"/>
                </a:spcAft>
              </a:pPr>
              <a:t>12</a:t>
            </a:fld>
            <a:endParaRPr lang="ru-RU" sz="700"/>
          </a:p>
        </p:txBody>
      </p:sp>
      <p:pic>
        <p:nvPicPr>
          <p:cNvPr id="3" name="Immagine 2" descr="Immagine che contiene testo, Carattere, logo, Elementi grafici&#10;&#10;Descrizione generata automaticamente">
            <a:extLst>
              <a:ext uri="{FF2B5EF4-FFF2-40B4-BE49-F238E27FC236}">
                <a16:creationId xmlns:a16="http://schemas.microsoft.com/office/drawing/2014/main" id="{4A06F32B-58EA-66D0-6155-53E1A988D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54081" y="4756272"/>
            <a:ext cx="3083661" cy="1726852"/>
          </a:xfrm>
          <a:prstGeom prst="rect">
            <a:avLst/>
          </a:prstGeom>
        </p:spPr>
      </p:pic>
      <p:sp>
        <p:nvSpPr>
          <p:cNvPr id="5" name="CasellaDiTesto 4">
            <a:extLst>
              <a:ext uri="{FF2B5EF4-FFF2-40B4-BE49-F238E27FC236}">
                <a16:creationId xmlns:a16="http://schemas.microsoft.com/office/drawing/2014/main" id="{18577F59-49E4-5CB0-0F45-6D61FD1424FF}"/>
              </a:ext>
            </a:extLst>
          </p:cNvPr>
          <p:cNvSpPr txBox="1"/>
          <p:nvPr/>
        </p:nvSpPr>
        <p:spPr>
          <a:xfrm>
            <a:off x="4033361" y="1267706"/>
            <a:ext cx="2449610" cy="400110"/>
          </a:xfrm>
          <a:prstGeom prst="rect">
            <a:avLst/>
          </a:prstGeom>
          <a:noFill/>
        </p:spPr>
        <p:txBody>
          <a:bodyPr wrap="square" rtlCol="0">
            <a:spAutoFit/>
          </a:bodyPr>
          <a:lstStyle/>
          <a:p>
            <a:r>
              <a:rPr lang="it-IT" sz="2000" b="1" dirty="0">
                <a:solidFill>
                  <a:schemeClr val="tx1"/>
                </a:solidFill>
                <a:latin typeface="+mn-lt"/>
              </a:rPr>
              <a:t>Anime Controller</a:t>
            </a:r>
          </a:p>
        </p:txBody>
      </p:sp>
      <p:pic>
        <p:nvPicPr>
          <p:cNvPr id="8" name="Immagine 7" descr="Immagine che contiene Controller di gioco, joystick&#10;&#10;Descrizione generata automaticamente">
            <a:extLst>
              <a:ext uri="{FF2B5EF4-FFF2-40B4-BE49-F238E27FC236}">
                <a16:creationId xmlns:a16="http://schemas.microsoft.com/office/drawing/2014/main" id="{2D6930F5-2CA6-C49C-BFE7-50206DAE7E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8890" y="1054630"/>
            <a:ext cx="812698" cy="812698"/>
          </a:xfrm>
          <a:prstGeom prst="rect">
            <a:avLst/>
          </a:prstGeom>
        </p:spPr>
      </p:pic>
      <p:pic>
        <p:nvPicPr>
          <p:cNvPr id="10" name="Immagine 9">
            <a:extLst>
              <a:ext uri="{FF2B5EF4-FFF2-40B4-BE49-F238E27FC236}">
                <a16:creationId xmlns:a16="http://schemas.microsoft.com/office/drawing/2014/main" id="{2D5A7928-A00D-98AA-FA00-FD23D73D79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4745" y="1041609"/>
            <a:ext cx="812698" cy="812698"/>
          </a:xfrm>
          <a:prstGeom prst="rect">
            <a:avLst/>
          </a:prstGeom>
        </p:spPr>
      </p:pic>
    </p:spTree>
    <p:extLst>
      <p:ext uri="{BB962C8B-B14F-4D97-AF65-F5344CB8AC3E}">
        <p14:creationId xmlns:p14="http://schemas.microsoft.com/office/powerpoint/2010/main" val="263618058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64547">
                                            <p:txEl>
                                              <p:pRg st="0" end="0"/>
                                            </p:txEl>
                                          </p:spTgt>
                                        </p:tgtEl>
                                        <p:attrNameLst>
                                          <p:attrName>style.visibility</p:attrName>
                                        </p:attrNameLst>
                                      </p:cBhvr>
                                      <p:to>
                                        <p:strVal val="visible"/>
                                      </p:to>
                                    </p:set>
                                    <p:animEffect transition="in" filter="fade">
                                      <p:cBhvr>
                                        <p:cTn id="24" dur="1000"/>
                                        <p:tgtEl>
                                          <p:spTgt spid="364547">
                                            <p:txEl>
                                              <p:pRg st="0" end="0"/>
                                            </p:txEl>
                                          </p:spTgt>
                                        </p:tgtEl>
                                      </p:cBhvr>
                                    </p:animEffect>
                                    <p:anim calcmode="lin" valueType="num">
                                      <p:cBhvr>
                                        <p:cTn id="25" dur="1000" fill="hold"/>
                                        <p:tgtEl>
                                          <p:spTgt spid="364547">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36454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64547">
                                            <p:txEl>
                                              <p:pRg st="2" end="2"/>
                                            </p:txEl>
                                          </p:spTgt>
                                        </p:tgtEl>
                                        <p:attrNameLst>
                                          <p:attrName>style.visibility</p:attrName>
                                        </p:attrNameLst>
                                      </p:cBhvr>
                                      <p:to>
                                        <p:strVal val="visible"/>
                                      </p:to>
                                    </p:set>
                                    <p:animEffect transition="in" filter="fade">
                                      <p:cBhvr>
                                        <p:cTn id="31" dur="1000"/>
                                        <p:tgtEl>
                                          <p:spTgt spid="364547">
                                            <p:txEl>
                                              <p:pRg st="2" end="2"/>
                                            </p:txEl>
                                          </p:spTgt>
                                        </p:tgtEl>
                                      </p:cBhvr>
                                    </p:animEffect>
                                    <p:anim calcmode="lin" valueType="num">
                                      <p:cBhvr>
                                        <p:cTn id="32" dur="1000" fill="hold"/>
                                        <p:tgtEl>
                                          <p:spTgt spid="364547">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36454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64547">
                                            <p:txEl>
                                              <p:pRg st="3" end="3"/>
                                            </p:txEl>
                                          </p:spTgt>
                                        </p:tgtEl>
                                        <p:attrNameLst>
                                          <p:attrName>style.visibility</p:attrName>
                                        </p:attrNameLst>
                                      </p:cBhvr>
                                      <p:to>
                                        <p:strVal val="visible"/>
                                      </p:to>
                                    </p:set>
                                    <p:animEffect transition="in" filter="fade">
                                      <p:cBhvr>
                                        <p:cTn id="38" dur="1000"/>
                                        <p:tgtEl>
                                          <p:spTgt spid="364547">
                                            <p:txEl>
                                              <p:pRg st="3" end="3"/>
                                            </p:txEl>
                                          </p:spTgt>
                                        </p:tgtEl>
                                      </p:cBhvr>
                                    </p:animEffect>
                                    <p:anim calcmode="lin" valueType="num">
                                      <p:cBhvr>
                                        <p:cTn id="39" dur="1000" fill="hold"/>
                                        <p:tgtEl>
                                          <p:spTgt spid="364547">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36454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364547">
                                            <p:txEl>
                                              <p:pRg st="4" end="4"/>
                                            </p:txEl>
                                          </p:spTgt>
                                        </p:tgtEl>
                                        <p:attrNameLst>
                                          <p:attrName>style.visibility</p:attrName>
                                        </p:attrNameLst>
                                      </p:cBhvr>
                                      <p:to>
                                        <p:strVal val="visible"/>
                                      </p:to>
                                    </p:set>
                                    <p:animEffect transition="in" filter="fade">
                                      <p:cBhvr>
                                        <p:cTn id="45" dur="1000"/>
                                        <p:tgtEl>
                                          <p:spTgt spid="364547">
                                            <p:txEl>
                                              <p:pRg st="4" end="4"/>
                                            </p:txEl>
                                          </p:spTgt>
                                        </p:tgtEl>
                                      </p:cBhvr>
                                    </p:animEffect>
                                    <p:anim calcmode="lin" valueType="num">
                                      <p:cBhvr>
                                        <p:cTn id="46" dur="1000" fill="hold"/>
                                        <p:tgtEl>
                                          <p:spTgt spid="364547">
                                            <p:txEl>
                                              <p:pRg st="4" end="4"/>
                                            </p:txEl>
                                          </p:spTgt>
                                        </p:tgtEl>
                                        <p:attrNameLst>
                                          <p:attrName>ppt_x</p:attrName>
                                        </p:attrNameLst>
                                      </p:cBhvr>
                                      <p:tavLst>
                                        <p:tav tm="0">
                                          <p:val>
                                            <p:strVal val="#ppt_x"/>
                                          </p:val>
                                        </p:tav>
                                        <p:tav tm="100000">
                                          <p:val>
                                            <p:strVal val="#ppt_x"/>
                                          </p:val>
                                        </p:tav>
                                      </p:tavLst>
                                    </p:anim>
                                    <p:anim calcmode="lin" valueType="num">
                                      <p:cBhvr>
                                        <p:cTn id="47" dur="1000" fill="hold"/>
                                        <p:tgtEl>
                                          <p:spTgt spid="36454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364547">
                                            <p:txEl>
                                              <p:pRg st="5" end="5"/>
                                            </p:txEl>
                                          </p:spTgt>
                                        </p:tgtEl>
                                        <p:attrNameLst>
                                          <p:attrName>style.visibility</p:attrName>
                                        </p:attrNameLst>
                                      </p:cBhvr>
                                      <p:to>
                                        <p:strVal val="visible"/>
                                      </p:to>
                                    </p:set>
                                    <p:animEffect transition="in" filter="fade">
                                      <p:cBhvr>
                                        <p:cTn id="52" dur="1000"/>
                                        <p:tgtEl>
                                          <p:spTgt spid="364547">
                                            <p:txEl>
                                              <p:pRg st="5" end="5"/>
                                            </p:txEl>
                                          </p:spTgt>
                                        </p:tgtEl>
                                      </p:cBhvr>
                                    </p:animEffect>
                                    <p:anim calcmode="lin" valueType="num">
                                      <p:cBhvr>
                                        <p:cTn id="53" dur="1000" fill="hold"/>
                                        <p:tgtEl>
                                          <p:spTgt spid="364547">
                                            <p:txEl>
                                              <p:pRg st="5" end="5"/>
                                            </p:txEl>
                                          </p:spTgt>
                                        </p:tgtEl>
                                        <p:attrNameLst>
                                          <p:attrName>ppt_x</p:attrName>
                                        </p:attrNameLst>
                                      </p:cBhvr>
                                      <p:tavLst>
                                        <p:tav tm="0">
                                          <p:val>
                                            <p:strVal val="#ppt_x"/>
                                          </p:val>
                                        </p:tav>
                                        <p:tav tm="100000">
                                          <p:val>
                                            <p:strVal val="#ppt_x"/>
                                          </p:val>
                                        </p:tav>
                                      </p:tavLst>
                                    </p:anim>
                                    <p:anim calcmode="lin" valueType="num">
                                      <p:cBhvr>
                                        <p:cTn id="54" dur="1000" fill="hold"/>
                                        <p:tgtEl>
                                          <p:spTgt spid="36454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364547">
                                            <p:txEl>
                                              <p:pRg st="6" end="6"/>
                                            </p:txEl>
                                          </p:spTgt>
                                        </p:tgtEl>
                                        <p:attrNameLst>
                                          <p:attrName>style.visibility</p:attrName>
                                        </p:attrNameLst>
                                      </p:cBhvr>
                                      <p:to>
                                        <p:strVal val="visible"/>
                                      </p:to>
                                    </p:set>
                                    <p:animEffect transition="in" filter="fade">
                                      <p:cBhvr>
                                        <p:cTn id="59" dur="1000"/>
                                        <p:tgtEl>
                                          <p:spTgt spid="364547">
                                            <p:txEl>
                                              <p:pRg st="6" end="6"/>
                                            </p:txEl>
                                          </p:spTgt>
                                        </p:tgtEl>
                                      </p:cBhvr>
                                    </p:animEffect>
                                    <p:anim calcmode="lin" valueType="num">
                                      <p:cBhvr>
                                        <p:cTn id="60" dur="1000" fill="hold"/>
                                        <p:tgtEl>
                                          <p:spTgt spid="364547">
                                            <p:txEl>
                                              <p:pRg st="6" end="6"/>
                                            </p:txEl>
                                          </p:spTgt>
                                        </p:tgtEl>
                                        <p:attrNameLst>
                                          <p:attrName>ppt_x</p:attrName>
                                        </p:attrNameLst>
                                      </p:cBhvr>
                                      <p:tavLst>
                                        <p:tav tm="0">
                                          <p:val>
                                            <p:strVal val="#ppt_x"/>
                                          </p:val>
                                        </p:tav>
                                        <p:tav tm="100000">
                                          <p:val>
                                            <p:strVal val="#ppt_x"/>
                                          </p:val>
                                        </p:tav>
                                      </p:tavLst>
                                    </p:anim>
                                    <p:anim calcmode="lin" valueType="num">
                                      <p:cBhvr>
                                        <p:cTn id="61" dur="1000" fill="hold"/>
                                        <p:tgtEl>
                                          <p:spTgt spid="36454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7" grpId="0" build="p"/>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1825625" y="-98598"/>
            <a:ext cx="6913563" cy="1143000"/>
          </a:xfrm>
        </p:spPr>
        <p:txBody>
          <a:bodyPr wrap="square" anchor="ctr">
            <a:normAutofit/>
          </a:bodyPr>
          <a:lstStyle/>
          <a:p>
            <a:r>
              <a:rPr lang="en-US"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BACK-END</a:t>
            </a:r>
          </a:p>
        </p:txBody>
      </p:sp>
      <p:sp>
        <p:nvSpPr>
          <p:cNvPr id="364547" name="Rectangle 3"/>
          <p:cNvSpPr>
            <a:spLocks noGrp="1" noChangeArrowheads="1"/>
          </p:cNvSpPr>
          <p:nvPr>
            <p:ph idx="1"/>
          </p:nvPr>
        </p:nvSpPr>
        <p:spPr>
          <a:xfrm>
            <a:off x="2700586" y="2528190"/>
            <a:ext cx="5473946" cy="1080119"/>
          </a:xfrm>
        </p:spPr>
        <p:txBody>
          <a:bodyPr wrap="square" anchor="t">
            <a:normAutofit fontScale="85000" lnSpcReduction="10000"/>
          </a:bodyPr>
          <a:lstStyle/>
          <a:p>
            <a:pPr marL="0" indent="0">
              <a:buNone/>
            </a:pPr>
            <a:r>
              <a:rPr lang="it-IT" dirty="0">
                <a:solidFill>
                  <a:schemeClr val="tx1"/>
                </a:solidFill>
              </a:rPr>
              <a:t>Questo controller gestisce la registrazione di un nuovo utente, andando a recuperare i dati richiesti, ovvero, username, password, gender e </a:t>
            </a:r>
            <a:r>
              <a:rPr lang="it-IT" dirty="0" err="1">
                <a:solidFill>
                  <a:schemeClr val="tx1"/>
                </a:solidFill>
              </a:rPr>
              <a:t>birthday</a:t>
            </a:r>
            <a:r>
              <a:rPr lang="it-IT" dirty="0">
                <a:solidFill>
                  <a:schemeClr val="tx1"/>
                </a:solidFill>
              </a:rPr>
              <a:t> date.</a:t>
            </a:r>
            <a:r>
              <a:rPr lang="it-IT" sz="2400" dirty="0">
                <a:solidFill>
                  <a:schemeClr val="tx1"/>
                </a:solidFill>
              </a:rPr>
              <a:t/>
            </a:r>
            <a:br>
              <a:rPr lang="it-IT" sz="2400" dirty="0">
                <a:solidFill>
                  <a:schemeClr val="tx1"/>
                </a:solidFill>
              </a:rPr>
            </a:br>
            <a:endParaRPr lang="it-IT" altLang="ko-KR" sz="2400" dirty="0">
              <a:solidFill>
                <a:schemeClr val="tx1"/>
              </a:solidFill>
            </a:endParaRPr>
          </a:p>
        </p:txBody>
      </p:sp>
      <p:sp>
        <p:nvSpPr>
          <p:cNvPr id="6" name="Slide Number Placeholder 5"/>
          <p:cNvSpPr>
            <a:spLocks noGrp="1"/>
          </p:cNvSpPr>
          <p:nvPr>
            <p:ph type="sldNum" sz="quarter" idx="12"/>
          </p:nvPr>
        </p:nvSpPr>
        <p:spPr>
          <a:xfrm>
            <a:off x="6554788" y="6526213"/>
            <a:ext cx="2133600" cy="196850"/>
          </a:xfrm>
        </p:spPr>
        <p:txBody>
          <a:bodyPr wrap="square" anchor="t">
            <a:normAutofit/>
          </a:bodyPr>
          <a:lstStyle/>
          <a:p>
            <a:pPr>
              <a:lnSpc>
                <a:spcPct val="90000"/>
              </a:lnSpc>
              <a:spcAft>
                <a:spcPts val="600"/>
              </a:spcAft>
            </a:pPr>
            <a:fld id="{F2B31DBE-93FE-4C73-AA59-41D93BBF8F6F}" type="slidenum">
              <a:rPr lang="ru-RU" sz="700"/>
              <a:pPr>
                <a:lnSpc>
                  <a:spcPct val="90000"/>
                </a:lnSpc>
                <a:spcAft>
                  <a:spcPts val="600"/>
                </a:spcAft>
              </a:pPr>
              <a:t>13</a:t>
            </a:fld>
            <a:endParaRPr lang="ru-RU" sz="700"/>
          </a:p>
        </p:txBody>
      </p:sp>
      <p:pic>
        <p:nvPicPr>
          <p:cNvPr id="3" name="Immagine 2" descr="Immagine che contiene testo, Carattere, logo, Elementi grafici&#10;&#10;Descrizione generata automaticamente">
            <a:extLst>
              <a:ext uri="{FF2B5EF4-FFF2-40B4-BE49-F238E27FC236}">
                <a16:creationId xmlns:a16="http://schemas.microsoft.com/office/drawing/2014/main" id="{4A06F32B-58EA-66D0-6155-53E1A988D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54081" y="4756272"/>
            <a:ext cx="3083661" cy="1726852"/>
          </a:xfrm>
          <a:prstGeom prst="rect">
            <a:avLst/>
          </a:prstGeom>
        </p:spPr>
      </p:pic>
      <p:sp>
        <p:nvSpPr>
          <p:cNvPr id="2" name="CasellaDiTesto 1">
            <a:extLst>
              <a:ext uri="{FF2B5EF4-FFF2-40B4-BE49-F238E27FC236}">
                <a16:creationId xmlns:a16="http://schemas.microsoft.com/office/drawing/2014/main" id="{BED4C1D2-A36A-5561-0876-B91DE8DEA59B}"/>
              </a:ext>
            </a:extLst>
          </p:cNvPr>
          <p:cNvSpPr txBox="1"/>
          <p:nvPr/>
        </p:nvSpPr>
        <p:spPr>
          <a:xfrm>
            <a:off x="3590218" y="1340020"/>
            <a:ext cx="3384376" cy="892552"/>
          </a:xfrm>
          <a:prstGeom prst="rect">
            <a:avLst/>
          </a:prstGeom>
          <a:noFill/>
        </p:spPr>
        <p:txBody>
          <a:bodyPr wrap="square" rtlCol="0">
            <a:spAutoFit/>
          </a:bodyPr>
          <a:lstStyle/>
          <a:p>
            <a:r>
              <a:rPr lang="it-IT" sz="2000" b="1" dirty="0">
                <a:solidFill>
                  <a:schemeClr val="tx1"/>
                </a:solidFill>
                <a:latin typeface="+mn-lt"/>
              </a:rPr>
              <a:t>Registrazione Controller</a:t>
            </a:r>
          </a:p>
          <a:p>
            <a:endParaRPr lang="it-IT" dirty="0"/>
          </a:p>
        </p:txBody>
      </p:sp>
      <p:pic>
        <p:nvPicPr>
          <p:cNvPr id="5" name="Immagine 4" descr="Immagine che contiene Controller di gioco, joystick&#10;&#10;Descrizione generata automaticamente">
            <a:extLst>
              <a:ext uri="{FF2B5EF4-FFF2-40B4-BE49-F238E27FC236}">
                <a16:creationId xmlns:a16="http://schemas.microsoft.com/office/drawing/2014/main" id="{656D8DF9-2D06-31BD-49E0-EE255A3CA5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9094" y="1116408"/>
            <a:ext cx="812698" cy="812698"/>
          </a:xfrm>
          <a:prstGeom prst="rect">
            <a:avLst/>
          </a:prstGeom>
        </p:spPr>
      </p:pic>
      <p:pic>
        <p:nvPicPr>
          <p:cNvPr id="8" name="Immagine 7" descr="Immagine che contiene termometro&#10;&#10;Descrizione generata automaticamente">
            <a:extLst>
              <a:ext uri="{FF2B5EF4-FFF2-40B4-BE49-F238E27FC236}">
                <a16:creationId xmlns:a16="http://schemas.microsoft.com/office/drawing/2014/main" id="{BCAEDA21-5DF2-B22C-B959-CD1E1D749C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0270" y="1116408"/>
            <a:ext cx="812698" cy="812698"/>
          </a:xfrm>
          <a:prstGeom prst="rect">
            <a:avLst/>
          </a:prstGeom>
        </p:spPr>
      </p:pic>
    </p:spTree>
    <p:extLst>
      <p:ext uri="{BB962C8B-B14F-4D97-AF65-F5344CB8AC3E}">
        <p14:creationId xmlns:p14="http://schemas.microsoft.com/office/powerpoint/2010/main" val="30833094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64547">
                                            <p:txEl>
                                              <p:pRg st="0" end="0"/>
                                            </p:txEl>
                                          </p:spTgt>
                                        </p:tgtEl>
                                        <p:attrNameLst>
                                          <p:attrName>style.visibility</p:attrName>
                                        </p:attrNameLst>
                                      </p:cBhvr>
                                      <p:to>
                                        <p:strVal val="visible"/>
                                      </p:to>
                                    </p:set>
                                    <p:animEffect transition="in" filter="fade">
                                      <p:cBhvr>
                                        <p:cTn id="24" dur="1000"/>
                                        <p:tgtEl>
                                          <p:spTgt spid="364547">
                                            <p:txEl>
                                              <p:pRg st="0" end="0"/>
                                            </p:txEl>
                                          </p:spTgt>
                                        </p:tgtEl>
                                      </p:cBhvr>
                                    </p:animEffect>
                                    <p:anim calcmode="lin" valueType="num">
                                      <p:cBhvr>
                                        <p:cTn id="25" dur="1000" fill="hold"/>
                                        <p:tgtEl>
                                          <p:spTgt spid="364547">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36454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7" grpId="0" build="p"/>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1825625" y="-98598"/>
            <a:ext cx="6913563" cy="1143000"/>
          </a:xfrm>
        </p:spPr>
        <p:txBody>
          <a:bodyPr wrap="square" anchor="ctr">
            <a:normAutofit/>
          </a:bodyPr>
          <a:lstStyle/>
          <a:p>
            <a:r>
              <a:rPr lang="en-US"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BACK-END</a:t>
            </a:r>
          </a:p>
        </p:txBody>
      </p:sp>
      <p:sp>
        <p:nvSpPr>
          <p:cNvPr id="364547" name="Rectangle 3"/>
          <p:cNvSpPr>
            <a:spLocks noGrp="1" noChangeArrowheads="1"/>
          </p:cNvSpPr>
          <p:nvPr>
            <p:ph idx="1"/>
          </p:nvPr>
        </p:nvSpPr>
        <p:spPr>
          <a:xfrm>
            <a:off x="2051176" y="2471589"/>
            <a:ext cx="6844209" cy="4248471"/>
          </a:xfrm>
        </p:spPr>
        <p:txBody>
          <a:bodyPr wrap="square" anchor="t">
            <a:normAutofit lnSpcReduction="10000"/>
          </a:bodyPr>
          <a:lstStyle/>
          <a:p>
            <a:pPr marL="0" indent="0">
              <a:buNone/>
            </a:pPr>
            <a:r>
              <a:rPr lang="it-IT" dirty="0">
                <a:solidFill>
                  <a:schemeClr val="tx1"/>
                </a:solidFill>
              </a:rPr>
              <a:t>Questo controller contiene i seguenti metodi:</a:t>
            </a:r>
          </a:p>
          <a:p>
            <a:pPr marL="0" indent="0">
              <a:buNone/>
            </a:pPr>
            <a:endParaRPr lang="it-IT" sz="2400" dirty="0">
              <a:solidFill>
                <a:schemeClr val="tx1"/>
              </a:solidFill>
            </a:endParaRPr>
          </a:p>
          <a:p>
            <a:r>
              <a:rPr lang="it-IT" dirty="0">
                <a:solidFill>
                  <a:schemeClr val="tx1"/>
                </a:solidFill>
              </a:rPr>
              <a:t>Il</a:t>
            </a:r>
            <a:r>
              <a:rPr lang="it-IT" sz="2400" dirty="0">
                <a:solidFill>
                  <a:schemeClr val="tx1"/>
                </a:solidFill>
              </a:rPr>
              <a:t> </a:t>
            </a:r>
            <a:r>
              <a:rPr lang="it-IT" dirty="0">
                <a:solidFill>
                  <a:schemeClr val="tx1"/>
                </a:solidFill>
              </a:rPr>
              <a:t>metodo login recupera i dati username e password e se sono presenti genera un token JWR per l’utente e lo restituisce;</a:t>
            </a:r>
          </a:p>
          <a:p>
            <a:r>
              <a:rPr lang="it-IT" dirty="0">
                <a:solidFill>
                  <a:schemeClr val="tx1"/>
                </a:solidFill>
              </a:rPr>
              <a:t>Il metodo check tenta di ottenere il token dall’</a:t>
            </a:r>
            <a:r>
              <a:rPr lang="it-IT" dirty="0" err="1">
                <a:solidFill>
                  <a:schemeClr val="tx1"/>
                </a:solidFill>
              </a:rPr>
              <a:t>header</a:t>
            </a:r>
            <a:r>
              <a:rPr lang="it-IT" dirty="0">
                <a:solidFill>
                  <a:schemeClr val="tx1"/>
                </a:solidFill>
              </a:rPr>
              <a:t> della richiesta </a:t>
            </a:r>
            <a:r>
              <a:rPr lang="it-IT" dirty="0">
                <a:solidFill>
                  <a:schemeClr val="tx1"/>
                </a:solidFill>
                <a:highlight>
                  <a:srgbClr val="FFFFFF"/>
                </a:highlight>
                <a:latin typeface="Arial" panose="020B0604020202020204" pitchFamily="34" charset="0"/>
              </a:rPr>
              <a:t>s</a:t>
            </a:r>
            <a:r>
              <a:rPr lang="it-IT" sz="2000" b="0" i="0" dirty="0">
                <a:solidFill>
                  <a:schemeClr val="tx1"/>
                </a:solidFill>
                <a:effectLst/>
                <a:highlight>
                  <a:srgbClr val="FFFFFF"/>
                </a:highlight>
                <a:latin typeface="Arial" panose="020B0604020202020204" pitchFamily="34" charset="0"/>
              </a:rPr>
              <a:t>e il token </a:t>
            </a:r>
            <a:r>
              <a:rPr lang="it-IT" dirty="0">
                <a:solidFill>
                  <a:schemeClr val="tx1"/>
                </a:solidFill>
                <a:highlight>
                  <a:srgbClr val="FFFFFF"/>
                </a:highlight>
                <a:latin typeface="Arial" panose="020B0604020202020204" pitchFamily="34" charset="0"/>
              </a:rPr>
              <a:t>è</a:t>
            </a:r>
            <a:r>
              <a:rPr lang="it-IT" sz="2000" b="0" i="0" dirty="0">
                <a:solidFill>
                  <a:schemeClr val="tx1"/>
                </a:solidFill>
                <a:effectLst/>
                <a:highlight>
                  <a:srgbClr val="FFFFFF"/>
                </a:highlight>
                <a:latin typeface="Arial" panose="020B0604020202020204" pitchFamily="34" charset="0"/>
              </a:rPr>
              <a:t> valido, restituisce un messaggio di successo. Se il </a:t>
            </a:r>
            <a:r>
              <a:rPr lang="it-IT" sz="2000" b="0" i="0">
                <a:solidFill>
                  <a:schemeClr val="tx1"/>
                </a:solidFill>
                <a:effectLst/>
                <a:highlight>
                  <a:srgbClr val="FFFFFF"/>
                </a:highlight>
                <a:latin typeface="Arial" panose="020B0604020202020204" pitchFamily="34" charset="0"/>
              </a:rPr>
              <a:t>token </a:t>
            </a:r>
            <a:r>
              <a:rPr lang="it-IT">
                <a:solidFill>
                  <a:schemeClr val="tx1"/>
                </a:solidFill>
                <a:highlight>
                  <a:srgbClr val="FFFFFF"/>
                </a:highlight>
                <a:latin typeface="Arial" panose="020B0604020202020204" pitchFamily="34" charset="0"/>
              </a:rPr>
              <a:t>è</a:t>
            </a:r>
            <a:r>
              <a:rPr lang="it-IT" sz="2000" b="0" i="0">
                <a:solidFill>
                  <a:schemeClr val="tx1"/>
                </a:solidFill>
                <a:effectLst/>
                <a:highlight>
                  <a:srgbClr val="FFFFFF"/>
                </a:highlight>
                <a:latin typeface="Arial" panose="020B0604020202020204" pitchFamily="34" charset="0"/>
              </a:rPr>
              <a:t> </a:t>
            </a:r>
            <a:r>
              <a:rPr lang="it-IT" sz="2000" b="0" i="0" dirty="0">
                <a:solidFill>
                  <a:schemeClr val="tx1"/>
                </a:solidFill>
                <a:effectLst/>
                <a:highlight>
                  <a:srgbClr val="FFFFFF"/>
                </a:highlight>
                <a:latin typeface="Arial" panose="020B0604020202020204" pitchFamily="34" charset="0"/>
              </a:rPr>
              <a:t>scaduto, non valido o</a:t>
            </a:r>
            <a:r>
              <a:rPr lang="it-IT" b="0" i="0" dirty="0">
                <a:solidFill>
                  <a:schemeClr val="tx1"/>
                </a:solidFill>
                <a:effectLst/>
                <a:highlight>
                  <a:srgbClr val="FFFFFF"/>
                </a:highlight>
                <a:latin typeface="Arial" panose="020B0604020202020204" pitchFamily="34" charset="0"/>
              </a:rPr>
              <a:t> </a:t>
            </a:r>
            <a:r>
              <a:rPr lang="it-IT" sz="2000" b="0" i="0" dirty="0">
                <a:solidFill>
                  <a:schemeClr val="tx1"/>
                </a:solidFill>
                <a:effectLst/>
                <a:highlight>
                  <a:srgbClr val="FFFFFF"/>
                </a:highlight>
                <a:latin typeface="Arial" panose="020B0604020202020204" pitchFamily="34" charset="0"/>
              </a:rPr>
              <a:t>assente, restituisce un messaggio di errore;</a:t>
            </a:r>
          </a:p>
          <a:p>
            <a:r>
              <a:rPr lang="it-IT" sz="2000" b="0" i="0" dirty="0">
                <a:solidFill>
                  <a:schemeClr val="tx1"/>
                </a:solidFill>
                <a:effectLst/>
                <a:highlight>
                  <a:srgbClr val="FFFFFF"/>
                </a:highlight>
                <a:latin typeface="Arial" panose="020B0604020202020204" pitchFamily="34" charset="0"/>
              </a:rPr>
              <a:t>Il metodo </a:t>
            </a:r>
            <a:r>
              <a:rPr lang="it-IT" sz="2000" b="0" i="0" dirty="0" err="1">
                <a:solidFill>
                  <a:schemeClr val="tx1"/>
                </a:solidFill>
                <a:effectLst/>
                <a:highlight>
                  <a:srgbClr val="FFFFFF"/>
                </a:highlight>
                <a:latin typeface="Arial" panose="020B0604020202020204" pitchFamily="34" charset="0"/>
              </a:rPr>
              <a:t>renew</a:t>
            </a:r>
            <a:r>
              <a:rPr lang="it-IT" sz="2000" b="0" i="0" dirty="0">
                <a:solidFill>
                  <a:schemeClr val="tx1"/>
                </a:solidFill>
                <a:effectLst/>
                <a:highlight>
                  <a:srgbClr val="FFFFFF"/>
                </a:highlight>
                <a:latin typeface="Arial" panose="020B0604020202020204" pitchFamily="34" charset="0"/>
              </a:rPr>
              <a:t> tenta di ottenere il token dall’</a:t>
            </a:r>
            <a:r>
              <a:rPr lang="it-IT" sz="2000" b="0" i="0" dirty="0" err="1">
                <a:solidFill>
                  <a:schemeClr val="tx1"/>
                </a:solidFill>
                <a:effectLst/>
                <a:highlight>
                  <a:srgbClr val="FFFFFF"/>
                </a:highlight>
                <a:latin typeface="Arial" panose="020B0604020202020204" pitchFamily="34" charset="0"/>
              </a:rPr>
              <a:t>header</a:t>
            </a:r>
            <a:r>
              <a:rPr lang="it-IT" sz="2000" b="0" i="0" dirty="0">
                <a:solidFill>
                  <a:schemeClr val="tx1"/>
                </a:solidFill>
                <a:effectLst/>
                <a:highlight>
                  <a:srgbClr val="FFFFFF"/>
                </a:highlight>
                <a:latin typeface="Arial" panose="020B0604020202020204" pitchFamily="34" charset="0"/>
              </a:rPr>
              <a:t> della richiesta. Verifica </a:t>
            </a:r>
            <a:r>
              <a:rPr lang="it-IT" sz="2000" b="0" i="0" dirty="0" err="1">
                <a:solidFill>
                  <a:schemeClr val="tx1"/>
                </a:solidFill>
                <a:effectLst/>
                <a:highlight>
                  <a:srgbClr val="FFFFFF"/>
                </a:highlight>
                <a:latin typeface="Arial" panose="020B0604020202020204" pitchFamily="34" charset="0"/>
              </a:rPr>
              <a:t>lavalidit</a:t>
            </a:r>
            <a:r>
              <a:rPr lang="it-IT" dirty="0" err="1">
                <a:solidFill>
                  <a:schemeClr val="tx1"/>
                </a:solidFill>
                <a:highlight>
                  <a:srgbClr val="FFFFFF"/>
                </a:highlight>
                <a:latin typeface="Arial" panose="020B0604020202020204" pitchFamily="34" charset="0"/>
              </a:rPr>
              <a:t>à</a:t>
            </a:r>
            <a:r>
              <a:rPr lang="it-IT" sz="2000" b="0" i="0" dirty="0">
                <a:solidFill>
                  <a:schemeClr val="tx1"/>
                </a:solidFill>
                <a:effectLst/>
                <a:highlight>
                  <a:srgbClr val="FFFFFF"/>
                </a:highlight>
                <a:latin typeface="Arial" panose="020B0604020202020204" pitchFamily="34" charset="0"/>
              </a:rPr>
              <a:t> del token e ne genera uno nuovo.</a:t>
            </a:r>
            <a:r>
              <a:rPr lang="it-IT" sz="2400" dirty="0">
                <a:solidFill>
                  <a:schemeClr val="tx1"/>
                </a:solidFill>
              </a:rPr>
              <a:t/>
            </a:r>
            <a:br>
              <a:rPr lang="it-IT" sz="2400" dirty="0">
                <a:solidFill>
                  <a:schemeClr val="tx1"/>
                </a:solidFill>
              </a:rPr>
            </a:br>
            <a:endParaRPr lang="it-IT" altLang="ko-KR" sz="2400" dirty="0">
              <a:solidFill>
                <a:schemeClr val="tx1"/>
              </a:solidFill>
            </a:endParaRPr>
          </a:p>
        </p:txBody>
      </p:sp>
      <p:sp>
        <p:nvSpPr>
          <p:cNvPr id="6" name="Slide Number Placeholder 5"/>
          <p:cNvSpPr>
            <a:spLocks noGrp="1"/>
          </p:cNvSpPr>
          <p:nvPr>
            <p:ph type="sldNum" sz="quarter" idx="12"/>
          </p:nvPr>
        </p:nvSpPr>
        <p:spPr>
          <a:xfrm>
            <a:off x="6554788" y="6526213"/>
            <a:ext cx="2133600" cy="196850"/>
          </a:xfrm>
        </p:spPr>
        <p:txBody>
          <a:bodyPr wrap="square" anchor="t">
            <a:normAutofit/>
          </a:bodyPr>
          <a:lstStyle/>
          <a:p>
            <a:pPr>
              <a:lnSpc>
                <a:spcPct val="90000"/>
              </a:lnSpc>
              <a:spcAft>
                <a:spcPts val="600"/>
              </a:spcAft>
            </a:pPr>
            <a:fld id="{F2B31DBE-93FE-4C73-AA59-41D93BBF8F6F}" type="slidenum">
              <a:rPr lang="ru-RU" sz="700"/>
              <a:pPr>
                <a:lnSpc>
                  <a:spcPct val="90000"/>
                </a:lnSpc>
                <a:spcAft>
                  <a:spcPts val="600"/>
                </a:spcAft>
              </a:pPr>
              <a:t>14</a:t>
            </a:fld>
            <a:endParaRPr lang="ru-RU" sz="700"/>
          </a:p>
        </p:txBody>
      </p:sp>
      <p:pic>
        <p:nvPicPr>
          <p:cNvPr id="3" name="Immagine 2" descr="Immagine che contiene testo, Carattere, logo, Elementi grafici&#10;&#10;Descrizione generata automaticamente">
            <a:extLst>
              <a:ext uri="{FF2B5EF4-FFF2-40B4-BE49-F238E27FC236}">
                <a16:creationId xmlns:a16="http://schemas.microsoft.com/office/drawing/2014/main" id="{4A06F32B-58EA-66D0-6155-53E1A988D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54081" y="4756272"/>
            <a:ext cx="3083661" cy="1726852"/>
          </a:xfrm>
          <a:prstGeom prst="rect">
            <a:avLst/>
          </a:prstGeom>
        </p:spPr>
      </p:pic>
      <p:sp>
        <p:nvSpPr>
          <p:cNvPr id="2" name="CasellaDiTesto 1">
            <a:extLst>
              <a:ext uri="{FF2B5EF4-FFF2-40B4-BE49-F238E27FC236}">
                <a16:creationId xmlns:a16="http://schemas.microsoft.com/office/drawing/2014/main" id="{4A64FD57-7B12-8D6A-C9F9-C7593636CAB1}"/>
              </a:ext>
            </a:extLst>
          </p:cNvPr>
          <p:cNvSpPr txBox="1"/>
          <p:nvPr/>
        </p:nvSpPr>
        <p:spPr>
          <a:xfrm>
            <a:off x="4262089" y="1357885"/>
            <a:ext cx="2304256" cy="400110"/>
          </a:xfrm>
          <a:prstGeom prst="rect">
            <a:avLst/>
          </a:prstGeom>
          <a:noFill/>
        </p:spPr>
        <p:txBody>
          <a:bodyPr wrap="square" rtlCol="0">
            <a:spAutoFit/>
          </a:bodyPr>
          <a:lstStyle/>
          <a:p>
            <a:pPr marL="0" indent="0">
              <a:buNone/>
            </a:pPr>
            <a:r>
              <a:rPr lang="it-IT" sz="2000" b="1" dirty="0">
                <a:solidFill>
                  <a:schemeClr val="tx1"/>
                </a:solidFill>
                <a:latin typeface="+mn-lt"/>
              </a:rPr>
              <a:t>Token Controller</a:t>
            </a:r>
          </a:p>
        </p:txBody>
      </p:sp>
      <p:pic>
        <p:nvPicPr>
          <p:cNvPr id="5" name="Immagine 4" descr="Immagine che contiene Controller di gioco, joystick&#10;&#10;Descrizione generata automaticamente">
            <a:extLst>
              <a:ext uri="{FF2B5EF4-FFF2-40B4-BE49-F238E27FC236}">
                <a16:creationId xmlns:a16="http://schemas.microsoft.com/office/drawing/2014/main" id="{220378DC-41B7-4D14-CDB5-C26E615EF0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5239" y="1151591"/>
            <a:ext cx="812698" cy="812698"/>
          </a:xfrm>
          <a:prstGeom prst="rect">
            <a:avLst/>
          </a:prstGeom>
        </p:spPr>
      </p:pic>
      <p:pic>
        <p:nvPicPr>
          <p:cNvPr id="8" name="Immagine 7">
            <a:extLst>
              <a:ext uri="{FF2B5EF4-FFF2-40B4-BE49-F238E27FC236}">
                <a16:creationId xmlns:a16="http://schemas.microsoft.com/office/drawing/2014/main" id="{01D799CB-CBA1-A199-2AB9-73C70B5355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4945" y="1151592"/>
            <a:ext cx="812697" cy="812697"/>
          </a:xfrm>
          <a:prstGeom prst="rect">
            <a:avLst/>
          </a:prstGeom>
        </p:spPr>
      </p:pic>
    </p:spTree>
    <p:extLst>
      <p:ext uri="{BB962C8B-B14F-4D97-AF65-F5344CB8AC3E}">
        <p14:creationId xmlns:p14="http://schemas.microsoft.com/office/powerpoint/2010/main" val="204723236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64547">
                                            <p:txEl>
                                              <p:pRg st="0" end="0"/>
                                            </p:txEl>
                                          </p:spTgt>
                                        </p:tgtEl>
                                        <p:attrNameLst>
                                          <p:attrName>style.visibility</p:attrName>
                                        </p:attrNameLst>
                                      </p:cBhvr>
                                      <p:to>
                                        <p:strVal val="visible"/>
                                      </p:to>
                                    </p:set>
                                    <p:animEffect transition="in" filter="fade">
                                      <p:cBhvr>
                                        <p:cTn id="24" dur="1000"/>
                                        <p:tgtEl>
                                          <p:spTgt spid="364547">
                                            <p:txEl>
                                              <p:pRg st="0" end="0"/>
                                            </p:txEl>
                                          </p:spTgt>
                                        </p:tgtEl>
                                      </p:cBhvr>
                                    </p:animEffect>
                                    <p:anim calcmode="lin" valueType="num">
                                      <p:cBhvr>
                                        <p:cTn id="25" dur="1000" fill="hold"/>
                                        <p:tgtEl>
                                          <p:spTgt spid="364547">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36454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64547">
                                            <p:txEl>
                                              <p:pRg st="2" end="2"/>
                                            </p:txEl>
                                          </p:spTgt>
                                        </p:tgtEl>
                                        <p:attrNameLst>
                                          <p:attrName>style.visibility</p:attrName>
                                        </p:attrNameLst>
                                      </p:cBhvr>
                                      <p:to>
                                        <p:strVal val="visible"/>
                                      </p:to>
                                    </p:set>
                                    <p:animEffect transition="in" filter="fade">
                                      <p:cBhvr>
                                        <p:cTn id="31" dur="1000"/>
                                        <p:tgtEl>
                                          <p:spTgt spid="364547">
                                            <p:txEl>
                                              <p:pRg st="2" end="2"/>
                                            </p:txEl>
                                          </p:spTgt>
                                        </p:tgtEl>
                                      </p:cBhvr>
                                    </p:animEffect>
                                    <p:anim calcmode="lin" valueType="num">
                                      <p:cBhvr>
                                        <p:cTn id="32" dur="1000" fill="hold"/>
                                        <p:tgtEl>
                                          <p:spTgt spid="364547">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36454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64547">
                                            <p:txEl>
                                              <p:pRg st="3" end="3"/>
                                            </p:txEl>
                                          </p:spTgt>
                                        </p:tgtEl>
                                        <p:attrNameLst>
                                          <p:attrName>style.visibility</p:attrName>
                                        </p:attrNameLst>
                                      </p:cBhvr>
                                      <p:to>
                                        <p:strVal val="visible"/>
                                      </p:to>
                                    </p:set>
                                    <p:animEffect transition="in" filter="fade">
                                      <p:cBhvr>
                                        <p:cTn id="38" dur="1000"/>
                                        <p:tgtEl>
                                          <p:spTgt spid="364547">
                                            <p:txEl>
                                              <p:pRg st="3" end="3"/>
                                            </p:txEl>
                                          </p:spTgt>
                                        </p:tgtEl>
                                      </p:cBhvr>
                                    </p:animEffect>
                                    <p:anim calcmode="lin" valueType="num">
                                      <p:cBhvr>
                                        <p:cTn id="39" dur="1000" fill="hold"/>
                                        <p:tgtEl>
                                          <p:spTgt spid="364547">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36454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364547">
                                            <p:txEl>
                                              <p:pRg st="4" end="4"/>
                                            </p:txEl>
                                          </p:spTgt>
                                        </p:tgtEl>
                                        <p:attrNameLst>
                                          <p:attrName>style.visibility</p:attrName>
                                        </p:attrNameLst>
                                      </p:cBhvr>
                                      <p:to>
                                        <p:strVal val="visible"/>
                                      </p:to>
                                    </p:set>
                                    <p:animEffect transition="in" filter="fade">
                                      <p:cBhvr>
                                        <p:cTn id="45" dur="1000"/>
                                        <p:tgtEl>
                                          <p:spTgt spid="364547">
                                            <p:txEl>
                                              <p:pRg st="4" end="4"/>
                                            </p:txEl>
                                          </p:spTgt>
                                        </p:tgtEl>
                                      </p:cBhvr>
                                    </p:animEffect>
                                    <p:anim calcmode="lin" valueType="num">
                                      <p:cBhvr>
                                        <p:cTn id="46" dur="1000" fill="hold"/>
                                        <p:tgtEl>
                                          <p:spTgt spid="364547">
                                            <p:txEl>
                                              <p:pRg st="4" end="4"/>
                                            </p:txEl>
                                          </p:spTgt>
                                        </p:tgtEl>
                                        <p:attrNameLst>
                                          <p:attrName>ppt_x</p:attrName>
                                        </p:attrNameLst>
                                      </p:cBhvr>
                                      <p:tavLst>
                                        <p:tav tm="0">
                                          <p:val>
                                            <p:strVal val="#ppt_x"/>
                                          </p:val>
                                        </p:tav>
                                        <p:tav tm="100000">
                                          <p:val>
                                            <p:strVal val="#ppt_x"/>
                                          </p:val>
                                        </p:tav>
                                      </p:tavLst>
                                    </p:anim>
                                    <p:anim calcmode="lin" valueType="num">
                                      <p:cBhvr>
                                        <p:cTn id="47" dur="1000" fill="hold"/>
                                        <p:tgtEl>
                                          <p:spTgt spid="36454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7" grpId="0" build="p"/>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1825625" y="-98598"/>
            <a:ext cx="6913563" cy="1143000"/>
          </a:xfrm>
        </p:spPr>
        <p:txBody>
          <a:bodyPr wrap="square" anchor="ctr">
            <a:normAutofit/>
          </a:bodyPr>
          <a:lstStyle/>
          <a:p>
            <a:r>
              <a:rPr lang="en-US"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BACK-END</a:t>
            </a:r>
          </a:p>
        </p:txBody>
      </p:sp>
      <p:sp>
        <p:nvSpPr>
          <p:cNvPr id="364547" name="Rectangle 3"/>
          <p:cNvSpPr>
            <a:spLocks noGrp="1" noChangeArrowheads="1"/>
          </p:cNvSpPr>
          <p:nvPr>
            <p:ph idx="1"/>
          </p:nvPr>
        </p:nvSpPr>
        <p:spPr>
          <a:xfrm>
            <a:off x="2051176" y="2205658"/>
            <a:ext cx="6844209" cy="3816423"/>
          </a:xfrm>
        </p:spPr>
        <p:txBody>
          <a:bodyPr wrap="square" anchor="t">
            <a:normAutofit lnSpcReduction="10000"/>
          </a:bodyPr>
          <a:lstStyle/>
          <a:p>
            <a:pPr marL="0" indent="0">
              <a:buNone/>
            </a:pPr>
            <a:r>
              <a:rPr lang="it-IT" dirty="0">
                <a:solidFill>
                  <a:schemeClr val="tx1"/>
                </a:solidFill>
              </a:rPr>
              <a:t>Questo controller contiene i seguenti metodi:</a:t>
            </a:r>
          </a:p>
          <a:p>
            <a:pPr marL="0" indent="0">
              <a:buNone/>
            </a:pPr>
            <a:endParaRPr lang="it-IT" sz="2400" dirty="0">
              <a:solidFill>
                <a:schemeClr val="tx1"/>
              </a:solidFill>
            </a:endParaRPr>
          </a:p>
          <a:p>
            <a:r>
              <a:rPr lang="it-IT" dirty="0">
                <a:solidFill>
                  <a:schemeClr val="tx1"/>
                </a:solidFill>
              </a:rPr>
              <a:t>Il metodo </a:t>
            </a:r>
            <a:r>
              <a:rPr lang="it-IT" dirty="0" err="1">
                <a:solidFill>
                  <a:schemeClr val="tx1"/>
                </a:solidFill>
              </a:rPr>
              <a:t>addRecensione</a:t>
            </a:r>
            <a:r>
              <a:rPr lang="it-IT" dirty="0">
                <a:solidFill>
                  <a:schemeClr val="tx1"/>
                </a:solidFill>
              </a:rPr>
              <a:t>, che crea una nuova recensione per un anime specifico, inserendo un insieme di score e un testo, alla fine aggiorna il punteggio dell’anime;</a:t>
            </a:r>
          </a:p>
          <a:p>
            <a:r>
              <a:rPr lang="it-IT" dirty="0">
                <a:solidFill>
                  <a:schemeClr val="tx1"/>
                </a:solidFill>
              </a:rPr>
              <a:t>Il metodo </a:t>
            </a:r>
            <a:r>
              <a:rPr lang="it-IT" dirty="0" err="1">
                <a:solidFill>
                  <a:schemeClr val="tx1"/>
                </a:solidFill>
              </a:rPr>
              <a:t>editRecensione</a:t>
            </a:r>
            <a:r>
              <a:rPr lang="it-IT" dirty="0">
                <a:solidFill>
                  <a:schemeClr val="tx1"/>
                </a:solidFill>
              </a:rPr>
              <a:t> che permette di modificare una recensione </a:t>
            </a:r>
            <a:r>
              <a:rPr lang="it-IT" dirty="0" err="1">
                <a:solidFill>
                  <a:schemeClr val="tx1"/>
                </a:solidFill>
              </a:rPr>
              <a:t>gia</a:t>
            </a:r>
            <a:r>
              <a:rPr lang="it-IT" dirty="0">
                <a:solidFill>
                  <a:schemeClr val="tx1"/>
                </a:solidFill>
              </a:rPr>
              <a:t> </a:t>
            </a:r>
            <a:r>
              <a:rPr lang="it-IT" dirty="0" err="1">
                <a:solidFill>
                  <a:schemeClr val="tx1"/>
                </a:solidFill>
              </a:rPr>
              <a:t>esistende</a:t>
            </a:r>
            <a:r>
              <a:rPr lang="it-IT" dirty="0">
                <a:solidFill>
                  <a:schemeClr val="tx1"/>
                </a:solidFill>
              </a:rPr>
              <a:t>, andando a cambiare il suo score e il suo testo;</a:t>
            </a:r>
          </a:p>
          <a:p>
            <a:r>
              <a:rPr lang="it-IT" dirty="0">
                <a:solidFill>
                  <a:schemeClr val="tx1"/>
                </a:solidFill>
              </a:rPr>
              <a:t>Il metodo </a:t>
            </a:r>
            <a:r>
              <a:rPr lang="it-IT" dirty="0" err="1">
                <a:solidFill>
                  <a:schemeClr val="tx1"/>
                </a:solidFill>
              </a:rPr>
              <a:t>deleteRecensione</a:t>
            </a:r>
            <a:r>
              <a:rPr lang="it-IT" dirty="0">
                <a:solidFill>
                  <a:schemeClr val="tx1"/>
                </a:solidFill>
              </a:rPr>
              <a:t> che permette di eliminare una recensione effettuata.</a:t>
            </a:r>
            <a:r>
              <a:rPr lang="it-IT" sz="2400" dirty="0">
                <a:solidFill>
                  <a:schemeClr val="tx1"/>
                </a:solidFill>
              </a:rPr>
              <a:t/>
            </a:r>
            <a:br>
              <a:rPr lang="it-IT" sz="2400" dirty="0">
                <a:solidFill>
                  <a:schemeClr val="tx1"/>
                </a:solidFill>
              </a:rPr>
            </a:br>
            <a:endParaRPr lang="it-IT" altLang="ko-KR" sz="2400" dirty="0">
              <a:solidFill>
                <a:schemeClr val="tx1"/>
              </a:solidFill>
            </a:endParaRPr>
          </a:p>
        </p:txBody>
      </p:sp>
      <p:sp>
        <p:nvSpPr>
          <p:cNvPr id="6" name="Slide Number Placeholder 5"/>
          <p:cNvSpPr>
            <a:spLocks noGrp="1"/>
          </p:cNvSpPr>
          <p:nvPr>
            <p:ph type="sldNum" sz="quarter" idx="12"/>
          </p:nvPr>
        </p:nvSpPr>
        <p:spPr>
          <a:xfrm>
            <a:off x="6554788" y="6526213"/>
            <a:ext cx="2133600" cy="196850"/>
          </a:xfrm>
        </p:spPr>
        <p:txBody>
          <a:bodyPr wrap="square" anchor="t">
            <a:normAutofit/>
          </a:bodyPr>
          <a:lstStyle/>
          <a:p>
            <a:pPr>
              <a:lnSpc>
                <a:spcPct val="90000"/>
              </a:lnSpc>
              <a:spcAft>
                <a:spcPts val="600"/>
              </a:spcAft>
            </a:pPr>
            <a:fld id="{F2B31DBE-93FE-4C73-AA59-41D93BBF8F6F}" type="slidenum">
              <a:rPr lang="ru-RU" sz="700"/>
              <a:pPr>
                <a:lnSpc>
                  <a:spcPct val="90000"/>
                </a:lnSpc>
                <a:spcAft>
                  <a:spcPts val="600"/>
                </a:spcAft>
              </a:pPr>
              <a:t>15</a:t>
            </a:fld>
            <a:endParaRPr lang="ru-RU" sz="700"/>
          </a:p>
        </p:txBody>
      </p:sp>
      <p:pic>
        <p:nvPicPr>
          <p:cNvPr id="3" name="Immagine 2" descr="Immagine che contiene testo, Carattere, logo, Elementi grafici&#10;&#10;Descrizione generata automaticamente">
            <a:extLst>
              <a:ext uri="{FF2B5EF4-FFF2-40B4-BE49-F238E27FC236}">
                <a16:creationId xmlns:a16="http://schemas.microsoft.com/office/drawing/2014/main" id="{4A06F32B-58EA-66D0-6155-53E1A988D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54081" y="4756272"/>
            <a:ext cx="3083661" cy="1726852"/>
          </a:xfrm>
          <a:prstGeom prst="rect">
            <a:avLst/>
          </a:prstGeom>
        </p:spPr>
      </p:pic>
      <p:sp>
        <p:nvSpPr>
          <p:cNvPr id="2" name="CasellaDiTesto 1">
            <a:extLst>
              <a:ext uri="{FF2B5EF4-FFF2-40B4-BE49-F238E27FC236}">
                <a16:creationId xmlns:a16="http://schemas.microsoft.com/office/drawing/2014/main" id="{E77F04D9-3E0D-BEB3-5521-3D4711593564}"/>
              </a:ext>
            </a:extLst>
          </p:cNvPr>
          <p:cNvSpPr txBox="1"/>
          <p:nvPr/>
        </p:nvSpPr>
        <p:spPr>
          <a:xfrm>
            <a:off x="3806242" y="1224920"/>
            <a:ext cx="2952328" cy="400110"/>
          </a:xfrm>
          <a:prstGeom prst="rect">
            <a:avLst/>
          </a:prstGeom>
          <a:noFill/>
        </p:spPr>
        <p:txBody>
          <a:bodyPr wrap="square" rtlCol="0">
            <a:spAutoFit/>
          </a:bodyPr>
          <a:lstStyle/>
          <a:p>
            <a:pPr marL="0" indent="0">
              <a:buNone/>
            </a:pPr>
            <a:r>
              <a:rPr lang="it-IT" sz="2000" b="1" dirty="0">
                <a:solidFill>
                  <a:schemeClr val="tx1"/>
                </a:solidFill>
                <a:latin typeface="+mn-lt"/>
              </a:rPr>
              <a:t>Recensioni Controller</a:t>
            </a:r>
          </a:p>
        </p:txBody>
      </p:sp>
      <p:pic>
        <p:nvPicPr>
          <p:cNvPr id="5" name="Immagine 4" descr="Immagine che contiene Controller di gioco, joystick&#10;&#10;Descrizione generata automaticamente">
            <a:extLst>
              <a:ext uri="{FF2B5EF4-FFF2-40B4-BE49-F238E27FC236}">
                <a16:creationId xmlns:a16="http://schemas.microsoft.com/office/drawing/2014/main" id="{397BDA77-FE64-0F1F-2772-6C1E2DFF12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5239" y="1027611"/>
            <a:ext cx="812698" cy="812698"/>
          </a:xfrm>
          <a:prstGeom prst="rect">
            <a:avLst/>
          </a:prstGeom>
        </p:spPr>
      </p:pic>
      <p:pic>
        <p:nvPicPr>
          <p:cNvPr id="8" name="Immagine 7" descr="Immagine che contiene computer, computer, schermata&#10;&#10;Descrizione generata automaticamente">
            <a:extLst>
              <a:ext uri="{FF2B5EF4-FFF2-40B4-BE49-F238E27FC236}">
                <a16:creationId xmlns:a16="http://schemas.microsoft.com/office/drawing/2014/main" id="{7C4DC2E2-DFCA-F9CF-6A49-9DF11994F1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5210" y="1003402"/>
            <a:ext cx="812698" cy="812698"/>
          </a:xfrm>
          <a:prstGeom prst="rect">
            <a:avLst/>
          </a:prstGeom>
        </p:spPr>
      </p:pic>
    </p:spTree>
    <p:extLst>
      <p:ext uri="{BB962C8B-B14F-4D97-AF65-F5344CB8AC3E}">
        <p14:creationId xmlns:p14="http://schemas.microsoft.com/office/powerpoint/2010/main" val="15143684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64547">
                                            <p:txEl>
                                              <p:pRg st="0" end="0"/>
                                            </p:txEl>
                                          </p:spTgt>
                                        </p:tgtEl>
                                        <p:attrNameLst>
                                          <p:attrName>style.visibility</p:attrName>
                                        </p:attrNameLst>
                                      </p:cBhvr>
                                      <p:to>
                                        <p:strVal val="visible"/>
                                      </p:to>
                                    </p:set>
                                    <p:animEffect transition="in" filter="fade">
                                      <p:cBhvr>
                                        <p:cTn id="24" dur="1000"/>
                                        <p:tgtEl>
                                          <p:spTgt spid="364547">
                                            <p:txEl>
                                              <p:pRg st="0" end="0"/>
                                            </p:txEl>
                                          </p:spTgt>
                                        </p:tgtEl>
                                      </p:cBhvr>
                                    </p:animEffect>
                                    <p:anim calcmode="lin" valueType="num">
                                      <p:cBhvr>
                                        <p:cTn id="25" dur="1000" fill="hold"/>
                                        <p:tgtEl>
                                          <p:spTgt spid="364547">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36454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64547">
                                            <p:txEl>
                                              <p:pRg st="2" end="2"/>
                                            </p:txEl>
                                          </p:spTgt>
                                        </p:tgtEl>
                                        <p:attrNameLst>
                                          <p:attrName>style.visibility</p:attrName>
                                        </p:attrNameLst>
                                      </p:cBhvr>
                                      <p:to>
                                        <p:strVal val="visible"/>
                                      </p:to>
                                    </p:set>
                                    <p:animEffect transition="in" filter="fade">
                                      <p:cBhvr>
                                        <p:cTn id="31" dur="1000"/>
                                        <p:tgtEl>
                                          <p:spTgt spid="364547">
                                            <p:txEl>
                                              <p:pRg st="2" end="2"/>
                                            </p:txEl>
                                          </p:spTgt>
                                        </p:tgtEl>
                                      </p:cBhvr>
                                    </p:animEffect>
                                    <p:anim calcmode="lin" valueType="num">
                                      <p:cBhvr>
                                        <p:cTn id="32" dur="1000" fill="hold"/>
                                        <p:tgtEl>
                                          <p:spTgt spid="364547">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36454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64547">
                                            <p:txEl>
                                              <p:pRg st="3" end="3"/>
                                            </p:txEl>
                                          </p:spTgt>
                                        </p:tgtEl>
                                        <p:attrNameLst>
                                          <p:attrName>style.visibility</p:attrName>
                                        </p:attrNameLst>
                                      </p:cBhvr>
                                      <p:to>
                                        <p:strVal val="visible"/>
                                      </p:to>
                                    </p:set>
                                    <p:animEffect transition="in" filter="fade">
                                      <p:cBhvr>
                                        <p:cTn id="38" dur="1000"/>
                                        <p:tgtEl>
                                          <p:spTgt spid="364547">
                                            <p:txEl>
                                              <p:pRg st="3" end="3"/>
                                            </p:txEl>
                                          </p:spTgt>
                                        </p:tgtEl>
                                      </p:cBhvr>
                                    </p:animEffect>
                                    <p:anim calcmode="lin" valueType="num">
                                      <p:cBhvr>
                                        <p:cTn id="39" dur="1000" fill="hold"/>
                                        <p:tgtEl>
                                          <p:spTgt spid="364547">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36454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364547">
                                            <p:txEl>
                                              <p:pRg st="4" end="4"/>
                                            </p:txEl>
                                          </p:spTgt>
                                        </p:tgtEl>
                                        <p:attrNameLst>
                                          <p:attrName>style.visibility</p:attrName>
                                        </p:attrNameLst>
                                      </p:cBhvr>
                                      <p:to>
                                        <p:strVal val="visible"/>
                                      </p:to>
                                    </p:set>
                                    <p:animEffect transition="in" filter="fade">
                                      <p:cBhvr>
                                        <p:cTn id="45" dur="1000"/>
                                        <p:tgtEl>
                                          <p:spTgt spid="364547">
                                            <p:txEl>
                                              <p:pRg st="4" end="4"/>
                                            </p:txEl>
                                          </p:spTgt>
                                        </p:tgtEl>
                                      </p:cBhvr>
                                    </p:animEffect>
                                    <p:anim calcmode="lin" valueType="num">
                                      <p:cBhvr>
                                        <p:cTn id="46" dur="1000" fill="hold"/>
                                        <p:tgtEl>
                                          <p:spTgt spid="364547">
                                            <p:txEl>
                                              <p:pRg st="4" end="4"/>
                                            </p:txEl>
                                          </p:spTgt>
                                        </p:tgtEl>
                                        <p:attrNameLst>
                                          <p:attrName>ppt_x</p:attrName>
                                        </p:attrNameLst>
                                      </p:cBhvr>
                                      <p:tavLst>
                                        <p:tav tm="0">
                                          <p:val>
                                            <p:strVal val="#ppt_x"/>
                                          </p:val>
                                        </p:tav>
                                        <p:tav tm="100000">
                                          <p:val>
                                            <p:strVal val="#ppt_x"/>
                                          </p:val>
                                        </p:tav>
                                      </p:tavLst>
                                    </p:anim>
                                    <p:anim calcmode="lin" valueType="num">
                                      <p:cBhvr>
                                        <p:cTn id="47" dur="1000" fill="hold"/>
                                        <p:tgtEl>
                                          <p:spTgt spid="36454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7" grpId="0" build="p"/>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1825625" y="-98598"/>
            <a:ext cx="6913563" cy="1143000"/>
          </a:xfrm>
        </p:spPr>
        <p:txBody>
          <a:bodyPr wrap="square" anchor="ctr">
            <a:normAutofit/>
          </a:bodyPr>
          <a:lstStyle/>
          <a:p>
            <a:r>
              <a:rPr lang="en-US"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BACK-END</a:t>
            </a:r>
          </a:p>
        </p:txBody>
      </p:sp>
      <p:sp>
        <p:nvSpPr>
          <p:cNvPr id="364547" name="Rectangle 3"/>
          <p:cNvSpPr>
            <a:spLocks noGrp="1" noChangeArrowheads="1"/>
          </p:cNvSpPr>
          <p:nvPr>
            <p:ph idx="1"/>
          </p:nvPr>
        </p:nvSpPr>
        <p:spPr>
          <a:xfrm>
            <a:off x="2124522" y="2277668"/>
            <a:ext cx="6844209" cy="1800199"/>
          </a:xfrm>
        </p:spPr>
        <p:txBody>
          <a:bodyPr wrap="square" anchor="t">
            <a:normAutofit fontScale="92500" lnSpcReduction="20000"/>
          </a:bodyPr>
          <a:lstStyle/>
          <a:p>
            <a:pPr marL="0" indent="0">
              <a:buNone/>
            </a:pPr>
            <a:r>
              <a:rPr lang="it-IT" dirty="0">
                <a:solidFill>
                  <a:schemeClr val="tx1"/>
                </a:solidFill>
              </a:rPr>
              <a:t>Questo controller permette di recuperare tutte le recensioni effettuati da un utente e visualizzarle.</a:t>
            </a:r>
          </a:p>
          <a:p>
            <a:pPr marL="0" indent="0">
              <a:buNone/>
            </a:pPr>
            <a:r>
              <a:rPr lang="it-IT" dirty="0">
                <a:solidFill>
                  <a:schemeClr val="tx1"/>
                </a:solidFill>
              </a:rPr>
              <a:t>Permette di recuperare le informazioni dell’utente, ovvero username, gender e </a:t>
            </a:r>
            <a:r>
              <a:rPr lang="it-IT" dirty="0" err="1">
                <a:solidFill>
                  <a:schemeClr val="tx1"/>
                </a:solidFill>
              </a:rPr>
              <a:t>birthday</a:t>
            </a:r>
            <a:r>
              <a:rPr lang="it-IT" dirty="0">
                <a:solidFill>
                  <a:schemeClr val="tx1"/>
                </a:solidFill>
              </a:rPr>
              <a:t> date.</a:t>
            </a:r>
          </a:p>
          <a:p>
            <a:pPr marL="0" indent="0">
              <a:buNone/>
            </a:pPr>
            <a:r>
              <a:rPr lang="it-IT" dirty="0">
                <a:solidFill>
                  <a:schemeClr val="tx1"/>
                </a:solidFill>
              </a:rPr>
              <a:t>Infine permette di recuperare la lista degli anime preferiti.</a:t>
            </a:r>
            <a:r>
              <a:rPr lang="it-IT" sz="2400" dirty="0">
                <a:solidFill>
                  <a:schemeClr val="tx1"/>
                </a:solidFill>
              </a:rPr>
              <a:t/>
            </a:r>
            <a:br>
              <a:rPr lang="it-IT" sz="2400" dirty="0">
                <a:solidFill>
                  <a:schemeClr val="tx1"/>
                </a:solidFill>
              </a:rPr>
            </a:br>
            <a:endParaRPr lang="it-IT" altLang="ko-KR" sz="2400" dirty="0">
              <a:solidFill>
                <a:schemeClr val="tx1"/>
              </a:solidFill>
            </a:endParaRPr>
          </a:p>
        </p:txBody>
      </p:sp>
      <p:sp>
        <p:nvSpPr>
          <p:cNvPr id="6" name="Slide Number Placeholder 5"/>
          <p:cNvSpPr>
            <a:spLocks noGrp="1"/>
          </p:cNvSpPr>
          <p:nvPr>
            <p:ph type="sldNum" sz="quarter" idx="12"/>
          </p:nvPr>
        </p:nvSpPr>
        <p:spPr>
          <a:xfrm>
            <a:off x="6554788" y="6526213"/>
            <a:ext cx="2133600" cy="196850"/>
          </a:xfrm>
        </p:spPr>
        <p:txBody>
          <a:bodyPr wrap="square" anchor="t">
            <a:normAutofit/>
          </a:bodyPr>
          <a:lstStyle/>
          <a:p>
            <a:pPr>
              <a:lnSpc>
                <a:spcPct val="90000"/>
              </a:lnSpc>
              <a:spcAft>
                <a:spcPts val="600"/>
              </a:spcAft>
            </a:pPr>
            <a:fld id="{F2B31DBE-93FE-4C73-AA59-41D93BBF8F6F}" type="slidenum">
              <a:rPr lang="ru-RU" sz="700"/>
              <a:pPr>
                <a:lnSpc>
                  <a:spcPct val="90000"/>
                </a:lnSpc>
                <a:spcAft>
                  <a:spcPts val="600"/>
                </a:spcAft>
              </a:pPr>
              <a:t>16</a:t>
            </a:fld>
            <a:endParaRPr lang="ru-RU" sz="700"/>
          </a:p>
        </p:txBody>
      </p:sp>
      <p:pic>
        <p:nvPicPr>
          <p:cNvPr id="3" name="Immagine 2" descr="Immagine che contiene testo, Carattere, logo, Elementi grafici&#10;&#10;Descrizione generata automaticamente">
            <a:extLst>
              <a:ext uri="{FF2B5EF4-FFF2-40B4-BE49-F238E27FC236}">
                <a16:creationId xmlns:a16="http://schemas.microsoft.com/office/drawing/2014/main" id="{4A06F32B-58EA-66D0-6155-53E1A988D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54081" y="4756272"/>
            <a:ext cx="3083661" cy="1726852"/>
          </a:xfrm>
          <a:prstGeom prst="rect">
            <a:avLst/>
          </a:prstGeom>
        </p:spPr>
      </p:pic>
      <p:sp>
        <p:nvSpPr>
          <p:cNvPr id="2" name="CasellaDiTesto 1">
            <a:extLst>
              <a:ext uri="{FF2B5EF4-FFF2-40B4-BE49-F238E27FC236}">
                <a16:creationId xmlns:a16="http://schemas.microsoft.com/office/drawing/2014/main" id="{7C277B8C-AE18-88EE-D29B-AFA8B7D04C57}"/>
              </a:ext>
            </a:extLst>
          </p:cNvPr>
          <p:cNvSpPr txBox="1"/>
          <p:nvPr/>
        </p:nvSpPr>
        <p:spPr>
          <a:xfrm>
            <a:off x="4068738" y="1260925"/>
            <a:ext cx="2088232" cy="400110"/>
          </a:xfrm>
          <a:prstGeom prst="rect">
            <a:avLst/>
          </a:prstGeom>
          <a:noFill/>
        </p:spPr>
        <p:txBody>
          <a:bodyPr wrap="square" rtlCol="0">
            <a:spAutoFit/>
          </a:bodyPr>
          <a:lstStyle/>
          <a:p>
            <a:pPr marL="0" indent="0">
              <a:buNone/>
            </a:pPr>
            <a:r>
              <a:rPr lang="it-IT" sz="2000" b="1" dirty="0">
                <a:solidFill>
                  <a:schemeClr val="tx1"/>
                </a:solidFill>
                <a:latin typeface="+mn-lt"/>
              </a:rPr>
              <a:t>User Controller</a:t>
            </a:r>
          </a:p>
        </p:txBody>
      </p:sp>
      <p:pic>
        <p:nvPicPr>
          <p:cNvPr id="5" name="Immagine 4" descr="Immagine che contiene Controller di gioco, joystick&#10;&#10;Descrizione generata automaticamente">
            <a:extLst>
              <a:ext uri="{FF2B5EF4-FFF2-40B4-BE49-F238E27FC236}">
                <a16:creationId xmlns:a16="http://schemas.microsoft.com/office/drawing/2014/main" id="{35A2B8BF-664E-F905-1A48-F10E26F4C0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4108" y="1044402"/>
            <a:ext cx="812698" cy="812698"/>
          </a:xfrm>
          <a:prstGeom prst="rect">
            <a:avLst/>
          </a:prstGeom>
        </p:spPr>
      </p:pic>
      <p:pic>
        <p:nvPicPr>
          <p:cNvPr id="8" name="Immagine 7" descr="Immagine che contiene clipart, cartone animato&#10;&#10;Descrizione generata automaticamente">
            <a:extLst>
              <a:ext uri="{FF2B5EF4-FFF2-40B4-BE49-F238E27FC236}">
                <a16:creationId xmlns:a16="http://schemas.microsoft.com/office/drawing/2014/main" id="{4C294E77-918D-1BC5-6EE3-EE822D79C2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3695" y="1069814"/>
            <a:ext cx="867977" cy="867977"/>
          </a:xfrm>
          <a:prstGeom prst="rect">
            <a:avLst/>
          </a:prstGeom>
        </p:spPr>
      </p:pic>
    </p:spTree>
    <p:extLst>
      <p:ext uri="{BB962C8B-B14F-4D97-AF65-F5344CB8AC3E}">
        <p14:creationId xmlns:p14="http://schemas.microsoft.com/office/powerpoint/2010/main" val="36561241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64547">
                                            <p:txEl>
                                              <p:pRg st="0" end="0"/>
                                            </p:txEl>
                                          </p:spTgt>
                                        </p:tgtEl>
                                        <p:attrNameLst>
                                          <p:attrName>style.visibility</p:attrName>
                                        </p:attrNameLst>
                                      </p:cBhvr>
                                      <p:to>
                                        <p:strVal val="visible"/>
                                      </p:to>
                                    </p:set>
                                    <p:animEffect transition="in" filter="fade">
                                      <p:cBhvr>
                                        <p:cTn id="24" dur="1000"/>
                                        <p:tgtEl>
                                          <p:spTgt spid="364547">
                                            <p:txEl>
                                              <p:pRg st="0" end="0"/>
                                            </p:txEl>
                                          </p:spTgt>
                                        </p:tgtEl>
                                      </p:cBhvr>
                                    </p:animEffect>
                                    <p:anim calcmode="lin" valueType="num">
                                      <p:cBhvr>
                                        <p:cTn id="25" dur="1000" fill="hold"/>
                                        <p:tgtEl>
                                          <p:spTgt spid="364547">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36454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64547">
                                            <p:txEl>
                                              <p:pRg st="1" end="1"/>
                                            </p:txEl>
                                          </p:spTgt>
                                        </p:tgtEl>
                                        <p:attrNameLst>
                                          <p:attrName>style.visibility</p:attrName>
                                        </p:attrNameLst>
                                      </p:cBhvr>
                                      <p:to>
                                        <p:strVal val="visible"/>
                                      </p:to>
                                    </p:set>
                                    <p:animEffect transition="in" filter="fade">
                                      <p:cBhvr>
                                        <p:cTn id="31" dur="1000"/>
                                        <p:tgtEl>
                                          <p:spTgt spid="364547">
                                            <p:txEl>
                                              <p:pRg st="1" end="1"/>
                                            </p:txEl>
                                          </p:spTgt>
                                        </p:tgtEl>
                                      </p:cBhvr>
                                    </p:animEffect>
                                    <p:anim calcmode="lin" valueType="num">
                                      <p:cBhvr>
                                        <p:cTn id="32" dur="1000" fill="hold"/>
                                        <p:tgtEl>
                                          <p:spTgt spid="364547">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36454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64547">
                                            <p:txEl>
                                              <p:pRg st="2" end="2"/>
                                            </p:txEl>
                                          </p:spTgt>
                                        </p:tgtEl>
                                        <p:attrNameLst>
                                          <p:attrName>style.visibility</p:attrName>
                                        </p:attrNameLst>
                                      </p:cBhvr>
                                      <p:to>
                                        <p:strVal val="visible"/>
                                      </p:to>
                                    </p:set>
                                    <p:animEffect transition="in" filter="fade">
                                      <p:cBhvr>
                                        <p:cTn id="38" dur="1000"/>
                                        <p:tgtEl>
                                          <p:spTgt spid="364547">
                                            <p:txEl>
                                              <p:pRg st="2" end="2"/>
                                            </p:txEl>
                                          </p:spTgt>
                                        </p:tgtEl>
                                      </p:cBhvr>
                                    </p:animEffect>
                                    <p:anim calcmode="lin" valueType="num">
                                      <p:cBhvr>
                                        <p:cTn id="39" dur="1000" fill="hold"/>
                                        <p:tgtEl>
                                          <p:spTgt spid="364547">
                                            <p:txEl>
                                              <p:pRg st="2" end="2"/>
                                            </p:txEl>
                                          </p:spTgt>
                                        </p:tgtEl>
                                        <p:attrNameLst>
                                          <p:attrName>ppt_x</p:attrName>
                                        </p:attrNameLst>
                                      </p:cBhvr>
                                      <p:tavLst>
                                        <p:tav tm="0">
                                          <p:val>
                                            <p:strVal val="#ppt_x"/>
                                          </p:val>
                                        </p:tav>
                                        <p:tav tm="100000">
                                          <p:val>
                                            <p:strVal val="#ppt_x"/>
                                          </p:val>
                                        </p:tav>
                                      </p:tavLst>
                                    </p:anim>
                                    <p:anim calcmode="lin" valueType="num">
                                      <p:cBhvr>
                                        <p:cTn id="40" dur="1000" fill="hold"/>
                                        <p:tgtEl>
                                          <p:spTgt spid="36454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7" grpId="0" build="p"/>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1825625" y="-98598"/>
            <a:ext cx="6913563" cy="1143000"/>
          </a:xfrm>
        </p:spPr>
        <p:txBody>
          <a:bodyPr wrap="square" anchor="ctr">
            <a:normAutofit/>
          </a:bodyPr>
          <a:lstStyle/>
          <a:p>
            <a:r>
              <a:rPr lang="en-US"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BACK-END</a:t>
            </a:r>
          </a:p>
        </p:txBody>
      </p:sp>
      <p:sp>
        <p:nvSpPr>
          <p:cNvPr id="364547" name="Rectangle 3"/>
          <p:cNvSpPr>
            <a:spLocks noGrp="1" noChangeArrowheads="1"/>
          </p:cNvSpPr>
          <p:nvPr>
            <p:ph idx="1"/>
          </p:nvPr>
        </p:nvSpPr>
        <p:spPr>
          <a:xfrm>
            <a:off x="1844179" y="837507"/>
            <a:ext cx="6844209" cy="5787132"/>
          </a:xfrm>
        </p:spPr>
        <p:txBody>
          <a:bodyPr wrap="square" anchor="t">
            <a:normAutofit/>
          </a:bodyPr>
          <a:lstStyle/>
          <a:p>
            <a:pPr marL="0" indent="0">
              <a:buNone/>
            </a:pPr>
            <a:r>
              <a:rPr lang="it-IT" b="0" i="0" dirty="0">
                <a:solidFill>
                  <a:schemeClr val="tx1"/>
                </a:solidFill>
                <a:effectLst/>
                <a:highlight>
                  <a:srgbClr val="FFFFFF"/>
                </a:highlight>
                <a:latin typeface="Arial" panose="020B0604020202020204" pitchFamily="34" charset="0"/>
              </a:rPr>
              <a:t>Dopo aver interpretato la </a:t>
            </a:r>
            <a:r>
              <a:rPr lang="it-IT" b="0" i="0" dirty="0" err="1">
                <a:solidFill>
                  <a:schemeClr val="tx1"/>
                </a:solidFill>
                <a:effectLst/>
                <a:highlight>
                  <a:srgbClr val="FFFFFF"/>
                </a:highlight>
                <a:latin typeface="Arial" panose="020B0604020202020204" pitchFamily="34" charset="0"/>
              </a:rPr>
              <a:t>request</a:t>
            </a:r>
            <a:r>
              <a:rPr lang="it-IT" b="0" i="0" dirty="0">
                <a:solidFill>
                  <a:schemeClr val="tx1"/>
                </a:solidFill>
                <a:effectLst/>
                <a:highlight>
                  <a:srgbClr val="FFFFFF"/>
                </a:highlight>
                <a:latin typeface="Arial" panose="020B0604020202020204" pitchFamily="34" charset="0"/>
              </a:rPr>
              <a:t>, i Controller interagiscono con i Model per eseguire operazioni sui dati.</a:t>
            </a:r>
          </a:p>
          <a:p>
            <a:pPr marL="0" indent="0">
              <a:buNone/>
            </a:pPr>
            <a:endParaRPr lang="it-IT" dirty="0">
              <a:solidFill>
                <a:schemeClr val="tx1"/>
              </a:solidFill>
              <a:highlight>
                <a:srgbClr val="FFFFFF"/>
              </a:highlight>
              <a:latin typeface="Arial" panose="020B0604020202020204" pitchFamily="34" charset="0"/>
            </a:endParaRPr>
          </a:p>
          <a:p>
            <a:pPr marL="0" indent="0">
              <a:buNone/>
            </a:pPr>
            <a:r>
              <a:rPr lang="it-IT" b="0" i="0" dirty="0">
                <a:solidFill>
                  <a:schemeClr val="tx1"/>
                </a:solidFill>
                <a:effectLst/>
                <a:highlight>
                  <a:srgbClr val="FFFFFF"/>
                </a:highlight>
                <a:latin typeface="Arial" panose="020B0604020202020204" pitchFamily="34" charset="0"/>
              </a:rPr>
              <a:t> I model definiti sono i seguenti:</a:t>
            </a:r>
          </a:p>
          <a:p>
            <a:pPr marL="0" indent="0">
              <a:buNone/>
            </a:pPr>
            <a:r>
              <a:rPr lang="it-IT" dirty="0">
                <a:solidFill>
                  <a:schemeClr val="tx1"/>
                </a:solidFill>
              </a:rPr>
              <a:t/>
            </a:r>
            <a:br>
              <a:rPr lang="it-IT" dirty="0">
                <a:solidFill>
                  <a:schemeClr val="tx1"/>
                </a:solidFill>
              </a:rPr>
            </a:br>
            <a:r>
              <a:rPr lang="it-IT" b="0" i="0" dirty="0">
                <a:solidFill>
                  <a:schemeClr val="tx1"/>
                </a:solidFill>
                <a:effectLst/>
                <a:highlight>
                  <a:srgbClr val="FFFFFF"/>
                </a:highlight>
                <a:latin typeface="Arial" panose="020B0604020202020204" pitchFamily="34" charset="0"/>
              </a:rPr>
              <a:t>• Anime</a:t>
            </a:r>
          </a:p>
          <a:p>
            <a:pPr marL="0" indent="0">
              <a:buNone/>
            </a:pPr>
            <a:r>
              <a:rPr lang="it-IT" dirty="0">
                <a:solidFill>
                  <a:schemeClr val="tx1"/>
                </a:solidFill>
              </a:rPr>
              <a:t/>
            </a:r>
            <a:br>
              <a:rPr lang="it-IT" dirty="0">
                <a:solidFill>
                  <a:schemeClr val="tx1"/>
                </a:solidFill>
              </a:rPr>
            </a:br>
            <a:r>
              <a:rPr lang="it-IT" b="0" i="0" dirty="0">
                <a:solidFill>
                  <a:schemeClr val="tx1"/>
                </a:solidFill>
                <a:effectLst/>
                <a:highlight>
                  <a:srgbClr val="FFFFFF"/>
                </a:highlight>
                <a:latin typeface="Arial" panose="020B0604020202020204" pitchFamily="34" charset="0"/>
              </a:rPr>
              <a:t>• </a:t>
            </a:r>
            <a:r>
              <a:rPr lang="it-IT" b="0" i="0" dirty="0" err="1">
                <a:solidFill>
                  <a:schemeClr val="tx1"/>
                </a:solidFill>
                <a:effectLst/>
                <a:highlight>
                  <a:srgbClr val="FFFFFF"/>
                </a:highlight>
                <a:latin typeface="Arial" panose="020B0604020202020204" pitchFamily="34" charset="0"/>
              </a:rPr>
              <a:t>Profile</a:t>
            </a:r>
            <a:endParaRPr lang="it-IT" b="0" i="0" dirty="0">
              <a:solidFill>
                <a:schemeClr val="tx1"/>
              </a:solidFill>
              <a:effectLst/>
              <a:highlight>
                <a:srgbClr val="FFFFFF"/>
              </a:highlight>
              <a:latin typeface="Arial" panose="020B0604020202020204" pitchFamily="34" charset="0"/>
            </a:endParaRPr>
          </a:p>
          <a:p>
            <a:pPr marL="0" indent="0">
              <a:buNone/>
            </a:pPr>
            <a:r>
              <a:rPr lang="it-IT" dirty="0">
                <a:solidFill>
                  <a:schemeClr val="tx1"/>
                </a:solidFill>
              </a:rPr>
              <a:t/>
            </a:r>
            <a:br>
              <a:rPr lang="it-IT" dirty="0">
                <a:solidFill>
                  <a:schemeClr val="tx1"/>
                </a:solidFill>
              </a:rPr>
            </a:br>
            <a:r>
              <a:rPr lang="it-IT" b="0" i="0" dirty="0">
                <a:solidFill>
                  <a:schemeClr val="tx1"/>
                </a:solidFill>
                <a:effectLst/>
                <a:highlight>
                  <a:srgbClr val="FFFFFF"/>
                </a:highlight>
                <a:latin typeface="Arial" panose="020B0604020202020204" pitchFamily="34" charset="0"/>
              </a:rPr>
              <a:t>• Review</a:t>
            </a:r>
          </a:p>
          <a:p>
            <a:pPr marL="0" indent="0">
              <a:buNone/>
            </a:pPr>
            <a:r>
              <a:rPr lang="it-IT" dirty="0">
                <a:solidFill>
                  <a:schemeClr val="tx1"/>
                </a:solidFill>
              </a:rPr>
              <a:t/>
            </a:r>
            <a:br>
              <a:rPr lang="it-IT" dirty="0">
                <a:solidFill>
                  <a:schemeClr val="tx1"/>
                </a:solidFill>
              </a:rPr>
            </a:br>
            <a:r>
              <a:rPr lang="it-IT" b="0" i="0" dirty="0">
                <a:solidFill>
                  <a:schemeClr val="tx1"/>
                </a:solidFill>
                <a:effectLst/>
                <a:highlight>
                  <a:srgbClr val="FFFFFF"/>
                </a:highlight>
                <a:latin typeface="Arial" panose="020B0604020202020204" pitchFamily="34" charset="0"/>
              </a:rPr>
              <a:t>Ogni Model contiene le funzioni che permettono di recuperare, creare e aggiornare i dati del Database</a:t>
            </a:r>
            <a:r>
              <a:rPr lang="it-IT" dirty="0">
                <a:solidFill>
                  <a:schemeClr val="tx1"/>
                </a:solidFill>
              </a:rPr>
              <a:t>.</a:t>
            </a:r>
            <a:r>
              <a:rPr lang="it-IT" sz="2400" dirty="0">
                <a:solidFill>
                  <a:schemeClr val="tx1"/>
                </a:solidFill>
              </a:rPr>
              <a:t/>
            </a:r>
            <a:br>
              <a:rPr lang="it-IT" sz="2400" dirty="0">
                <a:solidFill>
                  <a:schemeClr val="tx1"/>
                </a:solidFill>
              </a:rPr>
            </a:br>
            <a:endParaRPr lang="it-IT" altLang="ko-KR" sz="2400" dirty="0">
              <a:solidFill>
                <a:schemeClr val="tx1"/>
              </a:solidFill>
            </a:endParaRPr>
          </a:p>
        </p:txBody>
      </p:sp>
      <p:sp>
        <p:nvSpPr>
          <p:cNvPr id="6" name="Slide Number Placeholder 5"/>
          <p:cNvSpPr>
            <a:spLocks noGrp="1"/>
          </p:cNvSpPr>
          <p:nvPr>
            <p:ph type="sldNum" sz="quarter" idx="12"/>
          </p:nvPr>
        </p:nvSpPr>
        <p:spPr>
          <a:xfrm>
            <a:off x="6554788" y="6526213"/>
            <a:ext cx="2133600" cy="196850"/>
          </a:xfrm>
        </p:spPr>
        <p:txBody>
          <a:bodyPr wrap="square" anchor="t">
            <a:normAutofit/>
          </a:bodyPr>
          <a:lstStyle/>
          <a:p>
            <a:pPr>
              <a:lnSpc>
                <a:spcPct val="90000"/>
              </a:lnSpc>
              <a:spcAft>
                <a:spcPts val="600"/>
              </a:spcAft>
            </a:pPr>
            <a:fld id="{F2B31DBE-93FE-4C73-AA59-41D93BBF8F6F}" type="slidenum">
              <a:rPr lang="ru-RU" sz="700"/>
              <a:pPr>
                <a:lnSpc>
                  <a:spcPct val="90000"/>
                </a:lnSpc>
                <a:spcAft>
                  <a:spcPts val="600"/>
                </a:spcAft>
              </a:pPr>
              <a:t>17</a:t>
            </a:fld>
            <a:endParaRPr lang="ru-RU" sz="700"/>
          </a:p>
        </p:txBody>
      </p:sp>
      <p:pic>
        <p:nvPicPr>
          <p:cNvPr id="3" name="Immagine 2" descr="Immagine che contiene testo, Carattere, logo, Elementi grafici&#10;&#10;Descrizione generata automaticamente">
            <a:extLst>
              <a:ext uri="{FF2B5EF4-FFF2-40B4-BE49-F238E27FC236}">
                <a16:creationId xmlns:a16="http://schemas.microsoft.com/office/drawing/2014/main" id="{4A06F32B-58EA-66D0-6155-53E1A988D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54081" y="4756272"/>
            <a:ext cx="3083661" cy="1726852"/>
          </a:xfrm>
          <a:prstGeom prst="rect">
            <a:avLst/>
          </a:prstGeom>
        </p:spPr>
      </p:pic>
    </p:spTree>
    <p:extLst>
      <p:ext uri="{BB962C8B-B14F-4D97-AF65-F5344CB8AC3E}">
        <p14:creationId xmlns:p14="http://schemas.microsoft.com/office/powerpoint/2010/main" val="8159671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64547">
                                            <p:txEl>
                                              <p:pRg st="0" end="0"/>
                                            </p:txEl>
                                          </p:spTgt>
                                        </p:tgtEl>
                                        <p:attrNameLst>
                                          <p:attrName>style.visibility</p:attrName>
                                        </p:attrNameLst>
                                      </p:cBhvr>
                                      <p:to>
                                        <p:strVal val="visible"/>
                                      </p:to>
                                    </p:set>
                                    <p:animEffect transition="in" filter="fade">
                                      <p:cBhvr>
                                        <p:cTn id="7" dur="1000"/>
                                        <p:tgtEl>
                                          <p:spTgt spid="364547">
                                            <p:txEl>
                                              <p:pRg st="0" end="0"/>
                                            </p:txEl>
                                          </p:spTgt>
                                        </p:tgtEl>
                                      </p:cBhvr>
                                    </p:animEffect>
                                    <p:anim calcmode="lin" valueType="num">
                                      <p:cBhvr>
                                        <p:cTn id="8" dur="1000" fill="hold"/>
                                        <p:tgtEl>
                                          <p:spTgt spid="36454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6454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64547">
                                            <p:txEl>
                                              <p:pRg st="2" end="2"/>
                                            </p:txEl>
                                          </p:spTgt>
                                        </p:tgtEl>
                                        <p:attrNameLst>
                                          <p:attrName>style.visibility</p:attrName>
                                        </p:attrNameLst>
                                      </p:cBhvr>
                                      <p:to>
                                        <p:strVal val="visible"/>
                                      </p:to>
                                    </p:set>
                                    <p:animEffect transition="in" filter="fade">
                                      <p:cBhvr>
                                        <p:cTn id="14" dur="1000"/>
                                        <p:tgtEl>
                                          <p:spTgt spid="364547">
                                            <p:txEl>
                                              <p:pRg st="2" end="2"/>
                                            </p:txEl>
                                          </p:spTgt>
                                        </p:tgtEl>
                                      </p:cBhvr>
                                    </p:animEffect>
                                    <p:anim calcmode="lin" valueType="num">
                                      <p:cBhvr>
                                        <p:cTn id="15" dur="1000" fill="hold"/>
                                        <p:tgtEl>
                                          <p:spTgt spid="36454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6454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64547">
                                            <p:txEl>
                                              <p:pRg st="3" end="3"/>
                                            </p:txEl>
                                          </p:spTgt>
                                        </p:tgtEl>
                                        <p:attrNameLst>
                                          <p:attrName>style.visibility</p:attrName>
                                        </p:attrNameLst>
                                      </p:cBhvr>
                                      <p:to>
                                        <p:strVal val="visible"/>
                                      </p:to>
                                    </p:set>
                                    <p:animEffect transition="in" filter="fade">
                                      <p:cBhvr>
                                        <p:cTn id="21" dur="1000"/>
                                        <p:tgtEl>
                                          <p:spTgt spid="364547">
                                            <p:txEl>
                                              <p:pRg st="3" end="3"/>
                                            </p:txEl>
                                          </p:spTgt>
                                        </p:tgtEl>
                                      </p:cBhvr>
                                    </p:animEffect>
                                    <p:anim calcmode="lin" valueType="num">
                                      <p:cBhvr>
                                        <p:cTn id="22" dur="1000" fill="hold"/>
                                        <p:tgtEl>
                                          <p:spTgt spid="364547">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6454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64547">
                                            <p:txEl>
                                              <p:pRg st="4" end="4"/>
                                            </p:txEl>
                                          </p:spTgt>
                                        </p:tgtEl>
                                        <p:attrNameLst>
                                          <p:attrName>style.visibility</p:attrName>
                                        </p:attrNameLst>
                                      </p:cBhvr>
                                      <p:to>
                                        <p:strVal val="visible"/>
                                      </p:to>
                                    </p:set>
                                    <p:animEffect transition="in" filter="fade">
                                      <p:cBhvr>
                                        <p:cTn id="28" dur="1000"/>
                                        <p:tgtEl>
                                          <p:spTgt spid="364547">
                                            <p:txEl>
                                              <p:pRg st="4" end="4"/>
                                            </p:txEl>
                                          </p:spTgt>
                                        </p:tgtEl>
                                      </p:cBhvr>
                                    </p:animEffect>
                                    <p:anim calcmode="lin" valueType="num">
                                      <p:cBhvr>
                                        <p:cTn id="29" dur="1000" fill="hold"/>
                                        <p:tgtEl>
                                          <p:spTgt spid="364547">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6454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64547">
                                            <p:txEl>
                                              <p:pRg st="5" end="5"/>
                                            </p:txEl>
                                          </p:spTgt>
                                        </p:tgtEl>
                                        <p:attrNameLst>
                                          <p:attrName>style.visibility</p:attrName>
                                        </p:attrNameLst>
                                      </p:cBhvr>
                                      <p:to>
                                        <p:strVal val="visible"/>
                                      </p:to>
                                    </p:set>
                                    <p:animEffect transition="in" filter="fade">
                                      <p:cBhvr>
                                        <p:cTn id="35" dur="1000"/>
                                        <p:tgtEl>
                                          <p:spTgt spid="364547">
                                            <p:txEl>
                                              <p:pRg st="5" end="5"/>
                                            </p:txEl>
                                          </p:spTgt>
                                        </p:tgtEl>
                                      </p:cBhvr>
                                    </p:animEffect>
                                    <p:anim calcmode="lin" valueType="num">
                                      <p:cBhvr>
                                        <p:cTn id="36" dur="1000" fill="hold"/>
                                        <p:tgtEl>
                                          <p:spTgt spid="364547">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6454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64547">
                                            <p:txEl>
                                              <p:pRg st="6" end="6"/>
                                            </p:txEl>
                                          </p:spTgt>
                                        </p:tgtEl>
                                        <p:attrNameLst>
                                          <p:attrName>style.visibility</p:attrName>
                                        </p:attrNameLst>
                                      </p:cBhvr>
                                      <p:to>
                                        <p:strVal val="visible"/>
                                      </p:to>
                                    </p:set>
                                    <p:animEffect transition="in" filter="fade">
                                      <p:cBhvr>
                                        <p:cTn id="42" dur="1000"/>
                                        <p:tgtEl>
                                          <p:spTgt spid="364547">
                                            <p:txEl>
                                              <p:pRg st="6" end="6"/>
                                            </p:txEl>
                                          </p:spTgt>
                                        </p:tgtEl>
                                      </p:cBhvr>
                                    </p:animEffect>
                                    <p:anim calcmode="lin" valueType="num">
                                      <p:cBhvr>
                                        <p:cTn id="43" dur="1000" fill="hold"/>
                                        <p:tgtEl>
                                          <p:spTgt spid="364547">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6454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1825625" y="-98598"/>
            <a:ext cx="6913563" cy="1143000"/>
          </a:xfrm>
        </p:spPr>
        <p:txBody>
          <a:bodyPr wrap="square" anchor="ctr">
            <a:normAutofit/>
          </a:bodyPr>
          <a:lstStyle/>
          <a:p>
            <a:r>
              <a:rPr lang="en-US"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BACK-END</a:t>
            </a:r>
          </a:p>
        </p:txBody>
      </p:sp>
      <p:sp>
        <p:nvSpPr>
          <p:cNvPr id="364547" name="Rectangle 3"/>
          <p:cNvSpPr>
            <a:spLocks noGrp="1" noChangeArrowheads="1"/>
          </p:cNvSpPr>
          <p:nvPr>
            <p:ph idx="1"/>
          </p:nvPr>
        </p:nvSpPr>
        <p:spPr>
          <a:xfrm>
            <a:off x="1960547" y="834503"/>
            <a:ext cx="6844209" cy="5787132"/>
          </a:xfrm>
        </p:spPr>
        <p:txBody>
          <a:bodyPr wrap="square" anchor="t">
            <a:normAutofit lnSpcReduction="10000"/>
          </a:bodyPr>
          <a:lstStyle/>
          <a:p>
            <a:pPr marL="0" indent="0">
              <a:buNone/>
            </a:pPr>
            <a:r>
              <a:rPr lang="it-IT" sz="2400" b="1" dirty="0">
                <a:solidFill>
                  <a:schemeClr val="tx1"/>
                </a:solidFill>
              </a:rPr>
              <a:t>Anime</a:t>
            </a:r>
          </a:p>
          <a:p>
            <a:pPr marL="0" indent="0">
              <a:buNone/>
            </a:pPr>
            <a:endParaRPr lang="it-IT" sz="2400" b="1" dirty="0">
              <a:solidFill>
                <a:schemeClr val="tx1"/>
              </a:solidFill>
            </a:endParaRPr>
          </a:p>
          <a:p>
            <a:pPr marL="0" indent="0">
              <a:buNone/>
            </a:pPr>
            <a:r>
              <a:rPr lang="it-IT" sz="2000" dirty="0">
                <a:solidFill>
                  <a:schemeClr val="tx1"/>
                </a:solidFill>
              </a:rPr>
              <a:t>Questo controller trova documenti di anime con paginazione, ordinando per titolo e sostituendo </a:t>
            </a:r>
            <a:r>
              <a:rPr lang="it-IT" sz="2000" dirty="0" err="1">
                <a:solidFill>
                  <a:schemeClr val="tx1"/>
                </a:solidFill>
              </a:rPr>
              <a:t>NaN</a:t>
            </a:r>
            <a:r>
              <a:rPr lang="it-IT" sz="2000" dirty="0">
                <a:solidFill>
                  <a:schemeClr val="tx1"/>
                </a:solidFill>
              </a:rPr>
              <a:t> con </a:t>
            </a:r>
            <a:r>
              <a:rPr lang="it-IT" sz="2000" dirty="0" err="1">
                <a:solidFill>
                  <a:schemeClr val="tx1"/>
                </a:solidFill>
              </a:rPr>
              <a:t>null</a:t>
            </a:r>
            <a:r>
              <a:rPr lang="it-IT" sz="2000" dirty="0">
                <a:solidFill>
                  <a:schemeClr val="tx1"/>
                </a:solidFill>
              </a:rPr>
              <a:t>. </a:t>
            </a:r>
          </a:p>
          <a:p>
            <a:pPr marL="0" indent="0">
              <a:buNone/>
            </a:pPr>
            <a:endParaRPr lang="it-IT" sz="2000" dirty="0">
              <a:solidFill>
                <a:schemeClr val="tx1"/>
              </a:solidFill>
            </a:endParaRPr>
          </a:p>
          <a:p>
            <a:pPr marL="0" indent="0">
              <a:buNone/>
            </a:pPr>
            <a:r>
              <a:rPr lang="it-IT" sz="2000" dirty="0">
                <a:solidFill>
                  <a:schemeClr val="tx1"/>
                </a:solidFill>
              </a:rPr>
              <a:t>Ottieni una lista paginata di titoli di anime, ordinati per titolo e gestiti i valori </a:t>
            </a:r>
            <a:r>
              <a:rPr lang="it-IT" sz="2000" dirty="0" err="1">
                <a:solidFill>
                  <a:schemeClr val="tx1"/>
                </a:solidFill>
              </a:rPr>
              <a:t>NaN</a:t>
            </a:r>
            <a:r>
              <a:rPr lang="it-IT" sz="2000" dirty="0">
                <a:solidFill>
                  <a:schemeClr val="tx1"/>
                </a:solidFill>
              </a:rPr>
              <a:t>. Cerca anime per titolo usando </a:t>
            </a:r>
            <a:r>
              <a:rPr lang="it-IT" sz="2000" dirty="0" err="1">
                <a:solidFill>
                  <a:schemeClr val="tx1"/>
                </a:solidFill>
              </a:rPr>
              <a:t>regex</a:t>
            </a:r>
            <a:r>
              <a:rPr lang="it-IT" sz="2000" dirty="0">
                <a:solidFill>
                  <a:schemeClr val="tx1"/>
                </a:solidFill>
              </a:rPr>
              <a:t>, restituendo solo i titoli, paginati e ordinati.</a:t>
            </a:r>
          </a:p>
          <a:p>
            <a:pPr marL="0" indent="0">
              <a:buNone/>
            </a:pPr>
            <a:endParaRPr lang="it-IT" sz="2000" dirty="0">
              <a:solidFill>
                <a:schemeClr val="tx1"/>
              </a:solidFill>
            </a:endParaRPr>
          </a:p>
          <a:p>
            <a:pPr marL="0" indent="0">
              <a:buNone/>
            </a:pPr>
            <a:r>
              <a:rPr lang="it-IT" sz="2000" dirty="0">
                <a:solidFill>
                  <a:schemeClr val="tx1"/>
                </a:solidFill>
              </a:rPr>
              <a:t> Trova un anime per identificativo, creando un'istanza se esiste.</a:t>
            </a:r>
          </a:p>
          <a:p>
            <a:pPr marL="0" indent="0">
              <a:buNone/>
            </a:pPr>
            <a:endParaRPr lang="it-IT" sz="2000" dirty="0">
              <a:solidFill>
                <a:schemeClr val="tx1"/>
              </a:solidFill>
            </a:endParaRPr>
          </a:p>
          <a:p>
            <a:pPr marL="0" indent="0">
              <a:buNone/>
            </a:pPr>
            <a:r>
              <a:rPr lang="it-IT" sz="2000" dirty="0">
                <a:solidFill>
                  <a:schemeClr val="tx1"/>
                </a:solidFill>
              </a:rPr>
              <a:t> Calcola e aggiorna il punteggio medio basato sulle recensioni, restituendo il nuovo punteggio se l'aggiornamento ha successo.</a:t>
            </a:r>
            <a:r>
              <a:rPr lang="it-IT" sz="2400" dirty="0">
                <a:solidFill>
                  <a:schemeClr val="tx1"/>
                </a:solidFill>
              </a:rPr>
              <a:t/>
            </a:r>
            <a:br>
              <a:rPr lang="it-IT" sz="2400" dirty="0">
                <a:solidFill>
                  <a:schemeClr val="tx1"/>
                </a:solidFill>
              </a:rPr>
            </a:br>
            <a:endParaRPr lang="it-IT" altLang="ko-KR" sz="2400" dirty="0">
              <a:solidFill>
                <a:schemeClr val="tx1"/>
              </a:solidFill>
            </a:endParaRPr>
          </a:p>
        </p:txBody>
      </p:sp>
      <p:sp>
        <p:nvSpPr>
          <p:cNvPr id="6" name="Slide Number Placeholder 5"/>
          <p:cNvSpPr>
            <a:spLocks noGrp="1"/>
          </p:cNvSpPr>
          <p:nvPr>
            <p:ph type="sldNum" sz="quarter" idx="12"/>
          </p:nvPr>
        </p:nvSpPr>
        <p:spPr>
          <a:xfrm>
            <a:off x="6554788" y="6526213"/>
            <a:ext cx="2133600" cy="196850"/>
          </a:xfrm>
        </p:spPr>
        <p:txBody>
          <a:bodyPr wrap="square" anchor="t">
            <a:normAutofit/>
          </a:bodyPr>
          <a:lstStyle/>
          <a:p>
            <a:pPr>
              <a:lnSpc>
                <a:spcPct val="90000"/>
              </a:lnSpc>
              <a:spcAft>
                <a:spcPts val="600"/>
              </a:spcAft>
            </a:pPr>
            <a:fld id="{F2B31DBE-93FE-4C73-AA59-41D93BBF8F6F}" type="slidenum">
              <a:rPr lang="ru-RU" sz="700"/>
              <a:pPr>
                <a:lnSpc>
                  <a:spcPct val="90000"/>
                </a:lnSpc>
                <a:spcAft>
                  <a:spcPts val="600"/>
                </a:spcAft>
              </a:pPr>
              <a:t>18</a:t>
            </a:fld>
            <a:endParaRPr lang="ru-RU" sz="700"/>
          </a:p>
        </p:txBody>
      </p:sp>
      <p:pic>
        <p:nvPicPr>
          <p:cNvPr id="3" name="Immagine 2" descr="Immagine che contiene testo, Carattere, logo, Elementi grafici&#10;&#10;Descrizione generata automaticamente">
            <a:extLst>
              <a:ext uri="{FF2B5EF4-FFF2-40B4-BE49-F238E27FC236}">
                <a16:creationId xmlns:a16="http://schemas.microsoft.com/office/drawing/2014/main" id="{4A06F32B-58EA-66D0-6155-53E1A988D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54081" y="4756272"/>
            <a:ext cx="3083661" cy="1726852"/>
          </a:xfrm>
          <a:prstGeom prst="rect">
            <a:avLst/>
          </a:prstGeom>
        </p:spPr>
      </p:pic>
    </p:spTree>
    <p:extLst>
      <p:ext uri="{BB962C8B-B14F-4D97-AF65-F5344CB8AC3E}">
        <p14:creationId xmlns:p14="http://schemas.microsoft.com/office/powerpoint/2010/main" val="373622538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64547">
                                            <p:txEl>
                                              <p:pRg st="2" end="2"/>
                                            </p:txEl>
                                          </p:spTgt>
                                        </p:tgtEl>
                                        <p:attrNameLst>
                                          <p:attrName>style.visibility</p:attrName>
                                        </p:attrNameLst>
                                      </p:cBhvr>
                                      <p:to>
                                        <p:strVal val="visible"/>
                                      </p:to>
                                    </p:set>
                                    <p:animEffect transition="in" filter="fade">
                                      <p:cBhvr>
                                        <p:cTn id="7" dur="1000"/>
                                        <p:tgtEl>
                                          <p:spTgt spid="364547">
                                            <p:txEl>
                                              <p:pRg st="2" end="2"/>
                                            </p:txEl>
                                          </p:spTgt>
                                        </p:tgtEl>
                                      </p:cBhvr>
                                    </p:animEffect>
                                    <p:anim calcmode="lin" valueType="num">
                                      <p:cBhvr>
                                        <p:cTn id="8" dur="1000" fill="hold"/>
                                        <p:tgtEl>
                                          <p:spTgt spid="36454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6454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64547">
                                            <p:txEl>
                                              <p:pRg st="4" end="4"/>
                                            </p:txEl>
                                          </p:spTgt>
                                        </p:tgtEl>
                                        <p:attrNameLst>
                                          <p:attrName>style.visibility</p:attrName>
                                        </p:attrNameLst>
                                      </p:cBhvr>
                                      <p:to>
                                        <p:strVal val="visible"/>
                                      </p:to>
                                    </p:set>
                                    <p:animEffect transition="in" filter="fade">
                                      <p:cBhvr>
                                        <p:cTn id="14" dur="1000"/>
                                        <p:tgtEl>
                                          <p:spTgt spid="364547">
                                            <p:txEl>
                                              <p:pRg st="4" end="4"/>
                                            </p:txEl>
                                          </p:spTgt>
                                        </p:tgtEl>
                                      </p:cBhvr>
                                    </p:animEffect>
                                    <p:anim calcmode="lin" valueType="num">
                                      <p:cBhvr>
                                        <p:cTn id="15" dur="1000" fill="hold"/>
                                        <p:tgtEl>
                                          <p:spTgt spid="364547">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6454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64547">
                                            <p:txEl>
                                              <p:pRg st="6" end="6"/>
                                            </p:txEl>
                                          </p:spTgt>
                                        </p:tgtEl>
                                        <p:attrNameLst>
                                          <p:attrName>style.visibility</p:attrName>
                                        </p:attrNameLst>
                                      </p:cBhvr>
                                      <p:to>
                                        <p:strVal val="visible"/>
                                      </p:to>
                                    </p:set>
                                    <p:animEffect transition="in" filter="fade">
                                      <p:cBhvr>
                                        <p:cTn id="21" dur="1000"/>
                                        <p:tgtEl>
                                          <p:spTgt spid="364547">
                                            <p:txEl>
                                              <p:pRg st="6" end="6"/>
                                            </p:txEl>
                                          </p:spTgt>
                                        </p:tgtEl>
                                      </p:cBhvr>
                                    </p:animEffect>
                                    <p:anim calcmode="lin" valueType="num">
                                      <p:cBhvr>
                                        <p:cTn id="22" dur="1000" fill="hold"/>
                                        <p:tgtEl>
                                          <p:spTgt spid="364547">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6454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64547">
                                            <p:txEl>
                                              <p:pRg st="8" end="8"/>
                                            </p:txEl>
                                          </p:spTgt>
                                        </p:tgtEl>
                                        <p:attrNameLst>
                                          <p:attrName>style.visibility</p:attrName>
                                        </p:attrNameLst>
                                      </p:cBhvr>
                                      <p:to>
                                        <p:strVal val="visible"/>
                                      </p:to>
                                    </p:set>
                                    <p:animEffect transition="in" filter="fade">
                                      <p:cBhvr>
                                        <p:cTn id="28" dur="1000"/>
                                        <p:tgtEl>
                                          <p:spTgt spid="364547">
                                            <p:txEl>
                                              <p:pRg st="8" end="8"/>
                                            </p:txEl>
                                          </p:spTgt>
                                        </p:tgtEl>
                                      </p:cBhvr>
                                    </p:animEffect>
                                    <p:anim calcmode="lin" valueType="num">
                                      <p:cBhvr>
                                        <p:cTn id="29" dur="1000" fill="hold"/>
                                        <p:tgtEl>
                                          <p:spTgt spid="364547">
                                            <p:txEl>
                                              <p:pRg st="8" end="8"/>
                                            </p:txEl>
                                          </p:spTgt>
                                        </p:tgtEl>
                                        <p:attrNameLst>
                                          <p:attrName>ppt_x</p:attrName>
                                        </p:attrNameLst>
                                      </p:cBhvr>
                                      <p:tavLst>
                                        <p:tav tm="0">
                                          <p:val>
                                            <p:strVal val="#ppt_x"/>
                                          </p:val>
                                        </p:tav>
                                        <p:tav tm="100000">
                                          <p:val>
                                            <p:strVal val="#ppt_x"/>
                                          </p:val>
                                        </p:tav>
                                      </p:tavLst>
                                    </p:anim>
                                    <p:anim calcmode="lin" valueType="num">
                                      <p:cBhvr>
                                        <p:cTn id="30" dur="1000" fill="hold"/>
                                        <p:tgtEl>
                                          <p:spTgt spid="36454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1825625" y="-98598"/>
            <a:ext cx="6913563" cy="1143000"/>
          </a:xfrm>
        </p:spPr>
        <p:txBody>
          <a:bodyPr wrap="square" anchor="ctr">
            <a:normAutofit/>
          </a:bodyPr>
          <a:lstStyle/>
          <a:p>
            <a:r>
              <a:rPr lang="en-US"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BACK-END</a:t>
            </a:r>
          </a:p>
        </p:txBody>
      </p:sp>
      <p:sp>
        <p:nvSpPr>
          <p:cNvPr id="364547" name="Rectangle 3"/>
          <p:cNvSpPr>
            <a:spLocks noGrp="1" noChangeArrowheads="1"/>
          </p:cNvSpPr>
          <p:nvPr>
            <p:ph idx="1"/>
          </p:nvPr>
        </p:nvSpPr>
        <p:spPr>
          <a:xfrm>
            <a:off x="1844179" y="837507"/>
            <a:ext cx="6844209" cy="5787132"/>
          </a:xfrm>
        </p:spPr>
        <p:txBody>
          <a:bodyPr wrap="square" anchor="t">
            <a:normAutofit fontScale="85000" lnSpcReduction="20000"/>
          </a:bodyPr>
          <a:lstStyle/>
          <a:p>
            <a:pPr marL="0" indent="0">
              <a:buNone/>
            </a:pPr>
            <a:endParaRPr lang="it-IT" sz="2400" dirty="0">
              <a:solidFill>
                <a:schemeClr val="tx1"/>
              </a:solidFill>
            </a:endParaRPr>
          </a:p>
          <a:p>
            <a:pPr marL="0" indent="0">
              <a:buNone/>
            </a:pPr>
            <a:r>
              <a:rPr lang="it-IT" sz="2400" b="1" dirty="0" err="1">
                <a:solidFill>
                  <a:schemeClr val="tx1"/>
                </a:solidFill>
              </a:rPr>
              <a:t>Profile</a:t>
            </a:r>
            <a:endParaRPr lang="it-IT" sz="2400" b="1" dirty="0">
              <a:solidFill>
                <a:schemeClr val="tx1"/>
              </a:solidFill>
            </a:endParaRPr>
          </a:p>
          <a:p>
            <a:pPr marL="0" indent="0">
              <a:buNone/>
            </a:pPr>
            <a:endParaRPr lang="it-IT" sz="2400" dirty="0">
              <a:solidFill>
                <a:schemeClr val="tx1"/>
              </a:solidFill>
            </a:endParaRPr>
          </a:p>
          <a:p>
            <a:pPr marL="0" indent="0">
              <a:buNone/>
            </a:pPr>
            <a:r>
              <a:rPr lang="it-IT" dirty="0">
                <a:solidFill>
                  <a:schemeClr val="tx1"/>
                </a:solidFill>
              </a:rPr>
              <a:t>Definizione di metodi getter/setter per tutti i campi della classe </a:t>
            </a:r>
            <a:r>
              <a:rPr lang="it-IT" dirty="0" err="1">
                <a:solidFill>
                  <a:schemeClr val="tx1"/>
                </a:solidFill>
              </a:rPr>
              <a:t>Profile</a:t>
            </a:r>
            <a:r>
              <a:rPr lang="it-IT" dirty="0">
                <a:solidFill>
                  <a:schemeClr val="tx1"/>
                </a:solidFill>
              </a:rPr>
              <a:t>. </a:t>
            </a:r>
          </a:p>
          <a:p>
            <a:pPr marL="0" indent="0">
              <a:buNone/>
            </a:pPr>
            <a:endParaRPr lang="it-IT" dirty="0">
              <a:solidFill>
                <a:schemeClr val="tx1"/>
              </a:solidFill>
            </a:endParaRPr>
          </a:p>
          <a:p>
            <a:pPr marL="0" indent="0">
              <a:buNone/>
            </a:pPr>
            <a:r>
              <a:rPr lang="it-IT" dirty="0">
                <a:solidFill>
                  <a:schemeClr val="tx1"/>
                </a:solidFill>
              </a:rPr>
              <a:t>Aggiornamento del documento dell'utente nel database con i nuovi valori impostati; restituisce </a:t>
            </a:r>
            <a:r>
              <a:rPr lang="it-IT" dirty="0" err="1">
                <a:solidFill>
                  <a:schemeClr val="tx1"/>
                </a:solidFill>
              </a:rPr>
              <a:t>true</a:t>
            </a:r>
            <a:r>
              <a:rPr lang="it-IT" dirty="0">
                <a:solidFill>
                  <a:schemeClr val="tx1"/>
                </a:solidFill>
              </a:rPr>
              <a:t> se l'aggiornamento ha successo, altrimenti false.</a:t>
            </a:r>
          </a:p>
          <a:p>
            <a:pPr marL="0" indent="0">
              <a:buNone/>
            </a:pPr>
            <a:endParaRPr lang="it-IT" dirty="0">
              <a:solidFill>
                <a:schemeClr val="tx1"/>
              </a:solidFill>
            </a:endParaRPr>
          </a:p>
          <a:p>
            <a:pPr marL="0" indent="0">
              <a:buNone/>
            </a:pPr>
            <a:r>
              <a:rPr lang="it-IT" dirty="0">
                <a:solidFill>
                  <a:schemeClr val="tx1"/>
                </a:solidFill>
              </a:rPr>
              <a:t> Aggiunta di un anime alla lista degli anime preferiti dell'utente; restituisce </a:t>
            </a:r>
            <a:r>
              <a:rPr lang="it-IT" dirty="0" err="1">
                <a:solidFill>
                  <a:schemeClr val="tx1"/>
                </a:solidFill>
              </a:rPr>
              <a:t>true</a:t>
            </a:r>
            <a:r>
              <a:rPr lang="it-IT" dirty="0">
                <a:solidFill>
                  <a:schemeClr val="tx1"/>
                </a:solidFill>
              </a:rPr>
              <a:t> se l'aggiornamento ha successo, altrimenti false. </a:t>
            </a:r>
          </a:p>
          <a:p>
            <a:pPr marL="0" indent="0">
              <a:buNone/>
            </a:pPr>
            <a:endParaRPr lang="it-IT" dirty="0">
              <a:solidFill>
                <a:schemeClr val="tx1"/>
              </a:solidFill>
            </a:endParaRPr>
          </a:p>
          <a:p>
            <a:pPr marL="0" indent="0">
              <a:buNone/>
            </a:pPr>
            <a:r>
              <a:rPr lang="it-IT" dirty="0">
                <a:solidFill>
                  <a:schemeClr val="tx1"/>
                </a:solidFill>
              </a:rPr>
              <a:t>Ricerca di un utente per identificativo id; se l'utente esiste, crea un'istanza della classe </a:t>
            </a:r>
            <a:r>
              <a:rPr lang="it-IT" dirty="0" err="1">
                <a:solidFill>
                  <a:schemeClr val="tx1"/>
                </a:solidFill>
              </a:rPr>
              <a:t>Profile</a:t>
            </a:r>
            <a:r>
              <a:rPr lang="it-IT" dirty="0">
                <a:solidFill>
                  <a:schemeClr val="tx1"/>
                </a:solidFill>
              </a:rPr>
              <a:t> e popola le proprietà con i dati del documento; restituisce l'istanza dell'utente. </a:t>
            </a:r>
          </a:p>
          <a:p>
            <a:pPr marL="0" indent="0">
              <a:buNone/>
            </a:pPr>
            <a:endParaRPr lang="it-IT" dirty="0">
              <a:solidFill>
                <a:schemeClr val="tx1"/>
              </a:solidFill>
            </a:endParaRPr>
          </a:p>
          <a:p>
            <a:pPr marL="0" indent="0">
              <a:buNone/>
            </a:pPr>
            <a:r>
              <a:rPr lang="it-IT" dirty="0">
                <a:solidFill>
                  <a:schemeClr val="tx1"/>
                </a:solidFill>
              </a:rPr>
              <a:t>Creazione di un nuovo utente nel database con username, password, gender e </a:t>
            </a:r>
            <a:r>
              <a:rPr lang="it-IT" dirty="0" err="1">
                <a:solidFill>
                  <a:schemeClr val="tx1"/>
                </a:solidFill>
              </a:rPr>
              <a:t>birthday</a:t>
            </a:r>
            <a:r>
              <a:rPr lang="it-IT" dirty="0">
                <a:solidFill>
                  <a:schemeClr val="tx1"/>
                </a:solidFill>
              </a:rPr>
              <a:t> forniti; la password viene cifrata utilizzando </a:t>
            </a:r>
            <a:r>
              <a:rPr lang="it-IT" dirty="0" err="1">
                <a:solidFill>
                  <a:schemeClr val="tx1"/>
                </a:solidFill>
              </a:rPr>
              <a:t>Hash</a:t>
            </a:r>
            <a:r>
              <a:rPr lang="it-IT" dirty="0">
                <a:solidFill>
                  <a:schemeClr val="tx1"/>
                </a:solidFill>
              </a:rPr>
              <a:t>::make; restituisce l'istanza dell'utente creato se l'inserimento ha successo, altrimenti </a:t>
            </a:r>
            <a:r>
              <a:rPr lang="it-IT" dirty="0" err="1">
                <a:solidFill>
                  <a:schemeClr val="tx1"/>
                </a:solidFill>
              </a:rPr>
              <a:t>null</a:t>
            </a:r>
            <a:r>
              <a:rPr lang="it-IT" dirty="0">
                <a:solidFill>
                  <a:schemeClr val="tx1"/>
                </a:solidFill>
              </a:rPr>
              <a:t>.</a:t>
            </a:r>
            <a:r>
              <a:rPr lang="it-IT" sz="2400" dirty="0">
                <a:solidFill>
                  <a:schemeClr val="tx1"/>
                </a:solidFill>
              </a:rPr>
              <a:t/>
            </a:r>
            <a:br>
              <a:rPr lang="it-IT" sz="2400" dirty="0">
                <a:solidFill>
                  <a:schemeClr val="tx1"/>
                </a:solidFill>
              </a:rPr>
            </a:br>
            <a:endParaRPr lang="it-IT" altLang="ko-KR" sz="2400" dirty="0">
              <a:solidFill>
                <a:schemeClr val="tx1"/>
              </a:solidFill>
            </a:endParaRPr>
          </a:p>
        </p:txBody>
      </p:sp>
      <p:sp>
        <p:nvSpPr>
          <p:cNvPr id="6" name="Slide Number Placeholder 5"/>
          <p:cNvSpPr>
            <a:spLocks noGrp="1"/>
          </p:cNvSpPr>
          <p:nvPr>
            <p:ph type="sldNum" sz="quarter" idx="12"/>
          </p:nvPr>
        </p:nvSpPr>
        <p:spPr>
          <a:xfrm>
            <a:off x="6554788" y="6526213"/>
            <a:ext cx="2133600" cy="196850"/>
          </a:xfrm>
        </p:spPr>
        <p:txBody>
          <a:bodyPr wrap="square" anchor="t">
            <a:normAutofit/>
          </a:bodyPr>
          <a:lstStyle/>
          <a:p>
            <a:pPr>
              <a:lnSpc>
                <a:spcPct val="90000"/>
              </a:lnSpc>
              <a:spcAft>
                <a:spcPts val="600"/>
              </a:spcAft>
            </a:pPr>
            <a:fld id="{F2B31DBE-93FE-4C73-AA59-41D93BBF8F6F}" type="slidenum">
              <a:rPr lang="ru-RU" sz="700"/>
              <a:pPr>
                <a:lnSpc>
                  <a:spcPct val="90000"/>
                </a:lnSpc>
                <a:spcAft>
                  <a:spcPts val="600"/>
                </a:spcAft>
              </a:pPr>
              <a:t>19</a:t>
            </a:fld>
            <a:endParaRPr lang="ru-RU" sz="700"/>
          </a:p>
        </p:txBody>
      </p:sp>
      <p:pic>
        <p:nvPicPr>
          <p:cNvPr id="3" name="Immagine 2" descr="Immagine che contiene testo, Carattere, logo, Elementi grafici&#10;&#10;Descrizione generata automaticamente">
            <a:extLst>
              <a:ext uri="{FF2B5EF4-FFF2-40B4-BE49-F238E27FC236}">
                <a16:creationId xmlns:a16="http://schemas.microsoft.com/office/drawing/2014/main" id="{4A06F32B-58EA-66D0-6155-53E1A988D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54081" y="4756272"/>
            <a:ext cx="3083661" cy="1726852"/>
          </a:xfrm>
          <a:prstGeom prst="rect">
            <a:avLst/>
          </a:prstGeom>
        </p:spPr>
      </p:pic>
    </p:spTree>
    <p:extLst>
      <p:ext uri="{BB962C8B-B14F-4D97-AF65-F5344CB8AC3E}">
        <p14:creationId xmlns:p14="http://schemas.microsoft.com/office/powerpoint/2010/main" val="300123076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64547">
                                            <p:txEl>
                                              <p:pRg st="3" end="3"/>
                                            </p:txEl>
                                          </p:spTgt>
                                        </p:tgtEl>
                                        <p:attrNameLst>
                                          <p:attrName>style.visibility</p:attrName>
                                        </p:attrNameLst>
                                      </p:cBhvr>
                                      <p:to>
                                        <p:strVal val="visible"/>
                                      </p:to>
                                    </p:set>
                                    <p:animEffect transition="in" filter="fade">
                                      <p:cBhvr>
                                        <p:cTn id="7" dur="1000"/>
                                        <p:tgtEl>
                                          <p:spTgt spid="364547">
                                            <p:txEl>
                                              <p:pRg st="3" end="3"/>
                                            </p:txEl>
                                          </p:spTgt>
                                        </p:tgtEl>
                                      </p:cBhvr>
                                    </p:animEffect>
                                    <p:anim calcmode="lin" valueType="num">
                                      <p:cBhvr>
                                        <p:cTn id="8" dur="1000" fill="hold"/>
                                        <p:tgtEl>
                                          <p:spTgt spid="36454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6454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64547">
                                            <p:txEl>
                                              <p:pRg st="5" end="5"/>
                                            </p:txEl>
                                          </p:spTgt>
                                        </p:tgtEl>
                                        <p:attrNameLst>
                                          <p:attrName>style.visibility</p:attrName>
                                        </p:attrNameLst>
                                      </p:cBhvr>
                                      <p:to>
                                        <p:strVal val="visible"/>
                                      </p:to>
                                    </p:set>
                                    <p:animEffect transition="in" filter="fade">
                                      <p:cBhvr>
                                        <p:cTn id="14" dur="1000"/>
                                        <p:tgtEl>
                                          <p:spTgt spid="364547">
                                            <p:txEl>
                                              <p:pRg st="5" end="5"/>
                                            </p:txEl>
                                          </p:spTgt>
                                        </p:tgtEl>
                                      </p:cBhvr>
                                    </p:animEffect>
                                    <p:anim calcmode="lin" valueType="num">
                                      <p:cBhvr>
                                        <p:cTn id="15" dur="1000" fill="hold"/>
                                        <p:tgtEl>
                                          <p:spTgt spid="364547">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6454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64547">
                                            <p:txEl>
                                              <p:pRg st="7" end="7"/>
                                            </p:txEl>
                                          </p:spTgt>
                                        </p:tgtEl>
                                        <p:attrNameLst>
                                          <p:attrName>style.visibility</p:attrName>
                                        </p:attrNameLst>
                                      </p:cBhvr>
                                      <p:to>
                                        <p:strVal val="visible"/>
                                      </p:to>
                                    </p:set>
                                    <p:animEffect transition="in" filter="fade">
                                      <p:cBhvr>
                                        <p:cTn id="21" dur="1000"/>
                                        <p:tgtEl>
                                          <p:spTgt spid="364547">
                                            <p:txEl>
                                              <p:pRg st="7" end="7"/>
                                            </p:txEl>
                                          </p:spTgt>
                                        </p:tgtEl>
                                      </p:cBhvr>
                                    </p:animEffect>
                                    <p:anim calcmode="lin" valueType="num">
                                      <p:cBhvr>
                                        <p:cTn id="22" dur="1000" fill="hold"/>
                                        <p:tgtEl>
                                          <p:spTgt spid="364547">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6454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64547">
                                            <p:txEl>
                                              <p:pRg st="9" end="9"/>
                                            </p:txEl>
                                          </p:spTgt>
                                        </p:tgtEl>
                                        <p:attrNameLst>
                                          <p:attrName>style.visibility</p:attrName>
                                        </p:attrNameLst>
                                      </p:cBhvr>
                                      <p:to>
                                        <p:strVal val="visible"/>
                                      </p:to>
                                    </p:set>
                                    <p:animEffect transition="in" filter="fade">
                                      <p:cBhvr>
                                        <p:cTn id="28" dur="1000"/>
                                        <p:tgtEl>
                                          <p:spTgt spid="364547">
                                            <p:txEl>
                                              <p:pRg st="9" end="9"/>
                                            </p:txEl>
                                          </p:spTgt>
                                        </p:tgtEl>
                                      </p:cBhvr>
                                    </p:animEffect>
                                    <p:anim calcmode="lin" valueType="num">
                                      <p:cBhvr>
                                        <p:cTn id="29" dur="1000" fill="hold"/>
                                        <p:tgtEl>
                                          <p:spTgt spid="364547">
                                            <p:txEl>
                                              <p:pRg st="9" end="9"/>
                                            </p:txEl>
                                          </p:spTgt>
                                        </p:tgtEl>
                                        <p:attrNameLst>
                                          <p:attrName>ppt_x</p:attrName>
                                        </p:attrNameLst>
                                      </p:cBhvr>
                                      <p:tavLst>
                                        <p:tav tm="0">
                                          <p:val>
                                            <p:strVal val="#ppt_x"/>
                                          </p:val>
                                        </p:tav>
                                        <p:tav tm="100000">
                                          <p:val>
                                            <p:strVal val="#ppt_x"/>
                                          </p:val>
                                        </p:tav>
                                      </p:tavLst>
                                    </p:anim>
                                    <p:anim calcmode="lin" valueType="num">
                                      <p:cBhvr>
                                        <p:cTn id="30" dur="1000" fill="hold"/>
                                        <p:tgtEl>
                                          <p:spTgt spid="364547">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64547">
                                            <p:txEl>
                                              <p:pRg st="11" end="11"/>
                                            </p:txEl>
                                          </p:spTgt>
                                        </p:tgtEl>
                                        <p:attrNameLst>
                                          <p:attrName>style.visibility</p:attrName>
                                        </p:attrNameLst>
                                      </p:cBhvr>
                                      <p:to>
                                        <p:strVal val="visible"/>
                                      </p:to>
                                    </p:set>
                                    <p:animEffect transition="in" filter="fade">
                                      <p:cBhvr>
                                        <p:cTn id="35" dur="1000"/>
                                        <p:tgtEl>
                                          <p:spTgt spid="364547">
                                            <p:txEl>
                                              <p:pRg st="11" end="11"/>
                                            </p:txEl>
                                          </p:spTgt>
                                        </p:tgtEl>
                                      </p:cBhvr>
                                    </p:animEffect>
                                    <p:anim calcmode="lin" valueType="num">
                                      <p:cBhvr>
                                        <p:cTn id="36" dur="1000" fill="hold"/>
                                        <p:tgtEl>
                                          <p:spTgt spid="364547">
                                            <p:txEl>
                                              <p:pRg st="11" end="11"/>
                                            </p:txEl>
                                          </p:spTgt>
                                        </p:tgtEl>
                                        <p:attrNameLst>
                                          <p:attrName>ppt_x</p:attrName>
                                        </p:attrNameLst>
                                      </p:cBhvr>
                                      <p:tavLst>
                                        <p:tav tm="0">
                                          <p:val>
                                            <p:strVal val="#ppt_x"/>
                                          </p:val>
                                        </p:tav>
                                        <p:tav tm="100000">
                                          <p:val>
                                            <p:strVal val="#ppt_x"/>
                                          </p:val>
                                        </p:tav>
                                      </p:tavLst>
                                    </p:anim>
                                    <p:anim calcmode="lin" valueType="num">
                                      <p:cBhvr>
                                        <p:cTn id="37" dur="1000" fill="hold"/>
                                        <p:tgtEl>
                                          <p:spTgt spid="364547">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48468A4-F6CF-41B3-8B51-E73CED1F5056}" type="slidenum">
              <a:rPr lang="ru-RU"/>
              <a:pPr/>
              <a:t>2</a:t>
            </a:fld>
            <a:endParaRPr lang="ru-RU"/>
          </a:p>
        </p:txBody>
      </p:sp>
      <p:sp>
        <p:nvSpPr>
          <p:cNvPr id="36867" name="Rectangle 3"/>
          <p:cNvSpPr>
            <a:spLocks noGrp="1" noChangeArrowheads="1"/>
          </p:cNvSpPr>
          <p:nvPr>
            <p:ph type="body" idx="1"/>
          </p:nvPr>
        </p:nvSpPr>
        <p:spPr>
          <a:xfrm>
            <a:off x="576350" y="909514"/>
            <a:ext cx="8064895" cy="4680520"/>
          </a:xfrm>
        </p:spPr>
        <p:txBody>
          <a:bodyPr/>
          <a:lstStyle/>
          <a:p>
            <a:pPr marL="0" indent="0">
              <a:buNone/>
            </a:pPr>
            <a:endParaRPr lang="en-US" altLang="ko-KR" dirty="0">
              <a:ea typeface="굴림" pitchFamily="34" charset="-127"/>
            </a:endParaRPr>
          </a:p>
          <a:p>
            <a:endParaRPr lang="it-IT" dirty="0"/>
          </a:p>
          <a:p>
            <a:pPr marL="0" indent="0">
              <a:buNone/>
            </a:pPr>
            <a:endParaRPr lang="it-IT" dirty="0"/>
          </a:p>
          <a:p>
            <a:pPr marL="0" indent="0">
              <a:buNone/>
            </a:pPr>
            <a:endParaRPr lang="it-IT" dirty="0"/>
          </a:p>
          <a:p>
            <a:pPr marL="0" indent="0">
              <a:buNone/>
            </a:pPr>
            <a:r>
              <a:rPr lang="it-IT" dirty="0" err="1"/>
              <a:t>AnimeHub</a:t>
            </a:r>
            <a:r>
              <a:rPr lang="it-IT" dirty="0"/>
              <a:t> è un'applicazione iOS sviluppata utilizzando il linguaggio </a:t>
            </a:r>
            <a:r>
              <a:rPr lang="it-IT" dirty="0" err="1"/>
              <a:t>SwiftUI</a:t>
            </a:r>
            <a:r>
              <a:rPr lang="it-IT" dirty="0"/>
              <a:t> per il front-end. Il front-end comunica tramite API con il back-end, che è stato realizzato utilizzando il linguaggio PHP e il framework </a:t>
            </a:r>
            <a:r>
              <a:rPr lang="it-IT" dirty="0" err="1"/>
              <a:t>Laravel</a:t>
            </a:r>
            <a:r>
              <a:rPr lang="it-IT" dirty="0"/>
              <a:t>. Per la gestione delle interrogazioni al database, è stato impiegato </a:t>
            </a:r>
            <a:r>
              <a:rPr lang="it-IT" dirty="0" err="1"/>
              <a:t>MongoDB</a:t>
            </a:r>
            <a:r>
              <a:rPr lang="it-IT" dirty="0"/>
              <a:t>. Il dataset è stato preso da </a:t>
            </a:r>
            <a:r>
              <a:rPr lang="it-IT" dirty="0" err="1"/>
              <a:t>Kaggle</a:t>
            </a:r>
            <a:r>
              <a:rPr lang="it-IT" dirty="0"/>
              <a:t> ed è stata effettuata una fase di </a:t>
            </a:r>
            <a:r>
              <a:rPr lang="it-IT" dirty="0" err="1"/>
              <a:t>pre</a:t>
            </a:r>
            <a:r>
              <a:rPr lang="it-IT" dirty="0"/>
              <a:t> processing con Python.</a:t>
            </a:r>
          </a:p>
          <a:p>
            <a:pPr marL="0" indent="0">
              <a:buNone/>
            </a:pPr>
            <a:endParaRPr lang="uk-UA" dirty="0"/>
          </a:p>
        </p:txBody>
      </p:sp>
      <p:sp>
        <p:nvSpPr>
          <p:cNvPr id="2" name="CasellaDiTesto 1">
            <a:extLst>
              <a:ext uri="{FF2B5EF4-FFF2-40B4-BE49-F238E27FC236}">
                <a16:creationId xmlns:a16="http://schemas.microsoft.com/office/drawing/2014/main" id="{F6D61E81-5624-CCA7-FF1C-4C6169E77CBA}"/>
              </a:ext>
            </a:extLst>
          </p:cNvPr>
          <p:cNvSpPr txBox="1"/>
          <p:nvPr/>
        </p:nvSpPr>
        <p:spPr>
          <a:xfrm>
            <a:off x="2706558" y="447849"/>
            <a:ext cx="3960440" cy="923330"/>
          </a:xfrm>
          <a:prstGeom prst="rect">
            <a:avLst/>
          </a:prstGeom>
          <a:noFill/>
        </p:spPr>
        <p:txBody>
          <a:bodyPr wrap="square" rtlCol="0">
            <a:spAutoFit/>
          </a:bodyPr>
          <a:lstStyle/>
          <a:p>
            <a:r>
              <a:rPr lang="it-IT" sz="5400" dirty="0" err="1">
                <a:latin typeface="Futura Medium" panose="020B0602020204020303" pitchFamily="34" charset="-79"/>
                <a:cs typeface="Futura Medium" panose="020B0602020204020303" pitchFamily="34" charset="-79"/>
              </a:rPr>
              <a:t>AnimeHub</a:t>
            </a:r>
            <a:endParaRPr lang="it-IT" sz="5400" dirty="0">
              <a:latin typeface="Futura Medium" panose="020B0602020204020303" pitchFamily="34" charset="-79"/>
              <a:cs typeface="Futura Medium" panose="020B0602020204020303" pitchFamily="34" charset="-79"/>
            </a:endParaRPr>
          </a:p>
        </p:txBody>
      </p:sp>
      <p:pic>
        <p:nvPicPr>
          <p:cNvPr id="7" name="Immagine 6" descr="Immagine che contiene logo, Elementi grafici, simbolo, grafica&#10;&#10;Descrizione generata automaticamente">
            <a:extLst>
              <a:ext uri="{FF2B5EF4-FFF2-40B4-BE49-F238E27FC236}">
                <a16:creationId xmlns:a16="http://schemas.microsoft.com/office/drawing/2014/main" id="{94A45355-10C5-729A-FF82-148CA6E14B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772" y="5077872"/>
            <a:ext cx="1219200" cy="1219200"/>
          </a:xfrm>
          <a:prstGeom prst="rect">
            <a:avLst/>
          </a:prstGeom>
        </p:spPr>
      </p:pic>
      <p:pic>
        <p:nvPicPr>
          <p:cNvPr id="11" name="Immagine 10" descr="Immagine che contiene testo, Carattere, logo, Elementi grafici&#10;&#10;Descrizione generata automaticamente">
            <a:extLst>
              <a:ext uri="{FF2B5EF4-FFF2-40B4-BE49-F238E27FC236}">
                <a16:creationId xmlns:a16="http://schemas.microsoft.com/office/drawing/2014/main" id="{EF95BCF4-0449-F533-2884-3D29DA9BE1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5923" y="4994954"/>
            <a:ext cx="1385035" cy="1385035"/>
          </a:xfrm>
          <a:prstGeom prst="rect">
            <a:avLst/>
          </a:prstGeom>
        </p:spPr>
      </p:pic>
      <p:pic>
        <p:nvPicPr>
          <p:cNvPr id="13" name="Immagine 12" descr="Immagine che contiene simbolo&#10;&#10;Descrizione generata automaticamente">
            <a:extLst>
              <a:ext uri="{FF2B5EF4-FFF2-40B4-BE49-F238E27FC236}">
                <a16:creationId xmlns:a16="http://schemas.microsoft.com/office/drawing/2014/main" id="{7EFED425-B351-8B7B-0CDE-94B1214842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28909" y="5077872"/>
            <a:ext cx="1346954" cy="1270000"/>
          </a:xfrm>
          <a:prstGeom prst="rect">
            <a:avLst/>
          </a:prstGeom>
        </p:spPr>
      </p:pic>
      <p:pic>
        <p:nvPicPr>
          <p:cNvPr id="15" name="Immagine 14" descr="Immagine che contiene verde, creatività&#10;&#10;Descrizione generata automaticamente">
            <a:extLst>
              <a:ext uri="{FF2B5EF4-FFF2-40B4-BE49-F238E27FC236}">
                <a16:creationId xmlns:a16="http://schemas.microsoft.com/office/drawing/2014/main" id="{809E37AC-AD6E-257C-5383-B3B3D1DA33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53814" y="5090796"/>
            <a:ext cx="1219200" cy="1219200"/>
          </a:xfrm>
          <a:prstGeom prst="rect">
            <a:avLst/>
          </a:prstGeom>
        </p:spPr>
      </p:pic>
      <p:pic>
        <p:nvPicPr>
          <p:cNvPr id="17" name="Immagine 16" descr="Immagine che contiene clipart, simbolo, Elementi grafici, design&#10;&#10;Descrizione generata automaticamente">
            <a:extLst>
              <a:ext uri="{FF2B5EF4-FFF2-40B4-BE49-F238E27FC236}">
                <a16:creationId xmlns:a16="http://schemas.microsoft.com/office/drawing/2014/main" id="{551ADE07-7C88-AF04-442F-8675D351921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14790" y="5152646"/>
            <a:ext cx="1219200" cy="1219200"/>
          </a:xfrm>
          <a:prstGeom prst="rect">
            <a:avLst/>
          </a:prstGeom>
        </p:spPr>
      </p:pic>
      <p:pic>
        <p:nvPicPr>
          <p:cNvPr id="19" name="Immagine 18" descr="Immagine che contiene Elementi grafici, linea, simbolo, Blu elettrico&#10;&#10;Descrizione generata automaticamente">
            <a:extLst>
              <a:ext uri="{FF2B5EF4-FFF2-40B4-BE49-F238E27FC236}">
                <a16:creationId xmlns:a16="http://schemas.microsoft.com/office/drawing/2014/main" id="{D52A178C-E7B0-2CA8-ADF8-342D384C8C6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33990" y="5152646"/>
            <a:ext cx="1219200" cy="1110890"/>
          </a:xfrm>
          <a:prstGeom prst="rect">
            <a:avLst/>
          </a:prstGeom>
        </p:spPr>
      </p:pic>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1825625" y="-98598"/>
            <a:ext cx="6913563" cy="1143000"/>
          </a:xfrm>
        </p:spPr>
        <p:txBody>
          <a:bodyPr wrap="square" anchor="ctr">
            <a:normAutofit/>
          </a:bodyPr>
          <a:lstStyle/>
          <a:p>
            <a:r>
              <a:rPr lang="en-US"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BACK-END</a:t>
            </a:r>
          </a:p>
        </p:txBody>
      </p:sp>
      <p:sp>
        <p:nvSpPr>
          <p:cNvPr id="364547" name="Rectangle 3"/>
          <p:cNvSpPr>
            <a:spLocks noGrp="1" noChangeArrowheads="1"/>
          </p:cNvSpPr>
          <p:nvPr>
            <p:ph idx="1"/>
          </p:nvPr>
        </p:nvSpPr>
        <p:spPr>
          <a:xfrm>
            <a:off x="1844179" y="837507"/>
            <a:ext cx="6844209" cy="5787132"/>
          </a:xfrm>
        </p:spPr>
        <p:txBody>
          <a:bodyPr wrap="square" anchor="t">
            <a:normAutofit fontScale="85000" lnSpcReduction="20000"/>
          </a:bodyPr>
          <a:lstStyle/>
          <a:p>
            <a:pPr marL="0" indent="0">
              <a:buNone/>
            </a:pPr>
            <a:endParaRPr lang="it-IT" sz="2400" dirty="0">
              <a:solidFill>
                <a:schemeClr val="tx1"/>
              </a:solidFill>
            </a:endParaRPr>
          </a:p>
          <a:p>
            <a:pPr marL="0" indent="0">
              <a:buNone/>
            </a:pPr>
            <a:r>
              <a:rPr lang="it-IT" sz="2400" b="1" dirty="0">
                <a:solidFill>
                  <a:schemeClr val="tx1"/>
                </a:solidFill>
              </a:rPr>
              <a:t>Review</a:t>
            </a:r>
          </a:p>
          <a:p>
            <a:pPr marL="0" indent="0">
              <a:buNone/>
            </a:pPr>
            <a:endParaRPr lang="it-IT" sz="2400" dirty="0">
              <a:solidFill>
                <a:schemeClr val="tx1"/>
              </a:solidFill>
            </a:endParaRPr>
          </a:p>
          <a:p>
            <a:pPr marL="0" indent="0">
              <a:buNone/>
            </a:pPr>
            <a:r>
              <a:rPr lang="it-IT" dirty="0">
                <a:solidFill>
                  <a:schemeClr val="tx1"/>
                </a:solidFill>
              </a:rPr>
              <a:t>Ricerca tutte le recensioni associate a un profilo utente, convertendo i documenti in un array e impostando a </a:t>
            </a:r>
            <a:r>
              <a:rPr lang="it-IT" dirty="0" err="1">
                <a:solidFill>
                  <a:schemeClr val="tx1"/>
                </a:solidFill>
              </a:rPr>
              <a:t>null</a:t>
            </a:r>
            <a:r>
              <a:rPr lang="it-IT" dirty="0">
                <a:solidFill>
                  <a:schemeClr val="tx1"/>
                </a:solidFill>
              </a:rPr>
              <a:t> i valori </a:t>
            </a:r>
            <a:r>
              <a:rPr lang="it-IT" dirty="0" err="1">
                <a:solidFill>
                  <a:schemeClr val="tx1"/>
                </a:solidFill>
              </a:rPr>
              <a:t>NaN</a:t>
            </a:r>
            <a:r>
              <a:rPr lang="it-IT" dirty="0">
                <a:solidFill>
                  <a:schemeClr val="tx1"/>
                </a:solidFill>
              </a:rPr>
              <a:t> nei campi text, score o scores. </a:t>
            </a:r>
          </a:p>
          <a:p>
            <a:pPr marL="0" indent="0">
              <a:buNone/>
            </a:pPr>
            <a:endParaRPr lang="it-IT" dirty="0">
              <a:solidFill>
                <a:schemeClr val="tx1"/>
              </a:solidFill>
            </a:endParaRPr>
          </a:p>
          <a:p>
            <a:pPr marL="0" indent="0">
              <a:buNone/>
            </a:pPr>
            <a:r>
              <a:rPr lang="it-IT" dirty="0">
                <a:solidFill>
                  <a:schemeClr val="tx1"/>
                </a:solidFill>
              </a:rPr>
              <a:t>Cerca una recensione specifica per identificativo id e profilo utente; restituisce la recensione se esiste, altrimenti </a:t>
            </a:r>
            <a:r>
              <a:rPr lang="it-IT" dirty="0" err="1">
                <a:solidFill>
                  <a:schemeClr val="tx1"/>
                </a:solidFill>
              </a:rPr>
              <a:t>null</a:t>
            </a:r>
            <a:r>
              <a:rPr lang="it-IT" dirty="0">
                <a:solidFill>
                  <a:schemeClr val="tx1"/>
                </a:solidFill>
              </a:rPr>
              <a:t>. Aggiorna una recensione esistente con nuovi punteggi e testo, calcolando il punteggio medio e aggiornando il documento nel database; aggiorna anche il punteggio dell’anime recensito e restituisce il nuovo punteggio.</a:t>
            </a:r>
          </a:p>
          <a:p>
            <a:pPr marL="0" indent="0">
              <a:buNone/>
            </a:pPr>
            <a:endParaRPr lang="it-IT" dirty="0">
              <a:solidFill>
                <a:schemeClr val="tx1"/>
              </a:solidFill>
            </a:endParaRPr>
          </a:p>
          <a:p>
            <a:pPr marL="0" indent="0">
              <a:buNone/>
            </a:pPr>
            <a:r>
              <a:rPr lang="it-IT" dirty="0">
                <a:solidFill>
                  <a:schemeClr val="tx1"/>
                </a:solidFill>
              </a:rPr>
              <a:t> Elimina una recensione specifica per identificativo id, aggiornando il punteggio dell’anime recensito e restituendo il nuovo punteggio. </a:t>
            </a:r>
          </a:p>
          <a:p>
            <a:pPr marL="0" indent="0">
              <a:buNone/>
            </a:pPr>
            <a:endParaRPr lang="it-IT" dirty="0">
              <a:solidFill>
                <a:schemeClr val="tx1"/>
              </a:solidFill>
            </a:endParaRPr>
          </a:p>
          <a:p>
            <a:pPr marL="0" indent="0">
              <a:buNone/>
            </a:pPr>
            <a:r>
              <a:rPr lang="it-IT" dirty="0">
                <a:solidFill>
                  <a:schemeClr val="tx1"/>
                </a:solidFill>
              </a:rPr>
              <a:t>Crea una nuova recensione nel database, calcolando il punteggio medio dai punteggi dettagliati forniti, determinando il nuovo identificativo per la recensione e inserendo il documento nel database; restituisce </a:t>
            </a:r>
            <a:r>
              <a:rPr lang="it-IT" dirty="0" err="1">
                <a:solidFill>
                  <a:schemeClr val="tx1"/>
                </a:solidFill>
              </a:rPr>
              <a:t>true</a:t>
            </a:r>
            <a:r>
              <a:rPr lang="it-IT" dirty="0">
                <a:solidFill>
                  <a:schemeClr val="tx1"/>
                </a:solidFill>
              </a:rPr>
              <a:t> se l'inserimento ha successo, altrimenti false.</a:t>
            </a:r>
            <a:r>
              <a:rPr lang="it-IT" sz="2400" dirty="0">
                <a:solidFill>
                  <a:schemeClr val="tx1"/>
                </a:solidFill>
              </a:rPr>
              <a:t/>
            </a:r>
            <a:br>
              <a:rPr lang="it-IT" sz="2400" dirty="0">
                <a:solidFill>
                  <a:schemeClr val="tx1"/>
                </a:solidFill>
              </a:rPr>
            </a:br>
            <a:endParaRPr lang="it-IT" altLang="ko-KR" sz="2400" dirty="0">
              <a:solidFill>
                <a:schemeClr val="tx1"/>
              </a:solidFill>
            </a:endParaRPr>
          </a:p>
        </p:txBody>
      </p:sp>
      <p:sp>
        <p:nvSpPr>
          <p:cNvPr id="6" name="Slide Number Placeholder 5"/>
          <p:cNvSpPr>
            <a:spLocks noGrp="1"/>
          </p:cNvSpPr>
          <p:nvPr>
            <p:ph type="sldNum" sz="quarter" idx="12"/>
          </p:nvPr>
        </p:nvSpPr>
        <p:spPr>
          <a:xfrm>
            <a:off x="6554788" y="6526213"/>
            <a:ext cx="2133600" cy="196850"/>
          </a:xfrm>
        </p:spPr>
        <p:txBody>
          <a:bodyPr wrap="square" anchor="t">
            <a:normAutofit/>
          </a:bodyPr>
          <a:lstStyle/>
          <a:p>
            <a:pPr>
              <a:lnSpc>
                <a:spcPct val="90000"/>
              </a:lnSpc>
              <a:spcAft>
                <a:spcPts val="600"/>
              </a:spcAft>
            </a:pPr>
            <a:fld id="{F2B31DBE-93FE-4C73-AA59-41D93BBF8F6F}" type="slidenum">
              <a:rPr lang="ru-RU" sz="700"/>
              <a:pPr>
                <a:lnSpc>
                  <a:spcPct val="90000"/>
                </a:lnSpc>
                <a:spcAft>
                  <a:spcPts val="600"/>
                </a:spcAft>
              </a:pPr>
              <a:t>20</a:t>
            </a:fld>
            <a:endParaRPr lang="ru-RU" sz="700"/>
          </a:p>
        </p:txBody>
      </p:sp>
      <p:pic>
        <p:nvPicPr>
          <p:cNvPr id="3" name="Immagine 2" descr="Immagine che contiene testo, Carattere, logo, Elementi grafici&#10;&#10;Descrizione generata automaticamente">
            <a:extLst>
              <a:ext uri="{FF2B5EF4-FFF2-40B4-BE49-F238E27FC236}">
                <a16:creationId xmlns:a16="http://schemas.microsoft.com/office/drawing/2014/main" id="{4A06F32B-58EA-66D0-6155-53E1A988D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54081" y="4756272"/>
            <a:ext cx="3083661" cy="1726852"/>
          </a:xfrm>
          <a:prstGeom prst="rect">
            <a:avLst/>
          </a:prstGeom>
        </p:spPr>
      </p:pic>
    </p:spTree>
    <p:extLst>
      <p:ext uri="{BB962C8B-B14F-4D97-AF65-F5344CB8AC3E}">
        <p14:creationId xmlns:p14="http://schemas.microsoft.com/office/powerpoint/2010/main" val="350661827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64547">
                                            <p:txEl>
                                              <p:pRg st="3" end="3"/>
                                            </p:txEl>
                                          </p:spTgt>
                                        </p:tgtEl>
                                        <p:attrNameLst>
                                          <p:attrName>style.visibility</p:attrName>
                                        </p:attrNameLst>
                                      </p:cBhvr>
                                      <p:to>
                                        <p:strVal val="visible"/>
                                      </p:to>
                                    </p:set>
                                    <p:animEffect transition="in" filter="fade">
                                      <p:cBhvr>
                                        <p:cTn id="7" dur="1000"/>
                                        <p:tgtEl>
                                          <p:spTgt spid="364547">
                                            <p:txEl>
                                              <p:pRg st="3" end="3"/>
                                            </p:txEl>
                                          </p:spTgt>
                                        </p:tgtEl>
                                      </p:cBhvr>
                                    </p:animEffect>
                                    <p:anim calcmode="lin" valueType="num">
                                      <p:cBhvr>
                                        <p:cTn id="8" dur="1000" fill="hold"/>
                                        <p:tgtEl>
                                          <p:spTgt spid="36454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6454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64547">
                                            <p:txEl>
                                              <p:pRg st="5" end="5"/>
                                            </p:txEl>
                                          </p:spTgt>
                                        </p:tgtEl>
                                        <p:attrNameLst>
                                          <p:attrName>style.visibility</p:attrName>
                                        </p:attrNameLst>
                                      </p:cBhvr>
                                      <p:to>
                                        <p:strVal val="visible"/>
                                      </p:to>
                                    </p:set>
                                    <p:animEffect transition="in" filter="fade">
                                      <p:cBhvr>
                                        <p:cTn id="14" dur="1000"/>
                                        <p:tgtEl>
                                          <p:spTgt spid="364547">
                                            <p:txEl>
                                              <p:pRg st="5" end="5"/>
                                            </p:txEl>
                                          </p:spTgt>
                                        </p:tgtEl>
                                      </p:cBhvr>
                                    </p:animEffect>
                                    <p:anim calcmode="lin" valueType="num">
                                      <p:cBhvr>
                                        <p:cTn id="15" dur="1000" fill="hold"/>
                                        <p:tgtEl>
                                          <p:spTgt spid="364547">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6454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64547">
                                            <p:txEl>
                                              <p:pRg st="7" end="7"/>
                                            </p:txEl>
                                          </p:spTgt>
                                        </p:tgtEl>
                                        <p:attrNameLst>
                                          <p:attrName>style.visibility</p:attrName>
                                        </p:attrNameLst>
                                      </p:cBhvr>
                                      <p:to>
                                        <p:strVal val="visible"/>
                                      </p:to>
                                    </p:set>
                                    <p:animEffect transition="in" filter="fade">
                                      <p:cBhvr>
                                        <p:cTn id="21" dur="1000"/>
                                        <p:tgtEl>
                                          <p:spTgt spid="364547">
                                            <p:txEl>
                                              <p:pRg st="7" end="7"/>
                                            </p:txEl>
                                          </p:spTgt>
                                        </p:tgtEl>
                                      </p:cBhvr>
                                    </p:animEffect>
                                    <p:anim calcmode="lin" valueType="num">
                                      <p:cBhvr>
                                        <p:cTn id="22" dur="1000" fill="hold"/>
                                        <p:tgtEl>
                                          <p:spTgt spid="364547">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6454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64547">
                                            <p:txEl>
                                              <p:pRg st="9" end="9"/>
                                            </p:txEl>
                                          </p:spTgt>
                                        </p:tgtEl>
                                        <p:attrNameLst>
                                          <p:attrName>style.visibility</p:attrName>
                                        </p:attrNameLst>
                                      </p:cBhvr>
                                      <p:to>
                                        <p:strVal val="visible"/>
                                      </p:to>
                                    </p:set>
                                    <p:animEffect transition="in" filter="fade">
                                      <p:cBhvr>
                                        <p:cTn id="28" dur="1000"/>
                                        <p:tgtEl>
                                          <p:spTgt spid="364547">
                                            <p:txEl>
                                              <p:pRg st="9" end="9"/>
                                            </p:txEl>
                                          </p:spTgt>
                                        </p:tgtEl>
                                      </p:cBhvr>
                                    </p:animEffect>
                                    <p:anim calcmode="lin" valueType="num">
                                      <p:cBhvr>
                                        <p:cTn id="29" dur="1000" fill="hold"/>
                                        <p:tgtEl>
                                          <p:spTgt spid="364547">
                                            <p:txEl>
                                              <p:pRg st="9" end="9"/>
                                            </p:txEl>
                                          </p:spTgt>
                                        </p:tgtEl>
                                        <p:attrNameLst>
                                          <p:attrName>ppt_x</p:attrName>
                                        </p:attrNameLst>
                                      </p:cBhvr>
                                      <p:tavLst>
                                        <p:tav tm="0">
                                          <p:val>
                                            <p:strVal val="#ppt_x"/>
                                          </p:val>
                                        </p:tav>
                                        <p:tav tm="100000">
                                          <p:val>
                                            <p:strVal val="#ppt_x"/>
                                          </p:val>
                                        </p:tav>
                                      </p:tavLst>
                                    </p:anim>
                                    <p:anim calcmode="lin" valueType="num">
                                      <p:cBhvr>
                                        <p:cTn id="30" dur="1000" fill="hold"/>
                                        <p:tgtEl>
                                          <p:spTgt spid="364547">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1825625" y="-98598"/>
            <a:ext cx="6913563" cy="1143000"/>
          </a:xfrm>
        </p:spPr>
        <p:txBody>
          <a:bodyPr wrap="square" anchor="ctr">
            <a:normAutofit/>
          </a:bodyPr>
          <a:lstStyle/>
          <a:p>
            <a:r>
              <a:rPr lang="en-US"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BACK-END</a:t>
            </a:r>
          </a:p>
        </p:txBody>
      </p:sp>
      <p:sp>
        <p:nvSpPr>
          <p:cNvPr id="364547" name="Rectangle 3"/>
          <p:cNvSpPr>
            <a:spLocks noGrp="1" noChangeArrowheads="1"/>
          </p:cNvSpPr>
          <p:nvPr>
            <p:ph idx="1"/>
          </p:nvPr>
        </p:nvSpPr>
        <p:spPr>
          <a:xfrm>
            <a:off x="1844179" y="837507"/>
            <a:ext cx="6844209" cy="5787132"/>
          </a:xfrm>
        </p:spPr>
        <p:txBody>
          <a:bodyPr wrap="square" anchor="t">
            <a:normAutofit fontScale="92500" lnSpcReduction="10000"/>
          </a:bodyPr>
          <a:lstStyle/>
          <a:p>
            <a:pPr marL="0" indent="0">
              <a:buNone/>
            </a:pPr>
            <a:endParaRPr lang="it-IT" sz="2400" dirty="0">
              <a:solidFill>
                <a:schemeClr val="tx1"/>
              </a:solidFill>
            </a:endParaRPr>
          </a:p>
          <a:p>
            <a:pPr marL="0" indent="0">
              <a:buNone/>
            </a:pPr>
            <a:r>
              <a:rPr lang="it-IT" dirty="0">
                <a:solidFill>
                  <a:schemeClr val="tx1"/>
                </a:solidFill>
              </a:rPr>
              <a:t>In questi controller sono state utilizzate alcune funzione offerte da </a:t>
            </a:r>
            <a:r>
              <a:rPr lang="it-IT" dirty="0" err="1">
                <a:solidFill>
                  <a:schemeClr val="tx1"/>
                </a:solidFill>
              </a:rPr>
              <a:t>MongoDB</a:t>
            </a:r>
            <a:r>
              <a:rPr lang="it-IT" dirty="0">
                <a:solidFill>
                  <a:schemeClr val="tx1"/>
                </a:solidFill>
              </a:rPr>
              <a:t>, come:</a:t>
            </a:r>
          </a:p>
          <a:p>
            <a:pPr marL="0" indent="0">
              <a:buNone/>
            </a:pPr>
            <a:endParaRPr lang="it-IT" dirty="0">
              <a:solidFill>
                <a:schemeClr val="tx1"/>
              </a:solidFill>
            </a:endParaRPr>
          </a:p>
          <a:p>
            <a:r>
              <a:rPr lang="it-IT" sz="2000" b="0" i="0" dirty="0" err="1">
                <a:solidFill>
                  <a:schemeClr val="tx1"/>
                </a:solidFill>
                <a:effectLst/>
                <a:highlight>
                  <a:srgbClr val="FFFFFF"/>
                </a:highlight>
                <a:latin typeface="Arial" panose="020B0604020202020204" pitchFamily="34" charset="0"/>
              </a:rPr>
              <a:t>Find</a:t>
            </a:r>
            <a:r>
              <a:rPr lang="it-IT" sz="2000" b="0" i="0" dirty="0">
                <a:solidFill>
                  <a:schemeClr val="tx1"/>
                </a:solidFill>
                <a:effectLst/>
                <a:highlight>
                  <a:srgbClr val="FFFFFF"/>
                </a:highlight>
                <a:latin typeface="Arial" panose="020B0604020202020204" pitchFamily="34" charset="0"/>
              </a:rPr>
              <a:t>: La funzione </a:t>
            </a:r>
            <a:r>
              <a:rPr lang="it-IT" sz="2000" b="0" i="0" dirty="0" err="1">
                <a:solidFill>
                  <a:schemeClr val="tx1"/>
                </a:solidFill>
                <a:effectLst/>
                <a:highlight>
                  <a:srgbClr val="FFFFFF"/>
                </a:highlight>
                <a:latin typeface="Arial" panose="020B0604020202020204" pitchFamily="34" charset="0"/>
              </a:rPr>
              <a:t>find</a:t>
            </a:r>
            <a:r>
              <a:rPr lang="it-IT" sz="2000" b="0" i="0" dirty="0">
                <a:solidFill>
                  <a:schemeClr val="tx1"/>
                </a:solidFill>
                <a:effectLst/>
                <a:highlight>
                  <a:srgbClr val="FFFFFF"/>
                </a:highlight>
                <a:latin typeface="Arial" panose="020B0604020202020204" pitchFamily="34" charset="0"/>
              </a:rPr>
              <a:t> è stata utilizzata per cercare un insieme di documenti;</a:t>
            </a:r>
            <a:endParaRPr lang="it-IT" sz="2400" b="0" i="0" dirty="0">
              <a:solidFill>
                <a:schemeClr val="tx1"/>
              </a:solidFill>
              <a:effectLst/>
              <a:highlight>
                <a:srgbClr val="FFFFFF"/>
              </a:highlight>
              <a:latin typeface="Arial" panose="020B0604020202020204" pitchFamily="34" charset="0"/>
            </a:endParaRPr>
          </a:p>
          <a:p>
            <a:r>
              <a:rPr lang="it-IT" sz="2000" b="0" i="0" dirty="0" err="1">
                <a:solidFill>
                  <a:schemeClr val="tx1"/>
                </a:solidFill>
                <a:effectLst/>
                <a:highlight>
                  <a:srgbClr val="FFFFFF"/>
                </a:highlight>
                <a:latin typeface="Arial" panose="020B0604020202020204" pitchFamily="34" charset="0"/>
              </a:rPr>
              <a:t>findOne</a:t>
            </a:r>
            <a:r>
              <a:rPr lang="it-IT" sz="2000" b="0" i="0" dirty="0">
                <a:solidFill>
                  <a:schemeClr val="tx1"/>
                </a:solidFill>
                <a:effectLst/>
                <a:highlight>
                  <a:srgbClr val="FFFFFF"/>
                </a:highlight>
                <a:latin typeface="Arial" panose="020B0604020202020204" pitchFamily="34" charset="0"/>
              </a:rPr>
              <a:t>: Il metodo </a:t>
            </a:r>
            <a:r>
              <a:rPr lang="it-IT" sz="2000" b="0" i="0" dirty="0" err="1">
                <a:solidFill>
                  <a:schemeClr val="tx1"/>
                </a:solidFill>
                <a:effectLst/>
                <a:highlight>
                  <a:srgbClr val="FFFFFF"/>
                </a:highlight>
                <a:latin typeface="Arial" panose="020B0604020202020204" pitchFamily="34" charset="0"/>
              </a:rPr>
              <a:t>findOne</a:t>
            </a:r>
            <a:r>
              <a:rPr lang="it-IT" sz="2000" b="0" i="0" dirty="0">
                <a:solidFill>
                  <a:schemeClr val="tx1"/>
                </a:solidFill>
                <a:effectLst/>
                <a:highlight>
                  <a:srgbClr val="FFFFFF"/>
                </a:highlight>
                <a:latin typeface="Arial" panose="020B0604020202020204" pitchFamily="34" charset="0"/>
              </a:rPr>
              <a:t> viene utilizzato per recuperare un singolo documento da una collezione;</a:t>
            </a:r>
          </a:p>
          <a:p>
            <a:r>
              <a:rPr lang="it-IT" altLang="ko-KR" dirty="0" err="1">
                <a:solidFill>
                  <a:schemeClr val="tx1"/>
                </a:solidFill>
              </a:rPr>
              <a:t>insertOne</a:t>
            </a:r>
            <a:r>
              <a:rPr lang="it-IT" altLang="ko-KR" dirty="0">
                <a:solidFill>
                  <a:schemeClr val="tx1"/>
                </a:solidFill>
              </a:rPr>
              <a:t>: viene utilizzato per inserire un singolo documento in una collezione;</a:t>
            </a:r>
          </a:p>
          <a:p>
            <a:r>
              <a:rPr lang="it-IT" b="0" i="0" dirty="0">
                <a:solidFill>
                  <a:schemeClr val="tx1"/>
                </a:solidFill>
                <a:effectLst/>
                <a:highlight>
                  <a:srgbClr val="FFFFFF"/>
                </a:highlight>
                <a:latin typeface="Arial" panose="020B0604020202020204" pitchFamily="34" charset="0"/>
              </a:rPr>
              <a:t>aggregate: Il metodo aggregate viene utilizzato per eseguire operazioni di aggregazione sui dati</a:t>
            </a:r>
            <a:r>
              <a:rPr lang="it-IT" dirty="0">
                <a:solidFill>
                  <a:schemeClr val="tx1"/>
                </a:solidFill>
              </a:rPr>
              <a:t/>
            </a:r>
            <a:br>
              <a:rPr lang="it-IT" dirty="0">
                <a:solidFill>
                  <a:schemeClr val="tx1"/>
                </a:solidFill>
              </a:rPr>
            </a:br>
            <a:r>
              <a:rPr lang="it-IT" b="0" i="0" dirty="0">
                <a:solidFill>
                  <a:schemeClr val="tx1"/>
                </a:solidFill>
                <a:effectLst/>
                <a:highlight>
                  <a:srgbClr val="FFFFFF"/>
                </a:highlight>
                <a:latin typeface="Arial" panose="020B0604020202020204" pitchFamily="34" charset="0"/>
              </a:rPr>
              <a:t>presenti in una collezione</a:t>
            </a:r>
          </a:p>
          <a:p>
            <a:r>
              <a:rPr lang="it-IT" b="0" i="0" dirty="0" err="1">
                <a:solidFill>
                  <a:schemeClr val="tx1"/>
                </a:solidFill>
                <a:effectLst/>
                <a:highlight>
                  <a:srgbClr val="FFFFFF"/>
                </a:highlight>
                <a:latin typeface="Arial" panose="020B0604020202020204" pitchFamily="34" charset="0"/>
              </a:rPr>
              <a:t>updateOne</a:t>
            </a:r>
            <a:r>
              <a:rPr lang="it-IT" b="0" i="0" dirty="0">
                <a:solidFill>
                  <a:schemeClr val="tx1"/>
                </a:solidFill>
                <a:effectLst/>
                <a:highlight>
                  <a:srgbClr val="FFFFFF"/>
                </a:highlight>
                <a:latin typeface="Arial" panose="020B0604020202020204" pitchFamily="34" charset="0"/>
              </a:rPr>
              <a:t>: la funzione </a:t>
            </a:r>
            <a:r>
              <a:rPr lang="it-IT" b="0" i="0" dirty="0" err="1">
                <a:solidFill>
                  <a:schemeClr val="tx1"/>
                </a:solidFill>
                <a:effectLst/>
                <a:highlight>
                  <a:srgbClr val="FFFFFF"/>
                </a:highlight>
                <a:latin typeface="Arial" panose="020B0604020202020204" pitchFamily="34" charset="0"/>
              </a:rPr>
              <a:t>updateOne</a:t>
            </a:r>
            <a:r>
              <a:rPr lang="it-IT" b="0" i="0" dirty="0">
                <a:solidFill>
                  <a:schemeClr val="tx1"/>
                </a:solidFill>
                <a:effectLst/>
                <a:highlight>
                  <a:srgbClr val="FFFFFF"/>
                </a:highlight>
                <a:latin typeface="Arial" panose="020B0604020202020204" pitchFamily="34" charset="0"/>
              </a:rPr>
              <a:t> ci permette di aggiornare un singolo documento all’interno</a:t>
            </a:r>
            <a:r>
              <a:rPr lang="it-IT" dirty="0">
                <a:solidFill>
                  <a:schemeClr val="tx1"/>
                </a:solidFill>
              </a:rPr>
              <a:t/>
            </a:r>
            <a:br>
              <a:rPr lang="it-IT" dirty="0">
                <a:solidFill>
                  <a:schemeClr val="tx1"/>
                </a:solidFill>
              </a:rPr>
            </a:br>
            <a:r>
              <a:rPr lang="it-IT" b="0" i="0" dirty="0">
                <a:solidFill>
                  <a:schemeClr val="tx1"/>
                </a:solidFill>
                <a:effectLst/>
                <a:highlight>
                  <a:srgbClr val="FFFFFF"/>
                </a:highlight>
                <a:latin typeface="Arial" panose="020B0604020202020204" pitchFamily="34" charset="0"/>
              </a:rPr>
              <a:t>di una collezione, può avere diverse opzioni;</a:t>
            </a:r>
          </a:p>
          <a:p>
            <a:r>
              <a:rPr lang="it-IT" b="0" i="0" dirty="0" err="1">
                <a:solidFill>
                  <a:schemeClr val="tx1"/>
                </a:solidFill>
                <a:effectLst/>
                <a:highlight>
                  <a:srgbClr val="FFFFFF"/>
                </a:highlight>
                <a:latin typeface="Arial" panose="020B0604020202020204" pitchFamily="34" charset="0"/>
              </a:rPr>
              <a:t>deleteOne</a:t>
            </a:r>
            <a:r>
              <a:rPr lang="it-IT" b="0" i="0" dirty="0">
                <a:solidFill>
                  <a:schemeClr val="tx1"/>
                </a:solidFill>
                <a:effectLst/>
                <a:highlight>
                  <a:srgbClr val="FFFFFF"/>
                </a:highlight>
                <a:latin typeface="Arial" panose="020B0604020202020204" pitchFamily="34" charset="0"/>
              </a:rPr>
              <a:t>: questa funzione ci permette di eliminare un singolo documento all’interno di una</a:t>
            </a:r>
            <a:r>
              <a:rPr lang="it-IT" dirty="0">
                <a:solidFill>
                  <a:schemeClr val="tx1"/>
                </a:solidFill>
              </a:rPr>
              <a:t/>
            </a:r>
            <a:br>
              <a:rPr lang="it-IT" dirty="0">
                <a:solidFill>
                  <a:schemeClr val="tx1"/>
                </a:solidFill>
              </a:rPr>
            </a:br>
            <a:r>
              <a:rPr lang="it-IT" b="0" i="0" dirty="0">
                <a:solidFill>
                  <a:schemeClr val="tx1"/>
                </a:solidFill>
                <a:effectLst/>
                <a:highlight>
                  <a:srgbClr val="FFFFFF"/>
                </a:highlight>
                <a:latin typeface="Arial" panose="020B0604020202020204" pitchFamily="34" charset="0"/>
              </a:rPr>
              <a:t>collezione.</a:t>
            </a:r>
            <a:endParaRPr lang="it-IT" altLang="ko-KR" dirty="0">
              <a:solidFill>
                <a:schemeClr val="tx1"/>
              </a:solidFill>
            </a:endParaRPr>
          </a:p>
          <a:p>
            <a:endParaRPr lang="it-IT" altLang="ko-KR" dirty="0">
              <a:solidFill>
                <a:schemeClr val="tx1"/>
              </a:solidFill>
            </a:endParaRPr>
          </a:p>
        </p:txBody>
      </p:sp>
      <p:sp>
        <p:nvSpPr>
          <p:cNvPr id="6" name="Slide Number Placeholder 5"/>
          <p:cNvSpPr>
            <a:spLocks noGrp="1"/>
          </p:cNvSpPr>
          <p:nvPr>
            <p:ph type="sldNum" sz="quarter" idx="12"/>
          </p:nvPr>
        </p:nvSpPr>
        <p:spPr>
          <a:xfrm>
            <a:off x="6554788" y="6526213"/>
            <a:ext cx="2133600" cy="196850"/>
          </a:xfrm>
        </p:spPr>
        <p:txBody>
          <a:bodyPr wrap="square" anchor="t">
            <a:normAutofit/>
          </a:bodyPr>
          <a:lstStyle/>
          <a:p>
            <a:pPr>
              <a:lnSpc>
                <a:spcPct val="90000"/>
              </a:lnSpc>
              <a:spcAft>
                <a:spcPts val="600"/>
              </a:spcAft>
            </a:pPr>
            <a:fld id="{F2B31DBE-93FE-4C73-AA59-41D93BBF8F6F}" type="slidenum">
              <a:rPr lang="ru-RU" sz="700"/>
              <a:pPr>
                <a:lnSpc>
                  <a:spcPct val="90000"/>
                </a:lnSpc>
                <a:spcAft>
                  <a:spcPts val="600"/>
                </a:spcAft>
              </a:pPr>
              <a:t>21</a:t>
            </a:fld>
            <a:endParaRPr lang="ru-RU" sz="700"/>
          </a:p>
        </p:txBody>
      </p:sp>
      <p:pic>
        <p:nvPicPr>
          <p:cNvPr id="3" name="Immagine 2" descr="Immagine che contiene testo, Carattere, logo, Elementi grafici&#10;&#10;Descrizione generata automaticamente">
            <a:extLst>
              <a:ext uri="{FF2B5EF4-FFF2-40B4-BE49-F238E27FC236}">
                <a16:creationId xmlns:a16="http://schemas.microsoft.com/office/drawing/2014/main" id="{4A06F32B-58EA-66D0-6155-53E1A988D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54081" y="4756272"/>
            <a:ext cx="3083661" cy="1726852"/>
          </a:xfrm>
          <a:prstGeom prst="rect">
            <a:avLst/>
          </a:prstGeom>
        </p:spPr>
      </p:pic>
    </p:spTree>
    <p:extLst>
      <p:ext uri="{BB962C8B-B14F-4D97-AF65-F5344CB8AC3E}">
        <p14:creationId xmlns:p14="http://schemas.microsoft.com/office/powerpoint/2010/main" val="25308177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64547">
                                            <p:txEl>
                                              <p:pRg st="1" end="1"/>
                                            </p:txEl>
                                          </p:spTgt>
                                        </p:tgtEl>
                                        <p:attrNameLst>
                                          <p:attrName>style.visibility</p:attrName>
                                        </p:attrNameLst>
                                      </p:cBhvr>
                                      <p:to>
                                        <p:strVal val="visible"/>
                                      </p:to>
                                    </p:set>
                                    <p:animEffect transition="in" filter="fade">
                                      <p:cBhvr>
                                        <p:cTn id="7" dur="1000"/>
                                        <p:tgtEl>
                                          <p:spTgt spid="364547">
                                            <p:txEl>
                                              <p:pRg st="1" end="1"/>
                                            </p:txEl>
                                          </p:spTgt>
                                        </p:tgtEl>
                                      </p:cBhvr>
                                    </p:animEffect>
                                    <p:anim calcmode="lin" valueType="num">
                                      <p:cBhvr>
                                        <p:cTn id="8" dur="1000" fill="hold"/>
                                        <p:tgtEl>
                                          <p:spTgt spid="36454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6454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64547">
                                            <p:txEl>
                                              <p:pRg st="3" end="3"/>
                                            </p:txEl>
                                          </p:spTgt>
                                        </p:tgtEl>
                                        <p:attrNameLst>
                                          <p:attrName>style.visibility</p:attrName>
                                        </p:attrNameLst>
                                      </p:cBhvr>
                                      <p:to>
                                        <p:strVal val="visible"/>
                                      </p:to>
                                    </p:set>
                                    <p:animEffect transition="in" filter="fade">
                                      <p:cBhvr>
                                        <p:cTn id="14" dur="1000"/>
                                        <p:tgtEl>
                                          <p:spTgt spid="364547">
                                            <p:txEl>
                                              <p:pRg st="3" end="3"/>
                                            </p:txEl>
                                          </p:spTgt>
                                        </p:tgtEl>
                                      </p:cBhvr>
                                    </p:animEffect>
                                    <p:anim calcmode="lin" valueType="num">
                                      <p:cBhvr>
                                        <p:cTn id="15" dur="1000" fill="hold"/>
                                        <p:tgtEl>
                                          <p:spTgt spid="364547">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64547">
                                            <p:txEl>
                                              <p:pRg st="3" end="3"/>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64547">
                                            <p:txEl>
                                              <p:pRg st="4" end="4"/>
                                            </p:txEl>
                                          </p:spTgt>
                                        </p:tgtEl>
                                        <p:attrNameLst>
                                          <p:attrName>style.visibility</p:attrName>
                                        </p:attrNameLst>
                                      </p:cBhvr>
                                      <p:to>
                                        <p:strVal val="visible"/>
                                      </p:to>
                                    </p:set>
                                    <p:animEffect transition="in" filter="fade">
                                      <p:cBhvr>
                                        <p:cTn id="19" dur="1000"/>
                                        <p:tgtEl>
                                          <p:spTgt spid="364547">
                                            <p:txEl>
                                              <p:pRg st="4" end="4"/>
                                            </p:txEl>
                                          </p:spTgt>
                                        </p:tgtEl>
                                      </p:cBhvr>
                                    </p:animEffect>
                                    <p:anim calcmode="lin" valueType="num">
                                      <p:cBhvr>
                                        <p:cTn id="20" dur="1000" fill="hold"/>
                                        <p:tgtEl>
                                          <p:spTgt spid="364547">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64547">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64547">
                                            <p:txEl>
                                              <p:pRg st="5" end="5"/>
                                            </p:txEl>
                                          </p:spTgt>
                                        </p:tgtEl>
                                        <p:attrNameLst>
                                          <p:attrName>style.visibility</p:attrName>
                                        </p:attrNameLst>
                                      </p:cBhvr>
                                      <p:to>
                                        <p:strVal val="visible"/>
                                      </p:to>
                                    </p:set>
                                    <p:animEffect transition="in" filter="fade">
                                      <p:cBhvr>
                                        <p:cTn id="24" dur="1000"/>
                                        <p:tgtEl>
                                          <p:spTgt spid="364547">
                                            <p:txEl>
                                              <p:pRg st="5" end="5"/>
                                            </p:txEl>
                                          </p:spTgt>
                                        </p:tgtEl>
                                      </p:cBhvr>
                                    </p:animEffect>
                                    <p:anim calcmode="lin" valueType="num">
                                      <p:cBhvr>
                                        <p:cTn id="25" dur="1000" fill="hold"/>
                                        <p:tgtEl>
                                          <p:spTgt spid="364547">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364547">
                                            <p:txEl>
                                              <p:pRg st="5" end="5"/>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64547">
                                            <p:txEl>
                                              <p:pRg st="6" end="6"/>
                                            </p:txEl>
                                          </p:spTgt>
                                        </p:tgtEl>
                                        <p:attrNameLst>
                                          <p:attrName>style.visibility</p:attrName>
                                        </p:attrNameLst>
                                      </p:cBhvr>
                                      <p:to>
                                        <p:strVal val="visible"/>
                                      </p:to>
                                    </p:set>
                                    <p:animEffect transition="in" filter="fade">
                                      <p:cBhvr>
                                        <p:cTn id="29" dur="1000"/>
                                        <p:tgtEl>
                                          <p:spTgt spid="364547">
                                            <p:txEl>
                                              <p:pRg st="6" end="6"/>
                                            </p:txEl>
                                          </p:spTgt>
                                        </p:tgtEl>
                                      </p:cBhvr>
                                    </p:animEffect>
                                    <p:anim calcmode="lin" valueType="num">
                                      <p:cBhvr>
                                        <p:cTn id="30" dur="1000" fill="hold"/>
                                        <p:tgtEl>
                                          <p:spTgt spid="364547">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364547">
                                            <p:txEl>
                                              <p:pRg st="6" end="6"/>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64547">
                                            <p:txEl>
                                              <p:pRg st="7" end="7"/>
                                            </p:txEl>
                                          </p:spTgt>
                                        </p:tgtEl>
                                        <p:attrNameLst>
                                          <p:attrName>style.visibility</p:attrName>
                                        </p:attrNameLst>
                                      </p:cBhvr>
                                      <p:to>
                                        <p:strVal val="visible"/>
                                      </p:to>
                                    </p:set>
                                    <p:animEffect transition="in" filter="fade">
                                      <p:cBhvr>
                                        <p:cTn id="34" dur="1000"/>
                                        <p:tgtEl>
                                          <p:spTgt spid="364547">
                                            <p:txEl>
                                              <p:pRg st="7" end="7"/>
                                            </p:txEl>
                                          </p:spTgt>
                                        </p:tgtEl>
                                      </p:cBhvr>
                                    </p:animEffect>
                                    <p:anim calcmode="lin" valueType="num">
                                      <p:cBhvr>
                                        <p:cTn id="35" dur="1000" fill="hold"/>
                                        <p:tgtEl>
                                          <p:spTgt spid="364547">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364547">
                                            <p:txEl>
                                              <p:pRg st="7" end="7"/>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64547">
                                            <p:txEl>
                                              <p:pRg st="8" end="8"/>
                                            </p:txEl>
                                          </p:spTgt>
                                        </p:tgtEl>
                                        <p:attrNameLst>
                                          <p:attrName>style.visibility</p:attrName>
                                        </p:attrNameLst>
                                      </p:cBhvr>
                                      <p:to>
                                        <p:strVal val="visible"/>
                                      </p:to>
                                    </p:set>
                                    <p:animEffect transition="in" filter="fade">
                                      <p:cBhvr>
                                        <p:cTn id="39" dur="1000"/>
                                        <p:tgtEl>
                                          <p:spTgt spid="364547">
                                            <p:txEl>
                                              <p:pRg st="8" end="8"/>
                                            </p:txEl>
                                          </p:spTgt>
                                        </p:tgtEl>
                                      </p:cBhvr>
                                    </p:animEffect>
                                    <p:anim calcmode="lin" valueType="num">
                                      <p:cBhvr>
                                        <p:cTn id="40" dur="1000" fill="hold"/>
                                        <p:tgtEl>
                                          <p:spTgt spid="364547">
                                            <p:txEl>
                                              <p:pRg st="8" end="8"/>
                                            </p:txEl>
                                          </p:spTgt>
                                        </p:tgtEl>
                                        <p:attrNameLst>
                                          <p:attrName>ppt_x</p:attrName>
                                        </p:attrNameLst>
                                      </p:cBhvr>
                                      <p:tavLst>
                                        <p:tav tm="0">
                                          <p:val>
                                            <p:strVal val="#ppt_x"/>
                                          </p:val>
                                        </p:tav>
                                        <p:tav tm="100000">
                                          <p:val>
                                            <p:strVal val="#ppt_x"/>
                                          </p:val>
                                        </p:tav>
                                      </p:tavLst>
                                    </p:anim>
                                    <p:anim calcmode="lin" valueType="num">
                                      <p:cBhvr>
                                        <p:cTn id="41" dur="1000" fill="hold"/>
                                        <p:tgtEl>
                                          <p:spTgt spid="36454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1825625" y="-98598"/>
            <a:ext cx="6913563" cy="1143000"/>
          </a:xfrm>
        </p:spPr>
        <p:txBody>
          <a:bodyPr wrap="square" anchor="ctr">
            <a:normAutofit/>
          </a:bodyPr>
          <a:lstStyle/>
          <a:p>
            <a:r>
              <a:rPr lang="en-US"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BACK-END</a:t>
            </a:r>
          </a:p>
        </p:txBody>
      </p:sp>
      <p:sp>
        <p:nvSpPr>
          <p:cNvPr id="364547" name="Rectangle 3"/>
          <p:cNvSpPr>
            <a:spLocks noGrp="1" noChangeArrowheads="1"/>
          </p:cNvSpPr>
          <p:nvPr>
            <p:ph idx="1"/>
          </p:nvPr>
        </p:nvSpPr>
        <p:spPr>
          <a:xfrm>
            <a:off x="1844179" y="837507"/>
            <a:ext cx="6844209" cy="5787132"/>
          </a:xfrm>
        </p:spPr>
        <p:txBody>
          <a:bodyPr wrap="square" anchor="t">
            <a:normAutofit/>
          </a:bodyPr>
          <a:lstStyle/>
          <a:p>
            <a:pPr marL="0" indent="0">
              <a:buNone/>
            </a:pPr>
            <a:r>
              <a:rPr lang="it-IT" sz="1900" dirty="0">
                <a:solidFill>
                  <a:schemeClr val="tx1"/>
                </a:solidFill>
              </a:rPr>
              <a:t>Tutti i metodi forniti dalla libreria </a:t>
            </a:r>
            <a:r>
              <a:rPr lang="it-IT" sz="1900" dirty="0" err="1">
                <a:solidFill>
                  <a:schemeClr val="tx1"/>
                </a:solidFill>
              </a:rPr>
              <a:t>MongoDB</a:t>
            </a:r>
            <a:r>
              <a:rPr lang="it-IT" sz="1900" dirty="0">
                <a:solidFill>
                  <a:schemeClr val="tx1"/>
                </a:solidFill>
              </a:rPr>
              <a:t> sono stati utilizzati con il supporto di diverse opzioni, che hanno facilitato il lavoro con </a:t>
            </a:r>
            <a:r>
              <a:rPr lang="it-IT" sz="1900" dirty="0" err="1">
                <a:solidFill>
                  <a:schemeClr val="tx1"/>
                </a:solidFill>
              </a:rPr>
              <a:t>MongoDB</a:t>
            </a:r>
            <a:r>
              <a:rPr lang="it-IT" sz="1900" dirty="0">
                <a:solidFill>
                  <a:schemeClr val="tx1"/>
                </a:solidFill>
              </a:rPr>
              <a:t>.</a:t>
            </a:r>
          </a:p>
          <a:p>
            <a:pPr marL="0" indent="0">
              <a:buNone/>
            </a:pPr>
            <a:r>
              <a:rPr lang="it-IT" sz="1900" dirty="0">
                <a:solidFill>
                  <a:schemeClr val="tx1"/>
                </a:solidFill>
              </a:rPr>
              <a:t>Esempio:</a:t>
            </a:r>
          </a:p>
          <a:p>
            <a:r>
              <a:rPr lang="it-IT" sz="1900" dirty="0">
                <a:solidFill>
                  <a:schemeClr val="tx1"/>
                </a:solidFill>
              </a:rPr>
              <a:t>Durante l'utilizzo del metodo </a:t>
            </a:r>
            <a:r>
              <a:rPr lang="it-IT" sz="1900" dirty="0" err="1">
                <a:solidFill>
                  <a:schemeClr val="tx1"/>
                </a:solidFill>
              </a:rPr>
              <a:t>updateOne</a:t>
            </a:r>
            <a:r>
              <a:rPr lang="it-IT" sz="1900" dirty="0">
                <a:solidFill>
                  <a:schemeClr val="tx1"/>
                </a:solidFill>
              </a:rPr>
              <a:t>(), è stata impiegata l'opzione $</a:t>
            </a:r>
            <a:r>
              <a:rPr lang="it-IT" sz="1900" dirty="0" err="1">
                <a:solidFill>
                  <a:schemeClr val="tx1"/>
                </a:solidFill>
              </a:rPr>
              <a:t>push</a:t>
            </a:r>
            <a:r>
              <a:rPr lang="it-IT" sz="1900" dirty="0">
                <a:solidFill>
                  <a:schemeClr val="tx1"/>
                </a:solidFill>
              </a:rPr>
              <a:t>, che ha semplificato l'inserimento di un valore all'interno di un array in uno specifico documento</a:t>
            </a:r>
          </a:p>
          <a:p>
            <a:r>
              <a:rPr lang="it-IT" sz="1900" dirty="0">
                <a:solidFill>
                  <a:schemeClr val="tx1"/>
                </a:solidFill>
              </a:rPr>
              <a:t>Le opzioni $</a:t>
            </a:r>
            <a:r>
              <a:rPr lang="it-IT" sz="1900" dirty="0" err="1">
                <a:solidFill>
                  <a:schemeClr val="tx1"/>
                </a:solidFill>
              </a:rPr>
              <a:t>limit</a:t>
            </a:r>
            <a:r>
              <a:rPr lang="it-IT" sz="1900" dirty="0">
                <a:solidFill>
                  <a:schemeClr val="tx1"/>
                </a:solidFill>
              </a:rPr>
              <a:t> e $</a:t>
            </a:r>
            <a:r>
              <a:rPr lang="it-IT" sz="1900" dirty="0" err="1">
                <a:solidFill>
                  <a:schemeClr val="tx1"/>
                </a:solidFill>
              </a:rPr>
              <a:t>skip</a:t>
            </a:r>
            <a:r>
              <a:rPr lang="it-IT" sz="1900" dirty="0">
                <a:solidFill>
                  <a:schemeClr val="tx1"/>
                </a:solidFill>
              </a:rPr>
              <a:t> si sono rivelate utili per la paginazione durante l'esecuzione del metodo </a:t>
            </a:r>
            <a:r>
              <a:rPr lang="it-IT" sz="1900" dirty="0" err="1">
                <a:solidFill>
                  <a:schemeClr val="tx1"/>
                </a:solidFill>
              </a:rPr>
              <a:t>find</a:t>
            </a:r>
            <a:r>
              <a:rPr lang="it-IT" sz="1900" dirty="0">
                <a:solidFill>
                  <a:schemeClr val="tx1"/>
                </a:solidFill>
              </a:rPr>
              <a:t>(), in particolare quando il numero di documenti era elevato.</a:t>
            </a:r>
          </a:p>
          <a:p>
            <a:r>
              <a:rPr lang="it-IT" sz="1800" dirty="0">
                <a:solidFill>
                  <a:schemeClr val="tx1"/>
                </a:solidFill>
              </a:rPr>
              <a:t>Tutte le altre opzioni sono descritte nella documentazione ufficiale</a:t>
            </a:r>
            <a:r>
              <a:rPr lang="it-IT" sz="1800" dirty="0"/>
              <a:t>.</a:t>
            </a:r>
          </a:p>
          <a:p>
            <a:endParaRPr lang="it-IT" sz="1800" dirty="0">
              <a:solidFill>
                <a:schemeClr val="tx1"/>
              </a:solidFill>
            </a:endParaRPr>
          </a:p>
          <a:p>
            <a:pPr marL="0" indent="0">
              <a:buNone/>
            </a:pPr>
            <a:r>
              <a:rPr lang="it-IT" sz="1800" dirty="0">
                <a:solidFill>
                  <a:schemeClr val="tx1"/>
                </a:solidFill>
              </a:rPr>
              <a:t>L'obiettivo è stato quello di mettere in evidenza le potenzialità di </a:t>
            </a:r>
            <a:r>
              <a:rPr lang="it-IT" sz="1800" dirty="0" err="1">
                <a:solidFill>
                  <a:schemeClr val="tx1"/>
                </a:solidFill>
              </a:rPr>
              <a:t>MongoDB</a:t>
            </a:r>
            <a:r>
              <a:rPr lang="it-IT" sz="1800" dirty="0">
                <a:solidFill>
                  <a:schemeClr val="tx1"/>
                </a:solidFill>
              </a:rPr>
              <a:t> rispetto a </a:t>
            </a:r>
            <a:r>
              <a:rPr lang="it-IT" sz="1800" dirty="0" err="1">
                <a:solidFill>
                  <a:schemeClr val="tx1"/>
                </a:solidFill>
              </a:rPr>
              <a:t>MySQL</a:t>
            </a:r>
            <a:r>
              <a:rPr lang="it-IT" sz="1800" dirty="0">
                <a:solidFill>
                  <a:schemeClr val="tx1"/>
                </a:solidFill>
              </a:rPr>
              <a:t>.</a:t>
            </a:r>
            <a:endParaRPr lang="it-IT" sz="1900" dirty="0">
              <a:solidFill>
                <a:schemeClr val="tx1"/>
              </a:solidFill>
            </a:endParaRPr>
          </a:p>
        </p:txBody>
      </p:sp>
      <p:sp>
        <p:nvSpPr>
          <p:cNvPr id="6" name="Slide Number Placeholder 5"/>
          <p:cNvSpPr>
            <a:spLocks noGrp="1"/>
          </p:cNvSpPr>
          <p:nvPr>
            <p:ph type="sldNum" sz="quarter" idx="12"/>
          </p:nvPr>
        </p:nvSpPr>
        <p:spPr>
          <a:xfrm>
            <a:off x="6554788" y="6526213"/>
            <a:ext cx="2133600" cy="196850"/>
          </a:xfrm>
        </p:spPr>
        <p:txBody>
          <a:bodyPr wrap="square" anchor="t">
            <a:normAutofit/>
          </a:bodyPr>
          <a:lstStyle/>
          <a:p>
            <a:pPr>
              <a:lnSpc>
                <a:spcPct val="90000"/>
              </a:lnSpc>
              <a:spcAft>
                <a:spcPts val="600"/>
              </a:spcAft>
            </a:pPr>
            <a:fld id="{F2B31DBE-93FE-4C73-AA59-41D93BBF8F6F}" type="slidenum">
              <a:rPr lang="ru-RU" sz="700"/>
              <a:pPr>
                <a:lnSpc>
                  <a:spcPct val="90000"/>
                </a:lnSpc>
                <a:spcAft>
                  <a:spcPts val="600"/>
                </a:spcAft>
              </a:pPr>
              <a:t>22</a:t>
            </a:fld>
            <a:endParaRPr lang="ru-RU" sz="700"/>
          </a:p>
        </p:txBody>
      </p:sp>
      <p:pic>
        <p:nvPicPr>
          <p:cNvPr id="3" name="Immagine 2" descr="Immagine che contiene testo, Carattere, logo, Elementi grafici&#10;&#10;Descrizione generata automaticamente">
            <a:extLst>
              <a:ext uri="{FF2B5EF4-FFF2-40B4-BE49-F238E27FC236}">
                <a16:creationId xmlns:a16="http://schemas.microsoft.com/office/drawing/2014/main" id="{4A06F32B-58EA-66D0-6155-53E1A988D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54081" y="4756272"/>
            <a:ext cx="3083661" cy="1726852"/>
          </a:xfrm>
          <a:prstGeom prst="rect">
            <a:avLst/>
          </a:prstGeom>
        </p:spPr>
      </p:pic>
    </p:spTree>
    <p:extLst>
      <p:ext uri="{BB962C8B-B14F-4D97-AF65-F5344CB8AC3E}">
        <p14:creationId xmlns:p14="http://schemas.microsoft.com/office/powerpoint/2010/main" val="9436091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64547">
                                            <p:txEl>
                                              <p:pRg st="0" end="0"/>
                                            </p:txEl>
                                          </p:spTgt>
                                        </p:tgtEl>
                                        <p:attrNameLst>
                                          <p:attrName>style.visibility</p:attrName>
                                        </p:attrNameLst>
                                      </p:cBhvr>
                                      <p:to>
                                        <p:strVal val="visible"/>
                                      </p:to>
                                    </p:set>
                                    <p:animEffect transition="in" filter="fade">
                                      <p:cBhvr>
                                        <p:cTn id="7" dur="1000"/>
                                        <p:tgtEl>
                                          <p:spTgt spid="364547">
                                            <p:txEl>
                                              <p:pRg st="0" end="0"/>
                                            </p:txEl>
                                          </p:spTgt>
                                        </p:tgtEl>
                                      </p:cBhvr>
                                    </p:animEffect>
                                    <p:anim calcmode="lin" valueType="num">
                                      <p:cBhvr>
                                        <p:cTn id="8" dur="1000" fill="hold"/>
                                        <p:tgtEl>
                                          <p:spTgt spid="36454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6454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64547">
                                            <p:txEl>
                                              <p:pRg st="1" end="1"/>
                                            </p:txEl>
                                          </p:spTgt>
                                        </p:tgtEl>
                                        <p:attrNameLst>
                                          <p:attrName>style.visibility</p:attrName>
                                        </p:attrNameLst>
                                      </p:cBhvr>
                                      <p:to>
                                        <p:strVal val="visible"/>
                                      </p:to>
                                    </p:set>
                                    <p:animEffect transition="in" filter="fade">
                                      <p:cBhvr>
                                        <p:cTn id="14" dur="1000"/>
                                        <p:tgtEl>
                                          <p:spTgt spid="364547">
                                            <p:txEl>
                                              <p:pRg st="1" end="1"/>
                                            </p:txEl>
                                          </p:spTgt>
                                        </p:tgtEl>
                                      </p:cBhvr>
                                    </p:animEffect>
                                    <p:anim calcmode="lin" valueType="num">
                                      <p:cBhvr>
                                        <p:cTn id="15" dur="1000" fill="hold"/>
                                        <p:tgtEl>
                                          <p:spTgt spid="36454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64547">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64547">
                                            <p:txEl>
                                              <p:pRg st="2" end="2"/>
                                            </p:txEl>
                                          </p:spTgt>
                                        </p:tgtEl>
                                        <p:attrNameLst>
                                          <p:attrName>style.visibility</p:attrName>
                                        </p:attrNameLst>
                                      </p:cBhvr>
                                      <p:to>
                                        <p:strVal val="visible"/>
                                      </p:to>
                                    </p:set>
                                    <p:animEffect transition="in" filter="fade">
                                      <p:cBhvr>
                                        <p:cTn id="19" dur="1000"/>
                                        <p:tgtEl>
                                          <p:spTgt spid="364547">
                                            <p:txEl>
                                              <p:pRg st="2" end="2"/>
                                            </p:txEl>
                                          </p:spTgt>
                                        </p:tgtEl>
                                      </p:cBhvr>
                                    </p:animEffect>
                                    <p:anim calcmode="lin" valueType="num">
                                      <p:cBhvr>
                                        <p:cTn id="20" dur="1000" fill="hold"/>
                                        <p:tgtEl>
                                          <p:spTgt spid="36454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64547">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64547">
                                            <p:txEl>
                                              <p:pRg st="3" end="3"/>
                                            </p:txEl>
                                          </p:spTgt>
                                        </p:tgtEl>
                                        <p:attrNameLst>
                                          <p:attrName>style.visibility</p:attrName>
                                        </p:attrNameLst>
                                      </p:cBhvr>
                                      <p:to>
                                        <p:strVal val="visible"/>
                                      </p:to>
                                    </p:set>
                                    <p:animEffect transition="in" filter="fade">
                                      <p:cBhvr>
                                        <p:cTn id="24" dur="1000"/>
                                        <p:tgtEl>
                                          <p:spTgt spid="364547">
                                            <p:txEl>
                                              <p:pRg st="3" end="3"/>
                                            </p:txEl>
                                          </p:spTgt>
                                        </p:tgtEl>
                                      </p:cBhvr>
                                    </p:animEffect>
                                    <p:anim calcmode="lin" valueType="num">
                                      <p:cBhvr>
                                        <p:cTn id="25" dur="1000" fill="hold"/>
                                        <p:tgtEl>
                                          <p:spTgt spid="364547">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64547">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64547">
                                            <p:txEl>
                                              <p:pRg st="4" end="4"/>
                                            </p:txEl>
                                          </p:spTgt>
                                        </p:tgtEl>
                                        <p:attrNameLst>
                                          <p:attrName>style.visibility</p:attrName>
                                        </p:attrNameLst>
                                      </p:cBhvr>
                                      <p:to>
                                        <p:strVal val="visible"/>
                                      </p:to>
                                    </p:set>
                                    <p:animEffect transition="in" filter="fade">
                                      <p:cBhvr>
                                        <p:cTn id="29" dur="1000"/>
                                        <p:tgtEl>
                                          <p:spTgt spid="364547">
                                            <p:txEl>
                                              <p:pRg st="4" end="4"/>
                                            </p:txEl>
                                          </p:spTgt>
                                        </p:tgtEl>
                                      </p:cBhvr>
                                    </p:animEffect>
                                    <p:anim calcmode="lin" valueType="num">
                                      <p:cBhvr>
                                        <p:cTn id="30" dur="1000" fill="hold"/>
                                        <p:tgtEl>
                                          <p:spTgt spid="364547">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6454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64547">
                                            <p:txEl>
                                              <p:pRg st="6" end="6"/>
                                            </p:txEl>
                                          </p:spTgt>
                                        </p:tgtEl>
                                        <p:attrNameLst>
                                          <p:attrName>style.visibility</p:attrName>
                                        </p:attrNameLst>
                                      </p:cBhvr>
                                      <p:to>
                                        <p:strVal val="visible"/>
                                      </p:to>
                                    </p:set>
                                    <p:animEffect transition="in" filter="fade">
                                      <p:cBhvr>
                                        <p:cTn id="36" dur="1000"/>
                                        <p:tgtEl>
                                          <p:spTgt spid="364547">
                                            <p:txEl>
                                              <p:pRg st="6" end="6"/>
                                            </p:txEl>
                                          </p:spTgt>
                                        </p:tgtEl>
                                      </p:cBhvr>
                                    </p:animEffect>
                                    <p:anim calcmode="lin" valueType="num">
                                      <p:cBhvr>
                                        <p:cTn id="37" dur="1000" fill="hold"/>
                                        <p:tgtEl>
                                          <p:spTgt spid="364547">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6454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1825625" y="-98598"/>
            <a:ext cx="6913563" cy="1143000"/>
          </a:xfrm>
        </p:spPr>
        <p:txBody>
          <a:bodyPr wrap="square" anchor="ctr">
            <a:normAutofit/>
          </a:bodyPr>
          <a:lstStyle/>
          <a:p>
            <a:r>
              <a:rPr lang="en-US"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FRONT-END</a:t>
            </a:r>
          </a:p>
        </p:txBody>
      </p:sp>
      <p:sp>
        <p:nvSpPr>
          <p:cNvPr id="364547" name="Rectangle 3"/>
          <p:cNvSpPr>
            <a:spLocks noGrp="1" noChangeArrowheads="1"/>
          </p:cNvSpPr>
          <p:nvPr>
            <p:ph idx="1"/>
          </p:nvPr>
        </p:nvSpPr>
        <p:spPr>
          <a:xfrm>
            <a:off x="1844179" y="837507"/>
            <a:ext cx="6844209" cy="5787132"/>
          </a:xfrm>
        </p:spPr>
        <p:txBody>
          <a:bodyPr wrap="square" anchor="t">
            <a:normAutofit/>
          </a:bodyPr>
          <a:lstStyle/>
          <a:p>
            <a:pPr marL="0" indent="0">
              <a:buNone/>
            </a:pPr>
            <a:endParaRPr lang="it-IT" sz="2400" dirty="0">
              <a:solidFill>
                <a:schemeClr val="tx1"/>
              </a:solidFill>
            </a:endParaRPr>
          </a:p>
          <a:p>
            <a:pPr marL="0" indent="0">
              <a:buNone/>
            </a:pPr>
            <a:r>
              <a:rPr lang="it-IT" altLang="ko-KR" dirty="0">
                <a:solidFill>
                  <a:schemeClr val="tx1"/>
                </a:solidFill>
              </a:rPr>
              <a:t>Tramite il linguaggio di </a:t>
            </a:r>
            <a:r>
              <a:rPr lang="it-IT" altLang="ko-KR" dirty="0" err="1">
                <a:solidFill>
                  <a:schemeClr val="tx1"/>
                </a:solidFill>
              </a:rPr>
              <a:t>progammazione</a:t>
            </a:r>
            <a:r>
              <a:rPr lang="it-IT" altLang="ko-KR" dirty="0">
                <a:solidFill>
                  <a:schemeClr val="tx1"/>
                </a:solidFill>
              </a:rPr>
              <a:t> </a:t>
            </a:r>
            <a:r>
              <a:rPr lang="it-IT" altLang="ko-KR" dirty="0" err="1">
                <a:solidFill>
                  <a:schemeClr val="tx1"/>
                </a:solidFill>
              </a:rPr>
              <a:t>SwiftUI</a:t>
            </a:r>
            <a:r>
              <a:rPr lang="it-IT" altLang="ko-KR" dirty="0">
                <a:solidFill>
                  <a:schemeClr val="tx1"/>
                </a:solidFill>
              </a:rPr>
              <a:t> e l’IDE </a:t>
            </a:r>
            <a:r>
              <a:rPr lang="it-IT" altLang="ko-KR" dirty="0" err="1">
                <a:solidFill>
                  <a:schemeClr val="tx1"/>
                </a:solidFill>
              </a:rPr>
              <a:t>Xcode</a:t>
            </a:r>
            <a:r>
              <a:rPr lang="it-IT" altLang="ko-KR" dirty="0">
                <a:solidFill>
                  <a:schemeClr val="tx1"/>
                </a:solidFill>
              </a:rPr>
              <a:t>, sono state create 8 </a:t>
            </a:r>
            <a:r>
              <a:rPr lang="it-IT" altLang="ko-KR" dirty="0" err="1">
                <a:solidFill>
                  <a:schemeClr val="tx1"/>
                </a:solidFill>
              </a:rPr>
              <a:t>view</a:t>
            </a:r>
            <a:r>
              <a:rPr lang="it-IT" altLang="ko-KR" dirty="0">
                <a:solidFill>
                  <a:schemeClr val="tx1"/>
                </a:solidFill>
              </a:rPr>
              <a:t> e un manager per mandare le richieste al server per soddisfare tutti i requisiti funzionali</a:t>
            </a:r>
          </a:p>
          <a:p>
            <a:pPr marL="0" indent="0">
              <a:buNone/>
            </a:pPr>
            <a:endParaRPr lang="it-IT" altLang="ko-KR" dirty="0">
              <a:solidFill>
                <a:schemeClr val="tx1"/>
              </a:solidFill>
            </a:endParaRPr>
          </a:p>
          <a:p>
            <a:r>
              <a:rPr lang="it-IT" altLang="ko-KR" dirty="0" err="1">
                <a:solidFill>
                  <a:schemeClr val="tx1"/>
                </a:solidFill>
              </a:rPr>
              <a:t>ContentView</a:t>
            </a:r>
            <a:endParaRPr lang="it-IT" altLang="ko-KR" dirty="0">
              <a:solidFill>
                <a:schemeClr val="tx1"/>
              </a:solidFill>
            </a:endParaRPr>
          </a:p>
          <a:p>
            <a:r>
              <a:rPr lang="it-IT" altLang="ko-KR" dirty="0" err="1">
                <a:solidFill>
                  <a:schemeClr val="tx1"/>
                </a:solidFill>
              </a:rPr>
              <a:t>ProfileView</a:t>
            </a:r>
            <a:endParaRPr lang="it-IT" altLang="ko-KR" dirty="0">
              <a:solidFill>
                <a:schemeClr val="tx1"/>
              </a:solidFill>
            </a:endParaRPr>
          </a:p>
          <a:p>
            <a:r>
              <a:rPr lang="it-IT" altLang="ko-KR" dirty="0" err="1">
                <a:solidFill>
                  <a:schemeClr val="tx1"/>
                </a:solidFill>
              </a:rPr>
              <a:t>RecensioniView</a:t>
            </a:r>
            <a:endParaRPr lang="it-IT" altLang="ko-KR" dirty="0">
              <a:solidFill>
                <a:schemeClr val="tx1"/>
              </a:solidFill>
            </a:endParaRPr>
          </a:p>
          <a:p>
            <a:r>
              <a:rPr lang="it-IT" altLang="ko-KR" dirty="0" err="1">
                <a:solidFill>
                  <a:schemeClr val="tx1"/>
                </a:solidFill>
              </a:rPr>
              <a:t>EditReviewView</a:t>
            </a:r>
            <a:endParaRPr lang="it-IT" altLang="ko-KR" dirty="0">
              <a:solidFill>
                <a:schemeClr val="tx1"/>
              </a:solidFill>
            </a:endParaRPr>
          </a:p>
          <a:p>
            <a:r>
              <a:rPr lang="it-IT" altLang="ko-KR" dirty="0" err="1">
                <a:solidFill>
                  <a:schemeClr val="tx1"/>
                </a:solidFill>
              </a:rPr>
              <a:t>AnimeView</a:t>
            </a:r>
            <a:endParaRPr lang="it-IT" altLang="ko-KR" dirty="0">
              <a:solidFill>
                <a:schemeClr val="tx1"/>
              </a:solidFill>
            </a:endParaRPr>
          </a:p>
          <a:p>
            <a:r>
              <a:rPr lang="it-IT" altLang="ko-KR" dirty="0" err="1">
                <a:solidFill>
                  <a:schemeClr val="tx1"/>
                </a:solidFill>
              </a:rPr>
              <a:t>AnimeInfoView</a:t>
            </a:r>
            <a:endParaRPr lang="it-IT" altLang="ko-KR" dirty="0">
              <a:solidFill>
                <a:schemeClr val="tx1"/>
              </a:solidFill>
            </a:endParaRPr>
          </a:p>
          <a:p>
            <a:r>
              <a:rPr lang="it-IT" altLang="ko-KR" dirty="0" err="1">
                <a:solidFill>
                  <a:schemeClr val="tx1"/>
                </a:solidFill>
              </a:rPr>
              <a:t>AddRecensioneView</a:t>
            </a:r>
            <a:endParaRPr lang="it-IT" altLang="ko-KR" dirty="0">
              <a:solidFill>
                <a:schemeClr val="tx1"/>
              </a:solidFill>
            </a:endParaRPr>
          </a:p>
          <a:p>
            <a:r>
              <a:rPr lang="it-IT" altLang="ko-KR" dirty="0" err="1">
                <a:solidFill>
                  <a:schemeClr val="tx1"/>
                </a:solidFill>
              </a:rPr>
              <a:t>PreferitiView</a:t>
            </a:r>
            <a:endParaRPr lang="it-IT" altLang="ko-KR" dirty="0">
              <a:solidFill>
                <a:schemeClr val="tx1"/>
              </a:solidFill>
            </a:endParaRPr>
          </a:p>
          <a:p>
            <a:r>
              <a:rPr lang="it-IT" altLang="ko-KR" dirty="0" err="1">
                <a:solidFill>
                  <a:schemeClr val="tx1"/>
                </a:solidFill>
              </a:rPr>
              <a:t>AsyncApiResuorces</a:t>
            </a:r>
            <a:endParaRPr lang="it-IT" altLang="ko-KR" dirty="0">
              <a:solidFill>
                <a:schemeClr val="tx1"/>
              </a:solidFill>
            </a:endParaRPr>
          </a:p>
        </p:txBody>
      </p:sp>
      <p:sp>
        <p:nvSpPr>
          <p:cNvPr id="6" name="Slide Number Placeholder 5"/>
          <p:cNvSpPr>
            <a:spLocks noGrp="1"/>
          </p:cNvSpPr>
          <p:nvPr>
            <p:ph type="sldNum" sz="quarter" idx="12"/>
          </p:nvPr>
        </p:nvSpPr>
        <p:spPr>
          <a:xfrm>
            <a:off x="6554788" y="6526213"/>
            <a:ext cx="2133600" cy="196850"/>
          </a:xfrm>
        </p:spPr>
        <p:txBody>
          <a:bodyPr wrap="square" anchor="t">
            <a:normAutofit/>
          </a:bodyPr>
          <a:lstStyle/>
          <a:p>
            <a:pPr>
              <a:lnSpc>
                <a:spcPct val="90000"/>
              </a:lnSpc>
              <a:spcAft>
                <a:spcPts val="600"/>
              </a:spcAft>
            </a:pPr>
            <a:fld id="{F2B31DBE-93FE-4C73-AA59-41D93BBF8F6F}" type="slidenum">
              <a:rPr lang="ru-RU" sz="700"/>
              <a:pPr>
                <a:lnSpc>
                  <a:spcPct val="90000"/>
                </a:lnSpc>
                <a:spcAft>
                  <a:spcPts val="600"/>
                </a:spcAft>
              </a:pPr>
              <a:t>23</a:t>
            </a:fld>
            <a:endParaRPr lang="ru-RU" sz="700"/>
          </a:p>
        </p:txBody>
      </p:sp>
      <p:pic>
        <p:nvPicPr>
          <p:cNvPr id="3" name="Immagine 2" descr="Immagine che contiene testo, Carattere, logo, Elementi grafici&#10;&#10;Descrizione generata automaticamente">
            <a:extLst>
              <a:ext uri="{FF2B5EF4-FFF2-40B4-BE49-F238E27FC236}">
                <a16:creationId xmlns:a16="http://schemas.microsoft.com/office/drawing/2014/main" id="{4A06F32B-58EA-66D0-6155-53E1A988D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54081" y="4756272"/>
            <a:ext cx="3083661" cy="1726852"/>
          </a:xfrm>
          <a:prstGeom prst="rect">
            <a:avLst/>
          </a:prstGeom>
        </p:spPr>
      </p:pic>
      <p:pic>
        <p:nvPicPr>
          <p:cNvPr id="2" name="Immagine 1" descr="Immagine che contiene logo, Elementi grafici, simbolo, grafica&#10;&#10;Descrizione generata automaticamente">
            <a:extLst>
              <a:ext uri="{FF2B5EF4-FFF2-40B4-BE49-F238E27FC236}">
                <a16:creationId xmlns:a16="http://schemas.microsoft.com/office/drawing/2014/main" id="{4C3CA99B-E850-B2D2-424B-8EB524A01D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6890" y="3163429"/>
            <a:ext cx="914438" cy="914438"/>
          </a:xfrm>
          <a:prstGeom prst="rect">
            <a:avLst/>
          </a:prstGeom>
        </p:spPr>
      </p:pic>
      <p:pic>
        <p:nvPicPr>
          <p:cNvPr id="5" name="Immagine 4">
            <a:extLst>
              <a:ext uri="{FF2B5EF4-FFF2-40B4-BE49-F238E27FC236}">
                <a16:creationId xmlns:a16="http://schemas.microsoft.com/office/drawing/2014/main" id="{1D289F0A-E85F-70E1-3FE9-5CDF485A96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3074" y="4509914"/>
            <a:ext cx="761981" cy="761981"/>
          </a:xfrm>
          <a:prstGeom prst="rect">
            <a:avLst/>
          </a:prstGeom>
        </p:spPr>
      </p:pic>
    </p:spTree>
    <p:extLst>
      <p:ext uri="{BB962C8B-B14F-4D97-AF65-F5344CB8AC3E}">
        <p14:creationId xmlns:p14="http://schemas.microsoft.com/office/powerpoint/2010/main" val="28935795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64547">
                                            <p:txEl>
                                              <p:pRg st="1" end="1"/>
                                            </p:txEl>
                                          </p:spTgt>
                                        </p:tgtEl>
                                        <p:attrNameLst>
                                          <p:attrName>style.visibility</p:attrName>
                                        </p:attrNameLst>
                                      </p:cBhvr>
                                      <p:to>
                                        <p:strVal val="visible"/>
                                      </p:to>
                                    </p:set>
                                    <p:animEffect transition="in" filter="fade">
                                      <p:cBhvr>
                                        <p:cTn id="7" dur="1000"/>
                                        <p:tgtEl>
                                          <p:spTgt spid="364547">
                                            <p:txEl>
                                              <p:pRg st="1" end="1"/>
                                            </p:txEl>
                                          </p:spTgt>
                                        </p:tgtEl>
                                      </p:cBhvr>
                                    </p:animEffect>
                                    <p:anim calcmode="lin" valueType="num">
                                      <p:cBhvr>
                                        <p:cTn id="8" dur="1000" fill="hold"/>
                                        <p:tgtEl>
                                          <p:spTgt spid="36454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6454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64547">
                                            <p:txEl>
                                              <p:pRg st="3" end="3"/>
                                            </p:txEl>
                                          </p:spTgt>
                                        </p:tgtEl>
                                        <p:attrNameLst>
                                          <p:attrName>style.visibility</p:attrName>
                                        </p:attrNameLst>
                                      </p:cBhvr>
                                      <p:to>
                                        <p:strVal val="visible"/>
                                      </p:to>
                                    </p:set>
                                    <p:animEffect transition="in" filter="fade">
                                      <p:cBhvr>
                                        <p:cTn id="26" dur="1000"/>
                                        <p:tgtEl>
                                          <p:spTgt spid="364547">
                                            <p:txEl>
                                              <p:pRg st="3" end="3"/>
                                            </p:txEl>
                                          </p:spTgt>
                                        </p:tgtEl>
                                      </p:cBhvr>
                                    </p:animEffect>
                                    <p:anim calcmode="lin" valueType="num">
                                      <p:cBhvr>
                                        <p:cTn id="27" dur="1000" fill="hold"/>
                                        <p:tgtEl>
                                          <p:spTgt spid="364547">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6454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64547">
                                            <p:txEl>
                                              <p:pRg st="4" end="4"/>
                                            </p:txEl>
                                          </p:spTgt>
                                        </p:tgtEl>
                                        <p:attrNameLst>
                                          <p:attrName>style.visibility</p:attrName>
                                        </p:attrNameLst>
                                      </p:cBhvr>
                                      <p:to>
                                        <p:strVal val="visible"/>
                                      </p:to>
                                    </p:set>
                                    <p:animEffect transition="in" filter="fade">
                                      <p:cBhvr>
                                        <p:cTn id="33" dur="1000"/>
                                        <p:tgtEl>
                                          <p:spTgt spid="364547">
                                            <p:txEl>
                                              <p:pRg st="4" end="4"/>
                                            </p:txEl>
                                          </p:spTgt>
                                        </p:tgtEl>
                                      </p:cBhvr>
                                    </p:animEffect>
                                    <p:anim calcmode="lin" valueType="num">
                                      <p:cBhvr>
                                        <p:cTn id="34" dur="1000" fill="hold"/>
                                        <p:tgtEl>
                                          <p:spTgt spid="364547">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6454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64547">
                                            <p:txEl>
                                              <p:pRg st="5" end="5"/>
                                            </p:txEl>
                                          </p:spTgt>
                                        </p:tgtEl>
                                        <p:attrNameLst>
                                          <p:attrName>style.visibility</p:attrName>
                                        </p:attrNameLst>
                                      </p:cBhvr>
                                      <p:to>
                                        <p:strVal val="visible"/>
                                      </p:to>
                                    </p:set>
                                    <p:animEffect transition="in" filter="fade">
                                      <p:cBhvr>
                                        <p:cTn id="40" dur="1000"/>
                                        <p:tgtEl>
                                          <p:spTgt spid="364547">
                                            <p:txEl>
                                              <p:pRg st="5" end="5"/>
                                            </p:txEl>
                                          </p:spTgt>
                                        </p:tgtEl>
                                      </p:cBhvr>
                                    </p:animEffect>
                                    <p:anim calcmode="lin" valueType="num">
                                      <p:cBhvr>
                                        <p:cTn id="41" dur="1000" fill="hold"/>
                                        <p:tgtEl>
                                          <p:spTgt spid="364547">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6454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64547">
                                            <p:txEl>
                                              <p:pRg st="6" end="6"/>
                                            </p:txEl>
                                          </p:spTgt>
                                        </p:tgtEl>
                                        <p:attrNameLst>
                                          <p:attrName>style.visibility</p:attrName>
                                        </p:attrNameLst>
                                      </p:cBhvr>
                                      <p:to>
                                        <p:strVal val="visible"/>
                                      </p:to>
                                    </p:set>
                                    <p:animEffect transition="in" filter="fade">
                                      <p:cBhvr>
                                        <p:cTn id="47" dur="1000"/>
                                        <p:tgtEl>
                                          <p:spTgt spid="364547">
                                            <p:txEl>
                                              <p:pRg st="6" end="6"/>
                                            </p:txEl>
                                          </p:spTgt>
                                        </p:tgtEl>
                                      </p:cBhvr>
                                    </p:animEffect>
                                    <p:anim calcmode="lin" valueType="num">
                                      <p:cBhvr>
                                        <p:cTn id="48" dur="1000" fill="hold"/>
                                        <p:tgtEl>
                                          <p:spTgt spid="364547">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36454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64547">
                                            <p:txEl>
                                              <p:pRg st="7" end="7"/>
                                            </p:txEl>
                                          </p:spTgt>
                                        </p:tgtEl>
                                        <p:attrNameLst>
                                          <p:attrName>style.visibility</p:attrName>
                                        </p:attrNameLst>
                                      </p:cBhvr>
                                      <p:to>
                                        <p:strVal val="visible"/>
                                      </p:to>
                                    </p:set>
                                    <p:animEffect transition="in" filter="fade">
                                      <p:cBhvr>
                                        <p:cTn id="54" dur="1000"/>
                                        <p:tgtEl>
                                          <p:spTgt spid="364547">
                                            <p:txEl>
                                              <p:pRg st="7" end="7"/>
                                            </p:txEl>
                                          </p:spTgt>
                                        </p:tgtEl>
                                      </p:cBhvr>
                                    </p:animEffect>
                                    <p:anim calcmode="lin" valueType="num">
                                      <p:cBhvr>
                                        <p:cTn id="55" dur="1000" fill="hold"/>
                                        <p:tgtEl>
                                          <p:spTgt spid="364547">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36454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364547">
                                            <p:txEl>
                                              <p:pRg st="8" end="8"/>
                                            </p:txEl>
                                          </p:spTgt>
                                        </p:tgtEl>
                                        <p:attrNameLst>
                                          <p:attrName>style.visibility</p:attrName>
                                        </p:attrNameLst>
                                      </p:cBhvr>
                                      <p:to>
                                        <p:strVal val="visible"/>
                                      </p:to>
                                    </p:set>
                                    <p:animEffect transition="in" filter="fade">
                                      <p:cBhvr>
                                        <p:cTn id="61" dur="1000"/>
                                        <p:tgtEl>
                                          <p:spTgt spid="364547">
                                            <p:txEl>
                                              <p:pRg st="8" end="8"/>
                                            </p:txEl>
                                          </p:spTgt>
                                        </p:tgtEl>
                                      </p:cBhvr>
                                    </p:animEffect>
                                    <p:anim calcmode="lin" valueType="num">
                                      <p:cBhvr>
                                        <p:cTn id="62" dur="1000" fill="hold"/>
                                        <p:tgtEl>
                                          <p:spTgt spid="364547">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36454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364547">
                                            <p:txEl>
                                              <p:pRg st="9" end="9"/>
                                            </p:txEl>
                                          </p:spTgt>
                                        </p:tgtEl>
                                        <p:attrNameLst>
                                          <p:attrName>style.visibility</p:attrName>
                                        </p:attrNameLst>
                                      </p:cBhvr>
                                      <p:to>
                                        <p:strVal val="visible"/>
                                      </p:to>
                                    </p:set>
                                    <p:animEffect transition="in" filter="fade">
                                      <p:cBhvr>
                                        <p:cTn id="68" dur="1000"/>
                                        <p:tgtEl>
                                          <p:spTgt spid="364547">
                                            <p:txEl>
                                              <p:pRg st="9" end="9"/>
                                            </p:txEl>
                                          </p:spTgt>
                                        </p:tgtEl>
                                      </p:cBhvr>
                                    </p:animEffect>
                                    <p:anim calcmode="lin" valueType="num">
                                      <p:cBhvr>
                                        <p:cTn id="69" dur="1000" fill="hold"/>
                                        <p:tgtEl>
                                          <p:spTgt spid="364547">
                                            <p:txEl>
                                              <p:pRg st="9" end="9"/>
                                            </p:txEl>
                                          </p:spTgt>
                                        </p:tgtEl>
                                        <p:attrNameLst>
                                          <p:attrName>ppt_x</p:attrName>
                                        </p:attrNameLst>
                                      </p:cBhvr>
                                      <p:tavLst>
                                        <p:tav tm="0">
                                          <p:val>
                                            <p:strVal val="#ppt_x"/>
                                          </p:val>
                                        </p:tav>
                                        <p:tav tm="100000">
                                          <p:val>
                                            <p:strVal val="#ppt_x"/>
                                          </p:val>
                                        </p:tav>
                                      </p:tavLst>
                                    </p:anim>
                                    <p:anim calcmode="lin" valueType="num">
                                      <p:cBhvr>
                                        <p:cTn id="70" dur="1000" fill="hold"/>
                                        <p:tgtEl>
                                          <p:spTgt spid="364547">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364547">
                                            <p:txEl>
                                              <p:pRg st="10" end="10"/>
                                            </p:txEl>
                                          </p:spTgt>
                                        </p:tgtEl>
                                        <p:attrNameLst>
                                          <p:attrName>style.visibility</p:attrName>
                                        </p:attrNameLst>
                                      </p:cBhvr>
                                      <p:to>
                                        <p:strVal val="visible"/>
                                      </p:to>
                                    </p:set>
                                    <p:animEffect transition="in" filter="fade">
                                      <p:cBhvr>
                                        <p:cTn id="75" dur="1000"/>
                                        <p:tgtEl>
                                          <p:spTgt spid="364547">
                                            <p:txEl>
                                              <p:pRg st="10" end="10"/>
                                            </p:txEl>
                                          </p:spTgt>
                                        </p:tgtEl>
                                      </p:cBhvr>
                                    </p:animEffect>
                                    <p:anim calcmode="lin" valueType="num">
                                      <p:cBhvr>
                                        <p:cTn id="76" dur="1000" fill="hold"/>
                                        <p:tgtEl>
                                          <p:spTgt spid="364547">
                                            <p:txEl>
                                              <p:pRg st="10" end="10"/>
                                            </p:txEl>
                                          </p:spTgt>
                                        </p:tgtEl>
                                        <p:attrNameLst>
                                          <p:attrName>ppt_x</p:attrName>
                                        </p:attrNameLst>
                                      </p:cBhvr>
                                      <p:tavLst>
                                        <p:tav tm="0">
                                          <p:val>
                                            <p:strVal val="#ppt_x"/>
                                          </p:val>
                                        </p:tav>
                                        <p:tav tm="100000">
                                          <p:val>
                                            <p:strVal val="#ppt_x"/>
                                          </p:val>
                                        </p:tav>
                                      </p:tavLst>
                                    </p:anim>
                                    <p:anim calcmode="lin" valueType="num">
                                      <p:cBhvr>
                                        <p:cTn id="77" dur="1000" fill="hold"/>
                                        <p:tgtEl>
                                          <p:spTgt spid="36454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nodeType="clickEffect">
                                  <p:stCondLst>
                                    <p:cond delay="0"/>
                                  </p:stCondLst>
                                  <p:childTnLst>
                                    <p:set>
                                      <p:cBhvr>
                                        <p:cTn id="81" dur="1" fill="hold">
                                          <p:stCondLst>
                                            <p:cond delay="0"/>
                                          </p:stCondLst>
                                        </p:cTn>
                                        <p:tgtEl>
                                          <p:spTgt spid="364547">
                                            <p:txEl>
                                              <p:pRg st="11" end="11"/>
                                            </p:txEl>
                                          </p:spTgt>
                                        </p:tgtEl>
                                        <p:attrNameLst>
                                          <p:attrName>style.visibility</p:attrName>
                                        </p:attrNameLst>
                                      </p:cBhvr>
                                      <p:to>
                                        <p:strVal val="visible"/>
                                      </p:to>
                                    </p:set>
                                    <p:animEffect transition="in" filter="fade">
                                      <p:cBhvr>
                                        <p:cTn id="82" dur="1000"/>
                                        <p:tgtEl>
                                          <p:spTgt spid="364547">
                                            <p:txEl>
                                              <p:pRg st="11" end="11"/>
                                            </p:txEl>
                                          </p:spTgt>
                                        </p:tgtEl>
                                      </p:cBhvr>
                                    </p:animEffect>
                                    <p:anim calcmode="lin" valueType="num">
                                      <p:cBhvr>
                                        <p:cTn id="83" dur="1000" fill="hold"/>
                                        <p:tgtEl>
                                          <p:spTgt spid="364547">
                                            <p:txEl>
                                              <p:pRg st="11" end="11"/>
                                            </p:txEl>
                                          </p:spTgt>
                                        </p:tgtEl>
                                        <p:attrNameLst>
                                          <p:attrName>ppt_x</p:attrName>
                                        </p:attrNameLst>
                                      </p:cBhvr>
                                      <p:tavLst>
                                        <p:tav tm="0">
                                          <p:val>
                                            <p:strVal val="#ppt_x"/>
                                          </p:val>
                                        </p:tav>
                                        <p:tav tm="100000">
                                          <p:val>
                                            <p:strVal val="#ppt_x"/>
                                          </p:val>
                                        </p:tav>
                                      </p:tavLst>
                                    </p:anim>
                                    <p:anim calcmode="lin" valueType="num">
                                      <p:cBhvr>
                                        <p:cTn id="84" dur="1000" fill="hold"/>
                                        <p:tgtEl>
                                          <p:spTgt spid="364547">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1825625" y="-98598"/>
            <a:ext cx="6913563" cy="1143000"/>
          </a:xfrm>
        </p:spPr>
        <p:txBody>
          <a:bodyPr wrap="square" anchor="ctr">
            <a:normAutofit/>
          </a:bodyPr>
          <a:lstStyle/>
          <a:p>
            <a:r>
              <a:rPr lang="en-US"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FRONT-END</a:t>
            </a:r>
          </a:p>
        </p:txBody>
      </p:sp>
      <p:sp>
        <p:nvSpPr>
          <p:cNvPr id="364547" name="Rectangle 3"/>
          <p:cNvSpPr>
            <a:spLocks noGrp="1" noChangeArrowheads="1"/>
          </p:cNvSpPr>
          <p:nvPr>
            <p:ph idx="1"/>
          </p:nvPr>
        </p:nvSpPr>
        <p:spPr>
          <a:xfrm>
            <a:off x="4478461" y="1663063"/>
            <a:ext cx="4152653" cy="1323439"/>
          </a:xfrm>
        </p:spPr>
        <p:txBody>
          <a:bodyPr wrap="square" anchor="t">
            <a:normAutofit/>
          </a:bodyPr>
          <a:lstStyle/>
          <a:p>
            <a:pPr marL="0" indent="0">
              <a:buNone/>
            </a:pPr>
            <a:r>
              <a:rPr lang="it-IT" altLang="ko-KR" dirty="0">
                <a:solidFill>
                  <a:schemeClr val="tx1"/>
                </a:solidFill>
              </a:rPr>
              <a:t>Questa </a:t>
            </a:r>
            <a:r>
              <a:rPr lang="it-IT" altLang="ko-KR" dirty="0" err="1">
                <a:solidFill>
                  <a:schemeClr val="tx1"/>
                </a:solidFill>
              </a:rPr>
              <a:t>view</a:t>
            </a:r>
            <a:r>
              <a:rPr lang="it-IT" altLang="ko-KR" dirty="0">
                <a:solidFill>
                  <a:schemeClr val="tx1"/>
                </a:solidFill>
              </a:rPr>
              <a:t> permette all’utente di registrarsi o di fare il login se è </a:t>
            </a:r>
            <a:r>
              <a:rPr lang="it-IT" altLang="ko-KR" dirty="0" err="1">
                <a:solidFill>
                  <a:schemeClr val="tx1"/>
                </a:solidFill>
              </a:rPr>
              <a:t>gia</a:t>
            </a:r>
            <a:r>
              <a:rPr lang="it-IT" altLang="ko-KR" dirty="0">
                <a:solidFill>
                  <a:schemeClr val="tx1"/>
                </a:solidFill>
              </a:rPr>
              <a:t> registrato.</a:t>
            </a:r>
          </a:p>
          <a:p>
            <a:pPr marL="0" indent="0">
              <a:buNone/>
            </a:pPr>
            <a:endParaRPr lang="it-IT" altLang="ko-KR" dirty="0">
              <a:solidFill>
                <a:schemeClr val="tx1"/>
              </a:solidFill>
            </a:endParaRPr>
          </a:p>
        </p:txBody>
      </p:sp>
      <p:sp>
        <p:nvSpPr>
          <p:cNvPr id="6" name="Slide Number Placeholder 5"/>
          <p:cNvSpPr>
            <a:spLocks noGrp="1"/>
          </p:cNvSpPr>
          <p:nvPr>
            <p:ph type="sldNum" sz="quarter" idx="12"/>
          </p:nvPr>
        </p:nvSpPr>
        <p:spPr>
          <a:xfrm>
            <a:off x="6554788" y="6526213"/>
            <a:ext cx="2133600" cy="196850"/>
          </a:xfrm>
        </p:spPr>
        <p:txBody>
          <a:bodyPr wrap="square" anchor="t">
            <a:normAutofit/>
          </a:bodyPr>
          <a:lstStyle/>
          <a:p>
            <a:pPr>
              <a:lnSpc>
                <a:spcPct val="90000"/>
              </a:lnSpc>
              <a:spcAft>
                <a:spcPts val="600"/>
              </a:spcAft>
            </a:pPr>
            <a:fld id="{F2B31DBE-93FE-4C73-AA59-41D93BBF8F6F}" type="slidenum">
              <a:rPr lang="ru-RU" sz="700"/>
              <a:pPr>
                <a:lnSpc>
                  <a:spcPct val="90000"/>
                </a:lnSpc>
                <a:spcAft>
                  <a:spcPts val="600"/>
                </a:spcAft>
              </a:pPr>
              <a:t>24</a:t>
            </a:fld>
            <a:endParaRPr lang="ru-RU" sz="700"/>
          </a:p>
        </p:txBody>
      </p:sp>
      <p:pic>
        <p:nvPicPr>
          <p:cNvPr id="3" name="Immagine 2" descr="Immagine che contiene testo, Carattere, logo, Elementi grafici&#10;&#10;Descrizione generata automaticamente">
            <a:extLst>
              <a:ext uri="{FF2B5EF4-FFF2-40B4-BE49-F238E27FC236}">
                <a16:creationId xmlns:a16="http://schemas.microsoft.com/office/drawing/2014/main" id="{4A06F32B-58EA-66D0-6155-53E1A988D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54081" y="4756272"/>
            <a:ext cx="3083661" cy="1726852"/>
          </a:xfrm>
          <a:prstGeom prst="rect">
            <a:avLst/>
          </a:prstGeom>
        </p:spPr>
      </p:pic>
      <p:sp>
        <p:nvSpPr>
          <p:cNvPr id="2" name="CasellaDiTesto 1">
            <a:extLst>
              <a:ext uri="{FF2B5EF4-FFF2-40B4-BE49-F238E27FC236}">
                <a16:creationId xmlns:a16="http://schemas.microsoft.com/office/drawing/2014/main" id="{DDFD3C70-51D3-2EF5-9151-CA8D7AAC625F}"/>
              </a:ext>
            </a:extLst>
          </p:cNvPr>
          <p:cNvSpPr txBox="1"/>
          <p:nvPr/>
        </p:nvSpPr>
        <p:spPr>
          <a:xfrm>
            <a:off x="2114630" y="4227029"/>
            <a:ext cx="4727662" cy="1938992"/>
          </a:xfrm>
          <a:prstGeom prst="rect">
            <a:avLst/>
          </a:prstGeom>
          <a:noFill/>
        </p:spPr>
        <p:txBody>
          <a:bodyPr wrap="square" rtlCol="0">
            <a:spAutoFit/>
          </a:bodyPr>
          <a:lstStyle/>
          <a:p>
            <a:pPr marL="0" indent="0">
              <a:buNone/>
            </a:pPr>
            <a:r>
              <a:rPr lang="it-IT" altLang="ko-KR" sz="2000" dirty="0">
                <a:solidFill>
                  <a:schemeClr val="tx1"/>
                </a:solidFill>
                <a:latin typeface="+mn-lt"/>
              </a:rPr>
              <a:t>Questa </a:t>
            </a:r>
            <a:r>
              <a:rPr lang="it-IT" altLang="ko-KR" sz="2000" dirty="0" err="1">
                <a:solidFill>
                  <a:schemeClr val="tx1"/>
                </a:solidFill>
                <a:latin typeface="+mn-lt"/>
              </a:rPr>
              <a:t>view</a:t>
            </a:r>
            <a:r>
              <a:rPr lang="it-IT" altLang="ko-KR" sz="2000" dirty="0">
                <a:solidFill>
                  <a:schemeClr val="tx1"/>
                </a:solidFill>
                <a:latin typeface="+mn-lt"/>
              </a:rPr>
              <a:t> permette all’utente di visualizzare le sue informazioni, ovvero username, gender e </a:t>
            </a:r>
            <a:r>
              <a:rPr lang="it-IT" altLang="ko-KR" sz="2000" dirty="0" err="1">
                <a:solidFill>
                  <a:schemeClr val="tx1"/>
                </a:solidFill>
                <a:latin typeface="+mn-lt"/>
              </a:rPr>
              <a:t>birtdhay</a:t>
            </a:r>
            <a:r>
              <a:rPr lang="it-IT" altLang="ko-KR" sz="2000" dirty="0">
                <a:solidFill>
                  <a:schemeClr val="tx1"/>
                </a:solidFill>
                <a:latin typeface="+mn-lt"/>
              </a:rPr>
              <a:t> date. Inoltre è presente anche un pulsante che ci permette di visualizzare la lista delle recensioni effettuate.</a:t>
            </a:r>
          </a:p>
        </p:txBody>
      </p:sp>
      <p:sp>
        <p:nvSpPr>
          <p:cNvPr id="4" name="CasellaDiTesto 3">
            <a:extLst>
              <a:ext uri="{FF2B5EF4-FFF2-40B4-BE49-F238E27FC236}">
                <a16:creationId xmlns:a16="http://schemas.microsoft.com/office/drawing/2014/main" id="{7AA97FBB-D011-8C70-3A13-08FED7983E6E}"/>
              </a:ext>
            </a:extLst>
          </p:cNvPr>
          <p:cNvSpPr txBox="1"/>
          <p:nvPr/>
        </p:nvSpPr>
        <p:spPr>
          <a:xfrm>
            <a:off x="2268538" y="1262953"/>
            <a:ext cx="3395241" cy="400110"/>
          </a:xfrm>
          <a:prstGeom prst="rect">
            <a:avLst/>
          </a:prstGeom>
          <a:noFill/>
        </p:spPr>
        <p:txBody>
          <a:bodyPr wrap="square" rtlCol="0">
            <a:spAutoFit/>
          </a:bodyPr>
          <a:lstStyle/>
          <a:p>
            <a:pPr marL="0" indent="0">
              <a:buNone/>
            </a:pPr>
            <a:r>
              <a:rPr lang="it-IT" altLang="ko-KR" sz="2000" b="1" dirty="0" err="1">
                <a:solidFill>
                  <a:schemeClr val="tx1"/>
                </a:solidFill>
                <a:latin typeface="+mn-lt"/>
              </a:rPr>
              <a:t>ContentView</a:t>
            </a:r>
            <a:endParaRPr lang="it-IT" altLang="ko-KR" sz="2000" b="1" dirty="0">
              <a:solidFill>
                <a:schemeClr val="tx1"/>
              </a:solidFill>
              <a:latin typeface="+mn-lt"/>
            </a:endParaRPr>
          </a:p>
        </p:txBody>
      </p:sp>
      <p:sp>
        <p:nvSpPr>
          <p:cNvPr id="5" name="CasellaDiTesto 4">
            <a:extLst>
              <a:ext uri="{FF2B5EF4-FFF2-40B4-BE49-F238E27FC236}">
                <a16:creationId xmlns:a16="http://schemas.microsoft.com/office/drawing/2014/main" id="{98591FD1-8403-05EA-2E60-071073CF79C4}"/>
              </a:ext>
            </a:extLst>
          </p:cNvPr>
          <p:cNvSpPr txBox="1"/>
          <p:nvPr/>
        </p:nvSpPr>
        <p:spPr>
          <a:xfrm>
            <a:off x="6763826" y="3677757"/>
            <a:ext cx="5184576" cy="400110"/>
          </a:xfrm>
          <a:prstGeom prst="rect">
            <a:avLst/>
          </a:prstGeom>
          <a:noFill/>
        </p:spPr>
        <p:txBody>
          <a:bodyPr wrap="square" rtlCol="0">
            <a:spAutoFit/>
          </a:bodyPr>
          <a:lstStyle/>
          <a:p>
            <a:pPr marL="0" indent="0">
              <a:buNone/>
            </a:pPr>
            <a:r>
              <a:rPr lang="it-IT" altLang="ko-KR" sz="2000" b="1" dirty="0" err="1">
                <a:solidFill>
                  <a:schemeClr val="tx1"/>
                </a:solidFill>
                <a:latin typeface="+mn-lt"/>
              </a:rPr>
              <a:t>ProfileView</a:t>
            </a:r>
            <a:endParaRPr lang="it-IT" altLang="ko-KR" sz="2000" b="1" dirty="0">
              <a:solidFill>
                <a:schemeClr val="tx1"/>
              </a:solidFill>
              <a:latin typeface="+mn-lt"/>
            </a:endParaRPr>
          </a:p>
        </p:txBody>
      </p:sp>
      <p:pic>
        <p:nvPicPr>
          <p:cNvPr id="8" name="Immagine 7" descr="Immagine che contiene Policromia, Elementi grafici, schermata, giallo&#10;&#10;Descrizione generata automaticamente">
            <a:extLst>
              <a:ext uri="{FF2B5EF4-FFF2-40B4-BE49-F238E27FC236}">
                <a16:creationId xmlns:a16="http://schemas.microsoft.com/office/drawing/2014/main" id="{46F4EBD7-526F-2B43-2541-C4AE1BE1FE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8606" y="2060618"/>
            <a:ext cx="784893" cy="784893"/>
          </a:xfrm>
          <a:prstGeom prst="rect">
            <a:avLst/>
          </a:prstGeom>
        </p:spPr>
      </p:pic>
      <p:pic>
        <p:nvPicPr>
          <p:cNvPr id="10" name="Immagine 9" descr="Immagine che contiene cartone animato, clipart, Cartoni animati&#10;&#10;Descrizione generata automaticamente">
            <a:extLst>
              <a:ext uri="{FF2B5EF4-FFF2-40B4-BE49-F238E27FC236}">
                <a16:creationId xmlns:a16="http://schemas.microsoft.com/office/drawing/2014/main" id="{81F4D4AE-26D7-5C02-8DA6-3DCD5E55B3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7090" y="4769122"/>
            <a:ext cx="840321" cy="840321"/>
          </a:xfrm>
          <a:prstGeom prst="rect">
            <a:avLst/>
          </a:prstGeom>
        </p:spPr>
      </p:pic>
    </p:spTree>
    <p:extLst>
      <p:ext uri="{BB962C8B-B14F-4D97-AF65-F5344CB8AC3E}">
        <p14:creationId xmlns:p14="http://schemas.microsoft.com/office/powerpoint/2010/main" val="11440802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64547">
                                            <p:txEl>
                                              <p:pRg st="0" end="0"/>
                                            </p:txEl>
                                          </p:spTgt>
                                        </p:tgtEl>
                                        <p:attrNameLst>
                                          <p:attrName>style.visibility</p:attrName>
                                        </p:attrNameLst>
                                      </p:cBhvr>
                                      <p:to>
                                        <p:strVal val="visible"/>
                                      </p:to>
                                    </p:set>
                                    <p:animEffect transition="in" filter="fade">
                                      <p:cBhvr>
                                        <p:cTn id="17" dur="1000"/>
                                        <p:tgtEl>
                                          <p:spTgt spid="364547">
                                            <p:txEl>
                                              <p:pRg st="0" end="0"/>
                                            </p:txEl>
                                          </p:spTgt>
                                        </p:tgtEl>
                                      </p:cBhvr>
                                    </p:animEffect>
                                    <p:anim calcmode="lin" valueType="num">
                                      <p:cBhvr>
                                        <p:cTn id="18" dur="1000" fill="hold"/>
                                        <p:tgtEl>
                                          <p:spTgt spid="364547">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6454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1000"/>
                                        <p:tgtEl>
                                          <p:spTgt spid="2"/>
                                        </p:tgtEl>
                                      </p:cBhvr>
                                    </p:animEffect>
                                    <p:anim calcmode="lin" valueType="num">
                                      <p:cBhvr>
                                        <p:cTn id="35" dur="1000" fill="hold"/>
                                        <p:tgtEl>
                                          <p:spTgt spid="2"/>
                                        </p:tgtEl>
                                        <p:attrNameLst>
                                          <p:attrName>ppt_x</p:attrName>
                                        </p:attrNameLst>
                                      </p:cBhvr>
                                      <p:tavLst>
                                        <p:tav tm="0">
                                          <p:val>
                                            <p:strVal val="#ppt_x"/>
                                          </p:val>
                                        </p:tav>
                                        <p:tav tm="100000">
                                          <p:val>
                                            <p:strVal val="#ppt_x"/>
                                          </p:val>
                                        </p:tav>
                                      </p:tavLst>
                                    </p:anim>
                                    <p:anim calcmode="lin" valueType="num">
                                      <p:cBhvr>
                                        <p:cTn id="3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7" grpId="0" build="p"/>
      <p:bldP spid="2" grpId="0"/>
      <p:bldP spid="4"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1825625" y="-98598"/>
            <a:ext cx="6913563" cy="1143000"/>
          </a:xfrm>
        </p:spPr>
        <p:txBody>
          <a:bodyPr wrap="square" anchor="ctr">
            <a:normAutofit/>
          </a:bodyPr>
          <a:lstStyle/>
          <a:p>
            <a:r>
              <a:rPr lang="en-US"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FRONT-END</a:t>
            </a:r>
          </a:p>
        </p:txBody>
      </p:sp>
      <p:sp>
        <p:nvSpPr>
          <p:cNvPr id="364547" name="Rectangle 3"/>
          <p:cNvSpPr>
            <a:spLocks noGrp="1" noChangeArrowheads="1"/>
          </p:cNvSpPr>
          <p:nvPr>
            <p:ph idx="1"/>
          </p:nvPr>
        </p:nvSpPr>
        <p:spPr>
          <a:xfrm>
            <a:off x="4601832" y="1044402"/>
            <a:ext cx="4197364" cy="2533035"/>
          </a:xfrm>
        </p:spPr>
        <p:txBody>
          <a:bodyPr wrap="square" anchor="t">
            <a:normAutofit/>
          </a:bodyPr>
          <a:lstStyle/>
          <a:p>
            <a:pPr marL="0" indent="0">
              <a:buNone/>
            </a:pPr>
            <a:r>
              <a:rPr lang="it-IT" altLang="ko-KR" dirty="0">
                <a:solidFill>
                  <a:schemeClr val="tx1"/>
                </a:solidFill>
              </a:rPr>
              <a:t>Questa </a:t>
            </a:r>
            <a:r>
              <a:rPr lang="it-IT" altLang="ko-KR" dirty="0" err="1">
                <a:solidFill>
                  <a:schemeClr val="tx1"/>
                </a:solidFill>
              </a:rPr>
              <a:t>view</a:t>
            </a:r>
            <a:r>
              <a:rPr lang="it-IT" altLang="ko-KR" dirty="0">
                <a:solidFill>
                  <a:schemeClr val="tx1"/>
                </a:solidFill>
              </a:rPr>
              <a:t> permette all’utente di visualizzare tutte le recensioni che ha effettuato, inoltre per ogni recensione ha la possibilità di eliminarla o </a:t>
            </a:r>
            <a:r>
              <a:rPr lang="it-IT" altLang="ko-KR" dirty="0" err="1">
                <a:solidFill>
                  <a:schemeClr val="tx1"/>
                </a:solidFill>
              </a:rPr>
              <a:t>modificiarla</a:t>
            </a:r>
            <a:r>
              <a:rPr lang="it-IT" altLang="ko-KR" dirty="0">
                <a:solidFill>
                  <a:schemeClr val="tx1"/>
                </a:solidFill>
              </a:rPr>
              <a:t>.</a:t>
            </a:r>
          </a:p>
        </p:txBody>
      </p:sp>
      <p:sp>
        <p:nvSpPr>
          <p:cNvPr id="6" name="Slide Number Placeholder 5"/>
          <p:cNvSpPr>
            <a:spLocks noGrp="1"/>
          </p:cNvSpPr>
          <p:nvPr>
            <p:ph type="sldNum" sz="quarter" idx="12"/>
          </p:nvPr>
        </p:nvSpPr>
        <p:spPr>
          <a:xfrm>
            <a:off x="6554788" y="6526213"/>
            <a:ext cx="2133600" cy="196850"/>
          </a:xfrm>
        </p:spPr>
        <p:txBody>
          <a:bodyPr wrap="square" anchor="t">
            <a:normAutofit/>
          </a:bodyPr>
          <a:lstStyle/>
          <a:p>
            <a:pPr>
              <a:lnSpc>
                <a:spcPct val="90000"/>
              </a:lnSpc>
              <a:spcAft>
                <a:spcPts val="600"/>
              </a:spcAft>
            </a:pPr>
            <a:fld id="{F2B31DBE-93FE-4C73-AA59-41D93BBF8F6F}" type="slidenum">
              <a:rPr lang="ru-RU" sz="700"/>
              <a:pPr>
                <a:lnSpc>
                  <a:spcPct val="90000"/>
                </a:lnSpc>
                <a:spcAft>
                  <a:spcPts val="600"/>
                </a:spcAft>
              </a:pPr>
              <a:t>25</a:t>
            </a:fld>
            <a:endParaRPr lang="ru-RU" sz="700"/>
          </a:p>
        </p:txBody>
      </p:sp>
      <p:pic>
        <p:nvPicPr>
          <p:cNvPr id="3" name="Immagine 2" descr="Immagine che contiene testo, Carattere, logo, Elementi grafici&#10;&#10;Descrizione generata automaticamente">
            <a:extLst>
              <a:ext uri="{FF2B5EF4-FFF2-40B4-BE49-F238E27FC236}">
                <a16:creationId xmlns:a16="http://schemas.microsoft.com/office/drawing/2014/main" id="{4A06F32B-58EA-66D0-6155-53E1A988D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54081" y="4756272"/>
            <a:ext cx="3083661" cy="1726852"/>
          </a:xfrm>
          <a:prstGeom prst="rect">
            <a:avLst/>
          </a:prstGeom>
        </p:spPr>
      </p:pic>
      <p:sp>
        <p:nvSpPr>
          <p:cNvPr id="2" name="CasellaDiTesto 1">
            <a:extLst>
              <a:ext uri="{FF2B5EF4-FFF2-40B4-BE49-F238E27FC236}">
                <a16:creationId xmlns:a16="http://schemas.microsoft.com/office/drawing/2014/main" id="{6991BC25-45FD-4702-4C92-AAB27BAADEF5}"/>
              </a:ext>
            </a:extLst>
          </p:cNvPr>
          <p:cNvSpPr txBox="1"/>
          <p:nvPr/>
        </p:nvSpPr>
        <p:spPr>
          <a:xfrm>
            <a:off x="2196902" y="4077867"/>
            <a:ext cx="4503612" cy="1631216"/>
          </a:xfrm>
          <a:prstGeom prst="rect">
            <a:avLst/>
          </a:prstGeom>
          <a:noFill/>
        </p:spPr>
        <p:txBody>
          <a:bodyPr wrap="square" rtlCol="0">
            <a:spAutoFit/>
          </a:bodyPr>
          <a:lstStyle/>
          <a:p>
            <a:pPr marL="0" indent="0">
              <a:buNone/>
            </a:pPr>
            <a:r>
              <a:rPr lang="it-IT" altLang="ko-KR" sz="2000" dirty="0">
                <a:solidFill>
                  <a:schemeClr val="tx1"/>
                </a:solidFill>
                <a:latin typeface="+mn-lt"/>
              </a:rPr>
              <a:t>Questa </a:t>
            </a:r>
            <a:r>
              <a:rPr lang="it-IT" altLang="ko-KR" sz="2000" dirty="0" err="1">
                <a:solidFill>
                  <a:schemeClr val="tx1"/>
                </a:solidFill>
                <a:latin typeface="+mn-lt"/>
              </a:rPr>
              <a:t>view</a:t>
            </a:r>
            <a:r>
              <a:rPr lang="it-IT" altLang="ko-KR" sz="2000" dirty="0">
                <a:solidFill>
                  <a:schemeClr val="tx1"/>
                </a:solidFill>
                <a:latin typeface="+mn-lt"/>
              </a:rPr>
              <a:t> permette all’utente di modificare una recensione già effettuata, permettendo di inserire un nuovo testo e dei nuovi score.</a:t>
            </a:r>
          </a:p>
          <a:p>
            <a:endParaRPr lang="it-IT" sz="2000" dirty="0">
              <a:latin typeface="+mn-lt"/>
            </a:endParaRPr>
          </a:p>
        </p:txBody>
      </p:sp>
      <p:sp>
        <p:nvSpPr>
          <p:cNvPr id="4" name="CasellaDiTesto 3">
            <a:extLst>
              <a:ext uri="{FF2B5EF4-FFF2-40B4-BE49-F238E27FC236}">
                <a16:creationId xmlns:a16="http://schemas.microsoft.com/office/drawing/2014/main" id="{DA1D9FAC-4C59-F15E-7E9D-CF3C35F4B17F}"/>
              </a:ext>
            </a:extLst>
          </p:cNvPr>
          <p:cNvSpPr txBox="1"/>
          <p:nvPr/>
        </p:nvSpPr>
        <p:spPr>
          <a:xfrm>
            <a:off x="2051176" y="894507"/>
            <a:ext cx="2665634" cy="400110"/>
          </a:xfrm>
          <a:prstGeom prst="rect">
            <a:avLst/>
          </a:prstGeom>
          <a:noFill/>
        </p:spPr>
        <p:txBody>
          <a:bodyPr wrap="square" rtlCol="0">
            <a:spAutoFit/>
          </a:bodyPr>
          <a:lstStyle/>
          <a:p>
            <a:r>
              <a:rPr lang="it-IT" altLang="ko-KR" sz="2000" b="1" dirty="0" err="1">
                <a:solidFill>
                  <a:schemeClr val="tx1"/>
                </a:solidFill>
                <a:latin typeface="+mn-lt"/>
              </a:rPr>
              <a:t>RecensioniView</a:t>
            </a:r>
            <a:endParaRPr lang="it-IT" sz="2000" b="1" dirty="0">
              <a:latin typeface="+mn-lt"/>
            </a:endParaRPr>
          </a:p>
        </p:txBody>
      </p:sp>
      <p:sp>
        <p:nvSpPr>
          <p:cNvPr id="5" name="CasellaDiTesto 4">
            <a:extLst>
              <a:ext uri="{FF2B5EF4-FFF2-40B4-BE49-F238E27FC236}">
                <a16:creationId xmlns:a16="http://schemas.microsoft.com/office/drawing/2014/main" id="{54C06583-E9F3-E0B0-27FF-6A383C215094}"/>
              </a:ext>
            </a:extLst>
          </p:cNvPr>
          <p:cNvSpPr txBox="1"/>
          <p:nvPr/>
        </p:nvSpPr>
        <p:spPr>
          <a:xfrm>
            <a:off x="6445002" y="3708747"/>
            <a:ext cx="3170795" cy="400110"/>
          </a:xfrm>
          <a:prstGeom prst="rect">
            <a:avLst/>
          </a:prstGeom>
          <a:noFill/>
        </p:spPr>
        <p:txBody>
          <a:bodyPr wrap="square" rtlCol="0">
            <a:spAutoFit/>
          </a:bodyPr>
          <a:lstStyle/>
          <a:p>
            <a:r>
              <a:rPr lang="it-IT" altLang="ko-KR" sz="2000" b="1" dirty="0" err="1">
                <a:solidFill>
                  <a:schemeClr val="tx1"/>
                </a:solidFill>
                <a:latin typeface="+mn-lt"/>
              </a:rPr>
              <a:t>EditReviewView</a:t>
            </a:r>
            <a:endParaRPr lang="it-IT" altLang="ko-KR" sz="2000" b="1" dirty="0">
              <a:solidFill>
                <a:schemeClr val="tx1"/>
              </a:solidFill>
              <a:latin typeface="+mn-lt"/>
            </a:endParaRPr>
          </a:p>
        </p:txBody>
      </p:sp>
      <p:pic>
        <p:nvPicPr>
          <p:cNvPr id="8" name="Immagine 7">
            <a:extLst>
              <a:ext uri="{FF2B5EF4-FFF2-40B4-BE49-F238E27FC236}">
                <a16:creationId xmlns:a16="http://schemas.microsoft.com/office/drawing/2014/main" id="{E966677B-5DCA-2886-7882-6505D9D50D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1101" y="4708951"/>
            <a:ext cx="707054" cy="707054"/>
          </a:xfrm>
          <a:prstGeom prst="rect">
            <a:avLst/>
          </a:prstGeom>
        </p:spPr>
      </p:pic>
      <p:pic>
        <p:nvPicPr>
          <p:cNvPr id="10" name="Immagine 9" descr="Immagine che contiene computer, computer, schermata&#10;&#10;Descrizione generata automaticamente">
            <a:extLst>
              <a:ext uri="{FF2B5EF4-FFF2-40B4-BE49-F238E27FC236}">
                <a16:creationId xmlns:a16="http://schemas.microsoft.com/office/drawing/2014/main" id="{A17FD1EC-118D-1559-9570-93FBDACCB4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4602" y="1760890"/>
            <a:ext cx="838095" cy="838095"/>
          </a:xfrm>
          <a:prstGeom prst="rect">
            <a:avLst/>
          </a:prstGeom>
        </p:spPr>
      </p:pic>
    </p:spTree>
    <p:extLst>
      <p:ext uri="{BB962C8B-B14F-4D97-AF65-F5344CB8AC3E}">
        <p14:creationId xmlns:p14="http://schemas.microsoft.com/office/powerpoint/2010/main" val="14608423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64547">
                                            <p:txEl>
                                              <p:pRg st="0" end="0"/>
                                            </p:txEl>
                                          </p:spTgt>
                                        </p:tgtEl>
                                        <p:attrNameLst>
                                          <p:attrName>style.visibility</p:attrName>
                                        </p:attrNameLst>
                                      </p:cBhvr>
                                      <p:to>
                                        <p:strVal val="visible"/>
                                      </p:to>
                                    </p:set>
                                    <p:animEffect transition="in" filter="fade">
                                      <p:cBhvr>
                                        <p:cTn id="12" dur="1000"/>
                                        <p:tgtEl>
                                          <p:spTgt spid="364547">
                                            <p:txEl>
                                              <p:pRg st="0" end="0"/>
                                            </p:txEl>
                                          </p:spTgt>
                                        </p:tgtEl>
                                      </p:cBhvr>
                                    </p:animEffect>
                                    <p:anim calcmode="lin" valueType="num">
                                      <p:cBhvr>
                                        <p:cTn id="13" dur="1000" fill="hold"/>
                                        <p:tgtEl>
                                          <p:spTgt spid="36454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64547">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7" grpId="0" build="p"/>
      <p:bldP spid="2" grpId="0"/>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1825625" y="-98598"/>
            <a:ext cx="6913563" cy="1143000"/>
          </a:xfrm>
        </p:spPr>
        <p:txBody>
          <a:bodyPr wrap="square" anchor="ctr">
            <a:normAutofit/>
          </a:bodyPr>
          <a:lstStyle/>
          <a:p>
            <a:r>
              <a:rPr lang="en-US"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FRONT-END</a:t>
            </a:r>
          </a:p>
        </p:txBody>
      </p:sp>
      <p:sp>
        <p:nvSpPr>
          <p:cNvPr id="364547" name="Rectangle 3"/>
          <p:cNvSpPr>
            <a:spLocks noGrp="1" noChangeArrowheads="1"/>
          </p:cNvSpPr>
          <p:nvPr>
            <p:ph idx="1"/>
          </p:nvPr>
        </p:nvSpPr>
        <p:spPr>
          <a:xfrm>
            <a:off x="4068738" y="1035859"/>
            <a:ext cx="4896544" cy="2736303"/>
          </a:xfrm>
        </p:spPr>
        <p:txBody>
          <a:bodyPr wrap="square" anchor="t">
            <a:normAutofit/>
          </a:bodyPr>
          <a:lstStyle/>
          <a:p>
            <a:pPr marL="0" indent="0">
              <a:buNone/>
            </a:pPr>
            <a:r>
              <a:rPr lang="it-IT" altLang="ko-KR" dirty="0">
                <a:solidFill>
                  <a:schemeClr val="tx1"/>
                </a:solidFill>
              </a:rPr>
              <a:t>Questa </a:t>
            </a:r>
            <a:r>
              <a:rPr lang="it-IT" altLang="ko-KR" dirty="0" err="1">
                <a:solidFill>
                  <a:schemeClr val="tx1"/>
                </a:solidFill>
              </a:rPr>
              <a:t>view</a:t>
            </a:r>
            <a:r>
              <a:rPr lang="it-IT" altLang="ko-KR" dirty="0">
                <a:solidFill>
                  <a:schemeClr val="tx1"/>
                </a:solidFill>
              </a:rPr>
              <a:t> permette all’utente di visualizzare la lista degli anime presenti, inoltre è presente un sistema di paginazione, che ci permette di visualizzare 10 anime alla volta ed infine è presente una barra di ricerca che ci permette di cercare un anime specifico all’interno della lista.</a:t>
            </a:r>
          </a:p>
          <a:p>
            <a:pPr marL="0" indent="0">
              <a:buNone/>
            </a:pPr>
            <a:endParaRPr lang="it-IT" altLang="ko-KR" dirty="0">
              <a:solidFill>
                <a:schemeClr val="tx1"/>
              </a:solidFill>
            </a:endParaRPr>
          </a:p>
          <a:p>
            <a:pPr marL="0" indent="0">
              <a:buNone/>
            </a:pPr>
            <a:endParaRPr lang="it-IT" altLang="ko-KR" dirty="0">
              <a:solidFill>
                <a:schemeClr val="tx1"/>
              </a:solidFill>
            </a:endParaRPr>
          </a:p>
          <a:p>
            <a:pPr marL="0" indent="0">
              <a:buNone/>
            </a:pPr>
            <a:endParaRPr lang="it-IT" altLang="ko-KR" dirty="0">
              <a:solidFill>
                <a:schemeClr val="tx1"/>
              </a:solidFill>
            </a:endParaRPr>
          </a:p>
          <a:p>
            <a:pPr marL="0" indent="0">
              <a:buNone/>
            </a:pPr>
            <a:endParaRPr lang="it-IT" altLang="ko-KR" dirty="0">
              <a:solidFill>
                <a:schemeClr val="tx1"/>
              </a:solidFill>
            </a:endParaRPr>
          </a:p>
        </p:txBody>
      </p:sp>
      <p:sp>
        <p:nvSpPr>
          <p:cNvPr id="6" name="Slide Number Placeholder 5"/>
          <p:cNvSpPr>
            <a:spLocks noGrp="1"/>
          </p:cNvSpPr>
          <p:nvPr>
            <p:ph type="sldNum" sz="quarter" idx="12"/>
          </p:nvPr>
        </p:nvSpPr>
        <p:spPr>
          <a:xfrm>
            <a:off x="6554788" y="6526213"/>
            <a:ext cx="2133600" cy="196850"/>
          </a:xfrm>
        </p:spPr>
        <p:txBody>
          <a:bodyPr wrap="square" anchor="t">
            <a:normAutofit/>
          </a:bodyPr>
          <a:lstStyle/>
          <a:p>
            <a:pPr>
              <a:lnSpc>
                <a:spcPct val="90000"/>
              </a:lnSpc>
              <a:spcAft>
                <a:spcPts val="600"/>
              </a:spcAft>
            </a:pPr>
            <a:fld id="{F2B31DBE-93FE-4C73-AA59-41D93BBF8F6F}" type="slidenum">
              <a:rPr lang="ru-RU" sz="700"/>
              <a:pPr>
                <a:lnSpc>
                  <a:spcPct val="90000"/>
                </a:lnSpc>
                <a:spcAft>
                  <a:spcPts val="600"/>
                </a:spcAft>
              </a:pPr>
              <a:t>26</a:t>
            </a:fld>
            <a:endParaRPr lang="ru-RU" sz="700"/>
          </a:p>
        </p:txBody>
      </p:sp>
      <p:pic>
        <p:nvPicPr>
          <p:cNvPr id="3" name="Immagine 2" descr="Immagine che contiene testo, Carattere, logo, Elementi grafici&#10;&#10;Descrizione generata automaticamente">
            <a:extLst>
              <a:ext uri="{FF2B5EF4-FFF2-40B4-BE49-F238E27FC236}">
                <a16:creationId xmlns:a16="http://schemas.microsoft.com/office/drawing/2014/main" id="{4A06F32B-58EA-66D0-6155-53E1A988D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54081" y="4756272"/>
            <a:ext cx="3083661" cy="1726852"/>
          </a:xfrm>
          <a:prstGeom prst="rect">
            <a:avLst/>
          </a:prstGeom>
        </p:spPr>
      </p:pic>
      <p:sp>
        <p:nvSpPr>
          <p:cNvPr id="2" name="CasellaDiTesto 1">
            <a:extLst>
              <a:ext uri="{FF2B5EF4-FFF2-40B4-BE49-F238E27FC236}">
                <a16:creationId xmlns:a16="http://schemas.microsoft.com/office/drawing/2014/main" id="{316B7DC6-AD60-558E-2928-F23CC6BA24C2}"/>
              </a:ext>
            </a:extLst>
          </p:cNvPr>
          <p:cNvSpPr txBox="1"/>
          <p:nvPr/>
        </p:nvSpPr>
        <p:spPr>
          <a:xfrm>
            <a:off x="2040673" y="4077867"/>
            <a:ext cx="4764369" cy="2246769"/>
          </a:xfrm>
          <a:prstGeom prst="rect">
            <a:avLst/>
          </a:prstGeom>
          <a:noFill/>
        </p:spPr>
        <p:txBody>
          <a:bodyPr wrap="square" rtlCol="0">
            <a:spAutoFit/>
          </a:bodyPr>
          <a:lstStyle/>
          <a:p>
            <a:pPr marL="0" indent="0">
              <a:buNone/>
            </a:pPr>
            <a:r>
              <a:rPr lang="it-IT" altLang="ko-KR" sz="2000" dirty="0">
                <a:solidFill>
                  <a:schemeClr val="tx1"/>
                </a:solidFill>
                <a:latin typeface="+mn-lt"/>
              </a:rPr>
              <a:t>Questa </a:t>
            </a:r>
            <a:r>
              <a:rPr lang="it-IT" altLang="ko-KR" sz="2000" dirty="0" err="1">
                <a:solidFill>
                  <a:schemeClr val="tx1"/>
                </a:solidFill>
                <a:latin typeface="+mn-lt"/>
              </a:rPr>
              <a:t>view</a:t>
            </a:r>
            <a:r>
              <a:rPr lang="it-IT" altLang="ko-KR" sz="2000" dirty="0">
                <a:solidFill>
                  <a:schemeClr val="tx1"/>
                </a:solidFill>
                <a:latin typeface="+mn-lt"/>
              </a:rPr>
              <a:t> permette all’utente di visualizzare tutte le informazione di un singolo anime, ovvero, il titolo, la foto, lo </a:t>
            </a:r>
            <a:r>
              <a:rPr lang="it-IT" altLang="ko-KR" sz="2000" dirty="0" err="1">
                <a:solidFill>
                  <a:schemeClr val="tx1"/>
                </a:solidFill>
                <a:latin typeface="+mn-lt"/>
              </a:rPr>
              <a:t>socre</a:t>
            </a:r>
            <a:r>
              <a:rPr lang="it-IT" altLang="ko-KR" sz="2000" dirty="0">
                <a:solidFill>
                  <a:schemeClr val="tx1"/>
                </a:solidFill>
                <a:latin typeface="+mn-lt"/>
              </a:rPr>
              <a:t>, la </a:t>
            </a:r>
            <a:r>
              <a:rPr lang="it-IT" altLang="ko-KR" sz="2000" dirty="0" err="1">
                <a:solidFill>
                  <a:schemeClr val="tx1"/>
                </a:solidFill>
                <a:latin typeface="+mn-lt"/>
              </a:rPr>
              <a:t>popularity,ecc</a:t>
            </a:r>
            <a:r>
              <a:rPr lang="it-IT" altLang="ko-KR" sz="2000" dirty="0">
                <a:solidFill>
                  <a:schemeClr val="tx1"/>
                </a:solidFill>
                <a:latin typeface="+mn-lt"/>
              </a:rPr>
              <a:t>. Inoltre da questa pagina è possibile aggiungere </a:t>
            </a:r>
            <a:r>
              <a:rPr lang="it-IT" altLang="ko-KR" sz="2000" dirty="0" err="1">
                <a:solidFill>
                  <a:schemeClr val="tx1"/>
                </a:solidFill>
                <a:latin typeface="+mn-lt"/>
              </a:rPr>
              <a:t>l’anime</a:t>
            </a:r>
            <a:r>
              <a:rPr lang="it-IT" altLang="ko-KR" sz="2000" dirty="0">
                <a:solidFill>
                  <a:schemeClr val="tx1"/>
                </a:solidFill>
                <a:latin typeface="+mn-lt"/>
              </a:rPr>
              <a:t> ai preferiti ed aggiungere una recensione per quell’anime.</a:t>
            </a:r>
          </a:p>
        </p:txBody>
      </p:sp>
      <p:sp>
        <p:nvSpPr>
          <p:cNvPr id="4" name="CasellaDiTesto 3">
            <a:extLst>
              <a:ext uri="{FF2B5EF4-FFF2-40B4-BE49-F238E27FC236}">
                <a16:creationId xmlns:a16="http://schemas.microsoft.com/office/drawing/2014/main" id="{74786BA4-0358-63D7-9B75-D37FEA395758}"/>
              </a:ext>
            </a:extLst>
          </p:cNvPr>
          <p:cNvSpPr txBox="1"/>
          <p:nvPr/>
        </p:nvSpPr>
        <p:spPr>
          <a:xfrm>
            <a:off x="2016510" y="894999"/>
            <a:ext cx="4104456" cy="400110"/>
          </a:xfrm>
          <a:prstGeom prst="rect">
            <a:avLst/>
          </a:prstGeom>
          <a:noFill/>
        </p:spPr>
        <p:txBody>
          <a:bodyPr wrap="square" rtlCol="0">
            <a:spAutoFit/>
          </a:bodyPr>
          <a:lstStyle/>
          <a:p>
            <a:r>
              <a:rPr lang="it-IT" altLang="ko-KR" sz="2000" b="1" dirty="0" err="1">
                <a:solidFill>
                  <a:schemeClr val="tx1"/>
                </a:solidFill>
                <a:latin typeface="+mn-lt"/>
              </a:rPr>
              <a:t>AnimeView</a:t>
            </a:r>
            <a:endParaRPr lang="it-IT" altLang="ko-KR" sz="2000" b="1" dirty="0">
              <a:solidFill>
                <a:schemeClr val="tx1"/>
              </a:solidFill>
              <a:latin typeface="+mn-lt"/>
            </a:endParaRPr>
          </a:p>
        </p:txBody>
      </p:sp>
      <p:sp>
        <p:nvSpPr>
          <p:cNvPr id="5" name="CasellaDiTesto 4">
            <a:extLst>
              <a:ext uri="{FF2B5EF4-FFF2-40B4-BE49-F238E27FC236}">
                <a16:creationId xmlns:a16="http://schemas.microsoft.com/office/drawing/2014/main" id="{0D790B59-C136-C3E2-D2BF-5EE4FEFE45EA}"/>
              </a:ext>
            </a:extLst>
          </p:cNvPr>
          <p:cNvSpPr txBox="1"/>
          <p:nvPr/>
        </p:nvSpPr>
        <p:spPr>
          <a:xfrm>
            <a:off x="6517010" y="3827160"/>
            <a:ext cx="3024336" cy="707886"/>
          </a:xfrm>
          <a:prstGeom prst="rect">
            <a:avLst/>
          </a:prstGeom>
          <a:noFill/>
        </p:spPr>
        <p:txBody>
          <a:bodyPr wrap="square" rtlCol="0">
            <a:spAutoFit/>
          </a:bodyPr>
          <a:lstStyle/>
          <a:p>
            <a:r>
              <a:rPr lang="it-IT" altLang="ko-KR" sz="2000" b="1" dirty="0" err="1">
                <a:solidFill>
                  <a:schemeClr val="tx1"/>
                </a:solidFill>
                <a:latin typeface="+mn-lt"/>
              </a:rPr>
              <a:t>AnimeInfoView</a:t>
            </a:r>
            <a:endParaRPr lang="it-IT" altLang="ko-KR" sz="2000" b="1" dirty="0">
              <a:solidFill>
                <a:schemeClr val="tx1"/>
              </a:solidFill>
              <a:latin typeface="+mn-lt"/>
            </a:endParaRPr>
          </a:p>
          <a:p>
            <a:endParaRPr lang="it-IT" sz="2000" b="1" dirty="0"/>
          </a:p>
        </p:txBody>
      </p:sp>
      <p:pic>
        <p:nvPicPr>
          <p:cNvPr id="8" name="Immagine 7" descr="Immagine che contiene clipart, schizzo, disegno, illustrazione&#10;&#10;Descrizione generata automaticamente">
            <a:extLst>
              <a:ext uri="{FF2B5EF4-FFF2-40B4-BE49-F238E27FC236}">
                <a16:creationId xmlns:a16="http://schemas.microsoft.com/office/drawing/2014/main" id="{9A7630C7-967A-18DC-F285-FBD060C18A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6530" y="1600814"/>
            <a:ext cx="1269841" cy="1269841"/>
          </a:xfrm>
          <a:prstGeom prst="rect">
            <a:avLst/>
          </a:prstGeom>
        </p:spPr>
      </p:pic>
      <p:pic>
        <p:nvPicPr>
          <p:cNvPr id="9" name="Immagine 8">
            <a:extLst>
              <a:ext uri="{FF2B5EF4-FFF2-40B4-BE49-F238E27FC236}">
                <a16:creationId xmlns:a16="http://schemas.microsoft.com/office/drawing/2014/main" id="{B9980F9E-795D-C87D-27F2-27FB8DF1A8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5082" y="4697195"/>
            <a:ext cx="1008112" cy="1008112"/>
          </a:xfrm>
          <a:prstGeom prst="rect">
            <a:avLst/>
          </a:prstGeom>
        </p:spPr>
      </p:pic>
    </p:spTree>
    <p:extLst>
      <p:ext uri="{BB962C8B-B14F-4D97-AF65-F5344CB8AC3E}">
        <p14:creationId xmlns:p14="http://schemas.microsoft.com/office/powerpoint/2010/main" val="66632818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64547">
                                            <p:txEl>
                                              <p:pRg st="0" end="0"/>
                                            </p:txEl>
                                          </p:spTgt>
                                        </p:tgtEl>
                                        <p:attrNameLst>
                                          <p:attrName>style.visibility</p:attrName>
                                        </p:attrNameLst>
                                      </p:cBhvr>
                                      <p:to>
                                        <p:strVal val="visible"/>
                                      </p:to>
                                    </p:set>
                                    <p:animEffect transition="in" filter="fade">
                                      <p:cBhvr>
                                        <p:cTn id="17" dur="1000"/>
                                        <p:tgtEl>
                                          <p:spTgt spid="364547">
                                            <p:txEl>
                                              <p:pRg st="0" end="0"/>
                                            </p:txEl>
                                          </p:spTgt>
                                        </p:tgtEl>
                                      </p:cBhvr>
                                    </p:animEffect>
                                    <p:anim calcmode="lin" valueType="num">
                                      <p:cBhvr>
                                        <p:cTn id="18" dur="1000" fill="hold"/>
                                        <p:tgtEl>
                                          <p:spTgt spid="364547">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6454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1000"/>
                                        <p:tgtEl>
                                          <p:spTgt spid="2"/>
                                        </p:tgtEl>
                                      </p:cBhvr>
                                    </p:animEffect>
                                    <p:anim calcmode="lin" valueType="num">
                                      <p:cBhvr>
                                        <p:cTn id="30" dur="1000" fill="hold"/>
                                        <p:tgtEl>
                                          <p:spTgt spid="2"/>
                                        </p:tgtEl>
                                        <p:attrNameLst>
                                          <p:attrName>ppt_x</p:attrName>
                                        </p:attrNameLst>
                                      </p:cBhvr>
                                      <p:tavLst>
                                        <p:tav tm="0">
                                          <p:val>
                                            <p:strVal val="#ppt_x"/>
                                          </p:val>
                                        </p:tav>
                                        <p:tav tm="100000">
                                          <p:val>
                                            <p:strVal val="#ppt_x"/>
                                          </p:val>
                                        </p:tav>
                                      </p:tavLst>
                                    </p:anim>
                                    <p:anim calcmode="lin" valueType="num">
                                      <p:cBhvr>
                                        <p:cTn id="31" dur="1000" fill="hold"/>
                                        <p:tgtEl>
                                          <p:spTgt spid="2"/>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1000"/>
                                        <p:tgtEl>
                                          <p:spTgt spid="5"/>
                                        </p:tgtEl>
                                      </p:cBhvr>
                                    </p:animEffect>
                                    <p:anim calcmode="lin" valueType="num">
                                      <p:cBhvr>
                                        <p:cTn id="35" dur="1000" fill="hold"/>
                                        <p:tgtEl>
                                          <p:spTgt spid="5"/>
                                        </p:tgtEl>
                                        <p:attrNameLst>
                                          <p:attrName>ppt_x</p:attrName>
                                        </p:attrNameLst>
                                      </p:cBhvr>
                                      <p:tavLst>
                                        <p:tav tm="0">
                                          <p:val>
                                            <p:strVal val="#ppt_x"/>
                                          </p:val>
                                        </p:tav>
                                        <p:tav tm="100000">
                                          <p:val>
                                            <p:strVal val="#ppt_x"/>
                                          </p:val>
                                        </p:tav>
                                      </p:tavLst>
                                    </p:anim>
                                    <p:anim calcmode="lin" valueType="num">
                                      <p:cBhvr>
                                        <p:cTn id="3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7" grpId="0" build="p"/>
      <p:bldP spid="2" grpId="0"/>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1825625" y="-98598"/>
            <a:ext cx="6913563" cy="1143000"/>
          </a:xfrm>
        </p:spPr>
        <p:txBody>
          <a:bodyPr wrap="square" anchor="ctr">
            <a:normAutofit/>
          </a:bodyPr>
          <a:lstStyle/>
          <a:p>
            <a:r>
              <a:rPr lang="en-US"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FRONT-END</a:t>
            </a:r>
          </a:p>
        </p:txBody>
      </p:sp>
      <p:sp>
        <p:nvSpPr>
          <p:cNvPr id="364547" name="Rectangle 3"/>
          <p:cNvSpPr>
            <a:spLocks noGrp="1" noChangeArrowheads="1"/>
          </p:cNvSpPr>
          <p:nvPr>
            <p:ph idx="1"/>
          </p:nvPr>
        </p:nvSpPr>
        <p:spPr>
          <a:xfrm>
            <a:off x="5544990" y="1365047"/>
            <a:ext cx="3088655" cy="2304255"/>
          </a:xfrm>
        </p:spPr>
        <p:txBody>
          <a:bodyPr wrap="square" anchor="t">
            <a:normAutofit/>
          </a:bodyPr>
          <a:lstStyle/>
          <a:p>
            <a:pPr marL="0" indent="0">
              <a:buNone/>
            </a:pPr>
            <a:r>
              <a:rPr lang="it-IT" altLang="ko-KR" dirty="0">
                <a:solidFill>
                  <a:schemeClr val="tx1"/>
                </a:solidFill>
              </a:rPr>
              <a:t>Questa </a:t>
            </a:r>
            <a:r>
              <a:rPr lang="it-IT" altLang="ko-KR" dirty="0" err="1">
                <a:solidFill>
                  <a:schemeClr val="tx1"/>
                </a:solidFill>
              </a:rPr>
              <a:t>view</a:t>
            </a:r>
            <a:r>
              <a:rPr lang="it-IT" altLang="ko-KR" dirty="0">
                <a:solidFill>
                  <a:schemeClr val="tx1"/>
                </a:solidFill>
              </a:rPr>
              <a:t> permette all’utente di aggiungere una nuova recensione di un anime specifico.</a:t>
            </a:r>
          </a:p>
          <a:p>
            <a:pPr marL="0" indent="0">
              <a:buNone/>
            </a:pPr>
            <a:endParaRPr lang="it-IT" altLang="ko-KR" dirty="0">
              <a:solidFill>
                <a:schemeClr val="tx1"/>
              </a:solidFill>
            </a:endParaRPr>
          </a:p>
          <a:p>
            <a:pPr marL="0" indent="0">
              <a:buNone/>
            </a:pPr>
            <a:endParaRPr lang="it-IT" altLang="ko-KR" dirty="0">
              <a:solidFill>
                <a:schemeClr val="tx1"/>
              </a:solidFill>
            </a:endParaRPr>
          </a:p>
        </p:txBody>
      </p:sp>
      <p:sp>
        <p:nvSpPr>
          <p:cNvPr id="6" name="Slide Number Placeholder 5"/>
          <p:cNvSpPr>
            <a:spLocks noGrp="1"/>
          </p:cNvSpPr>
          <p:nvPr>
            <p:ph type="sldNum" sz="quarter" idx="12"/>
          </p:nvPr>
        </p:nvSpPr>
        <p:spPr>
          <a:xfrm>
            <a:off x="6554788" y="6526213"/>
            <a:ext cx="2133600" cy="196850"/>
          </a:xfrm>
        </p:spPr>
        <p:txBody>
          <a:bodyPr wrap="square" anchor="t">
            <a:normAutofit/>
          </a:bodyPr>
          <a:lstStyle/>
          <a:p>
            <a:pPr>
              <a:lnSpc>
                <a:spcPct val="90000"/>
              </a:lnSpc>
              <a:spcAft>
                <a:spcPts val="600"/>
              </a:spcAft>
            </a:pPr>
            <a:fld id="{F2B31DBE-93FE-4C73-AA59-41D93BBF8F6F}" type="slidenum">
              <a:rPr lang="ru-RU" sz="700"/>
              <a:pPr>
                <a:lnSpc>
                  <a:spcPct val="90000"/>
                </a:lnSpc>
                <a:spcAft>
                  <a:spcPts val="600"/>
                </a:spcAft>
              </a:pPr>
              <a:t>27</a:t>
            </a:fld>
            <a:endParaRPr lang="ru-RU" sz="700"/>
          </a:p>
        </p:txBody>
      </p:sp>
      <p:pic>
        <p:nvPicPr>
          <p:cNvPr id="3" name="Immagine 2" descr="Immagine che contiene testo, Carattere, logo, Elementi grafici&#10;&#10;Descrizione generata automaticamente">
            <a:extLst>
              <a:ext uri="{FF2B5EF4-FFF2-40B4-BE49-F238E27FC236}">
                <a16:creationId xmlns:a16="http://schemas.microsoft.com/office/drawing/2014/main" id="{4A06F32B-58EA-66D0-6155-53E1A988D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54081" y="4756272"/>
            <a:ext cx="3083661" cy="1726852"/>
          </a:xfrm>
          <a:prstGeom prst="rect">
            <a:avLst/>
          </a:prstGeom>
        </p:spPr>
      </p:pic>
      <p:sp>
        <p:nvSpPr>
          <p:cNvPr id="2" name="CasellaDiTesto 1">
            <a:extLst>
              <a:ext uri="{FF2B5EF4-FFF2-40B4-BE49-F238E27FC236}">
                <a16:creationId xmlns:a16="http://schemas.microsoft.com/office/drawing/2014/main" id="{BB0B87AB-43C6-CC14-E4AF-579BEB7A1239}"/>
              </a:ext>
            </a:extLst>
          </p:cNvPr>
          <p:cNvSpPr txBox="1"/>
          <p:nvPr/>
        </p:nvSpPr>
        <p:spPr>
          <a:xfrm>
            <a:off x="2174999" y="4077867"/>
            <a:ext cx="4536504" cy="1631216"/>
          </a:xfrm>
          <a:prstGeom prst="rect">
            <a:avLst/>
          </a:prstGeom>
          <a:noFill/>
        </p:spPr>
        <p:txBody>
          <a:bodyPr wrap="square" rtlCol="0">
            <a:spAutoFit/>
          </a:bodyPr>
          <a:lstStyle/>
          <a:p>
            <a:pPr marL="0" indent="0">
              <a:buNone/>
            </a:pPr>
            <a:r>
              <a:rPr lang="it-IT" altLang="ko-KR" sz="2000" dirty="0">
                <a:solidFill>
                  <a:schemeClr val="tx1"/>
                </a:solidFill>
                <a:latin typeface="+mn-lt"/>
              </a:rPr>
              <a:t>Questa </a:t>
            </a:r>
            <a:r>
              <a:rPr lang="it-IT" altLang="ko-KR" sz="2000" dirty="0" err="1">
                <a:solidFill>
                  <a:schemeClr val="tx1"/>
                </a:solidFill>
                <a:latin typeface="+mn-lt"/>
              </a:rPr>
              <a:t>view</a:t>
            </a:r>
            <a:r>
              <a:rPr lang="it-IT" altLang="ko-KR" sz="2000" dirty="0">
                <a:solidFill>
                  <a:schemeClr val="tx1"/>
                </a:solidFill>
                <a:latin typeface="+mn-lt"/>
              </a:rPr>
              <a:t> permette all’utente di visualizzare la lista degli anime preferiti, che ha aggiunto tramite la pagine dedicata all’anime.</a:t>
            </a:r>
          </a:p>
          <a:p>
            <a:endParaRPr lang="it-IT" sz="2000" dirty="0">
              <a:latin typeface="+mn-lt"/>
            </a:endParaRPr>
          </a:p>
        </p:txBody>
      </p:sp>
      <p:sp>
        <p:nvSpPr>
          <p:cNvPr id="4" name="CasellaDiTesto 3">
            <a:extLst>
              <a:ext uri="{FF2B5EF4-FFF2-40B4-BE49-F238E27FC236}">
                <a16:creationId xmlns:a16="http://schemas.microsoft.com/office/drawing/2014/main" id="{59F8B4A1-C12F-9A71-2C47-A0E11E95347C}"/>
              </a:ext>
            </a:extLst>
          </p:cNvPr>
          <p:cNvSpPr txBox="1"/>
          <p:nvPr/>
        </p:nvSpPr>
        <p:spPr>
          <a:xfrm>
            <a:off x="2056270" y="1031253"/>
            <a:ext cx="2736304" cy="707886"/>
          </a:xfrm>
          <a:prstGeom prst="rect">
            <a:avLst/>
          </a:prstGeom>
          <a:noFill/>
        </p:spPr>
        <p:txBody>
          <a:bodyPr wrap="square" rtlCol="0">
            <a:spAutoFit/>
          </a:bodyPr>
          <a:lstStyle/>
          <a:p>
            <a:r>
              <a:rPr lang="it-IT" altLang="ko-KR" sz="2000" b="1" dirty="0" err="1">
                <a:solidFill>
                  <a:schemeClr val="tx1"/>
                </a:solidFill>
                <a:latin typeface="+mn-lt"/>
              </a:rPr>
              <a:t>AddRecensioniView</a:t>
            </a:r>
            <a:endParaRPr lang="it-IT" altLang="ko-KR" sz="2000" b="1" dirty="0">
              <a:solidFill>
                <a:schemeClr val="tx1"/>
              </a:solidFill>
              <a:latin typeface="+mn-lt"/>
            </a:endParaRPr>
          </a:p>
          <a:p>
            <a:endParaRPr lang="it-IT" sz="2000" b="1" dirty="0">
              <a:latin typeface="+mn-lt"/>
            </a:endParaRPr>
          </a:p>
        </p:txBody>
      </p:sp>
      <p:sp>
        <p:nvSpPr>
          <p:cNvPr id="5" name="CasellaDiTesto 4">
            <a:extLst>
              <a:ext uri="{FF2B5EF4-FFF2-40B4-BE49-F238E27FC236}">
                <a16:creationId xmlns:a16="http://schemas.microsoft.com/office/drawing/2014/main" id="{E664C08A-9F25-E920-84D2-44D5BC4D9814}"/>
              </a:ext>
            </a:extLst>
          </p:cNvPr>
          <p:cNvSpPr txBox="1"/>
          <p:nvPr/>
        </p:nvSpPr>
        <p:spPr>
          <a:xfrm>
            <a:off x="6522860" y="3723924"/>
            <a:ext cx="2645469" cy="707886"/>
          </a:xfrm>
          <a:prstGeom prst="rect">
            <a:avLst/>
          </a:prstGeom>
          <a:noFill/>
        </p:spPr>
        <p:txBody>
          <a:bodyPr wrap="square" rtlCol="0">
            <a:spAutoFit/>
          </a:bodyPr>
          <a:lstStyle/>
          <a:p>
            <a:r>
              <a:rPr lang="it-IT" altLang="ko-KR" sz="2000" b="1" dirty="0" err="1">
                <a:solidFill>
                  <a:schemeClr val="tx1"/>
                </a:solidFill>
                <a:latin typeface="+mn-lt"/>
              </a:rPr>
              <a:t>PreferitiView</a:t>
            </a:r>
            <a:endParaRPr lang="it-IT" altLang="ko-KR" sz="2000" b="1" dirty="0">
              <a:solidFill>
                <a:schemeClr val="tx1"/>
              </a:solidFill>
              <a:latin typeface="+mn-lt"/>
            </a:endParaRPr>
          </a:p>
          <a:p>
            <a:endParaRPr lang="it-IT" sz="2000" b="1" dirty="0"/>
          </a:p>
        </p:txBody>
      </p:sp>
      <p:pic>
        <p:nvPicPr>
          <p:cNvPr id="8" name="Immagine 7">
            <a:extLst>
              <a:ext uri="{FF2B5EF4-FFF2-40B4-BE49-F238E27FC236}">
                <a16:creationId xmlns:a16="http://schemas.microsoft.com/office/drawing/2014/main" id="{8511172E-8784-44AB-36C6-A77A7A1F56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327" y="4431810"/>
            <a:ext cx="1008109" cy="1008109"/>
          </a:xfrm>
          <a:prstGeom prst="rect">
            <a:avLst/>
          </a:prstGeom>
        </p:spPr>
      </p:pic>
      <p:pic>
        <p:nvPicPr>
          <p:cNvPr id="10" name="Immagine 9" descr="Immagine che contiene cartone animato, clipart, schermata, simbolo&#10;&#10;Descrizione generata automaticamente">
            <a:extLst>
              <a:ext uri="{FF2B5EF4-FFF2-40B4-BE49-F238E27FC236}">
                <a16:creationId xmlns:a16="http://schemas.microsoft.com/office/drawing/2014/main" id="{5A2A3CED-1A0F-7195-9B05-3F05C03201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7964" y="1808271"/>
            <a:ext cx="1025269" cy="1025269"/>
          </a:xfrm>
          <a:prstGeom prst="rect">
            <a:avLst/>
          </a:prstGeom>
        </p:spPr>
      </p:pic>
    </p:spTree>
    <p:extLst>
      <p:ext uri="{BB962C8B-B14F-4D97-AF65-F5344CB8AC3E}">
        <p14:creationId xmlns:p14="http://schemas.microsoft.com/office/powerpoint/2010/main" val="316999052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64547">
                                            <p:txEl>
                                              <p:pRg st="0" end="0"/>
                                            </p:txEl>
                                          </p:spTgt>
                                        </p:tgtEl>
                                        <p:attrNameLst>
                                          <p:attrName>style.visibility</p:attrName>
                                        </p:attrNameLst>
                                      </p:cBhvr>
                                      <p:to>
                                        <p:strVal val="visible"/>
                                      </p:to>
                                    </p:set>
                                    <p:animEffect transition="in" filter="fade">
                                      <p:cBhvr>
                                        <p:cTn id="12" dur="1000"/>
                                        <p:tgtEl>
                                          <p:spTgt spid="364547">
                                            <p:txEl>
                                              <p:pRg st="0" end="0"/>
                                            </p:txEl>
                                          </p:spTgt>
                                        </p:tgtEl>
                                      </p:cBhvr>
                                    </p:animEffect>
                                    <p:anim calcmode="lin" valueType="num">
                                      <p:cBhvr>
                                        <p:cTn id="13" dur="1000" fill="hold"/>
                                        <p:tgtEl>
                                          <p:spTgt spid="36454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64547">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7" grpId="0" build="p"/>
      <p:bldP spid="2" grpId="0"/>
      <p:bldP spid="4"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1825625" y="-98598"/>
            <a:ext cx="6913563" cy="1143000"/>
          </a:xfrm>
        </p:spPr>
        <p:txBody>
          <a:bodyPr wrap="square" anchor="ctr">
            <a:normAutofit/>
          </a:bodyPr>
          <a:lstStyle/>
          <a:p>
            <a:r>
              <a:rPr lang="en-US"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FRONT-END</a:t>
            </a:r>
          </a:p>
        </p:txBody>
      </p:sp>
      <p:sp>
        <p:nvSpPr>
          <p:cNvPr id="364547" name="Rectangle 3"/>
          <p:cNvSpPr>
            <a:spLocks noGrp="1" noChangeArrowheads="1"/>
          </p:cNvSpPr>
          <p:nvPr>
            <p:ph idx="1"/>
          </p:nvPr>
        </p:nvSpPr>
        <p:spPr>
          <a:xfrm>
            <a:off x="2916610" y="1845618"/>
            <a:ext cx="5400600" cy="2376263"/>
          </a:xfrm>
        </p:spPr>
        <p:txBody>
          <a:bodyPr wrap="square" anchor="t">
            <a:normAutofit/>
          </a:bodyPr>
          <a:lstStyle/>
          <a:p>
            <a:pPr marL="0" indent="0">
              <a:buNone/>
            </a:pPr>
            <a:r>
              <a:rPr lang="it-IT" altLang="ko-KR" dirty="0">
                <a:solidFill>
                  <a:schemeClr val="tx1"/>
                </a:solidFill>
              </a:rPr>
              <a:t>In questo manager sono presenti tutti i metodi (GET, POST, DELETE e PUT) per inviare/ricevere i dati dal server, per poi utilizzarli nelle </a:t>
            </a:r>
            <a:r>
              <a:rPr lang="it-IT" altLang="ko-KR" dirty="0" err="1">
                <a:solidFill>
                  <a:schemeClr val="tx1"/>
                </a:solidFill>
              </a:rPr>
              <a:t>view</a:t>
            </a:r>
            <a:r>
              <a:rPr lang="it-IT" altLang="ko-KR" dirty="0">
                <a:solidFill>
                  <a:schemeClr val="tx1"/>
                </a:solidFill>
              </a:rPr>
              <a:t> appena descritte.</a:t>
            </a:r>
          </a:p>
          <a:p>
            <a:pPr marL="0" indent="0">
              <a:buNone/>
            </a:pPr>
            <a:endParaRPr lang="it-IT" altLang="ko-KR" dirty="0">
              <a:solidFill>
                <a:schemeClr val="tx1"/>
              </a:solidFill>
            </a:endParaRPr>
          </a:p>
        </p:txBody>
      </p:sp>
      <p:sp>
        <p:nvSpPr>
          <p:cNvPr id="6" name="Slide Number Placeholder 5"/>
          <p:cNvSpPr>
            <a:spLocks noGrp="1"/>
          </p:cNvSpPr>
          <p:nvPr>
            <p:ph type="sldNum" sz="quarter" idx="12"/>
          </p:nvPr>
        </p:nvSpPr>
        <p:spPr>
          <a:xfrm>
            <a:off x="6554788" y="6526213"/>
            <a:ext cx="2133600" cy="196850"/>
          </a:xfrm>
        </p:spPr>
        <p:txBody>
          <a:bodyPr wrap="square" anchor="t">
            <a:normAutofit/>
          </a:bodyPr>
          <a:lstStyle/>
          <a:p>
            <a:pPr>
              <a:lnSpc>
                <a:spcPct val="90000"/>
              </a:lnSpc>
              <a:spcAft>
                <a:spcPts val="600"/>
              </a:spcAft>
            </a:pPr>
            <a:fld id="{F2B31DBE-93FE-4C73-AA59-41D93BBF8F6F}" type="slidenum">
              <a:rPr lang="ru-RU" sz="700"/>
              <a:pPr>
                <a:lnSpc>
                  <a:spcPct val="90000"/>
                </a:lnSpc>
                <a:spcAft>
                  <a:spcPts val="600"/>
                </a:spcAft>
              </a:pPr>
              <a:t>28</a:t>
            </a:fld>
            <a:endParaRPr lang="ru-RU" sz="700"/>
          </a:p>
        </p:txBody>
      </p:sp>
      <p:pic>
        <p:nvPicPr>
          <p:cNvPr id="3" name="Immagine 2" descr="Immagine che contiene testo, Carattere, logo, Elementi grafici&#10;&#10;Descrizione generata automaticamente">
            <a:extLst>
              <a:ext uri="{FF2B5EF4-FFF2-40B4-BE49-F238E27FC236}">
                <a16:creationId xmlns:a16="http://schemas.microsoft.com/office/drawing/2014/main" id="{4A06F32B-58EA-66D0-6155-53E1A988D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54081" y="4756272"/>
            <a:ext cx="3083661" cy="1726852"/>
          </a:xfrm>
          <a:prstGeom prst="rect">
            <a:avLst/>
          </a:prstGeom>
        </p:spPr>
      </p:pic>
      <p:sp>
        <p:nvSpPr>
          <p:cNvPr id="2" name="CasellaDiTesto 1">
            <a:extLst>
              <a:ext uri="{FF2B5EF4-FFF2-40B4-BE49-F238E27FC236}">
                <a16:creationId xmlns:a16="http://schemas.microsoft.com/office/drawing/2014/main" id="{4548F589-CB68-6515-5A47-3CDE8D31B44A}"/>
              </a:ext>
            </a:extLst>
          </p:cNvPr>
          <p:cNvSpPr txBox="1"/>
          <p:nvPr/>
        </p:nvSpPr>
        <p:spPr>
          <a:xfrm>
            <a:off x="3708698" y="1125538"/>
            <a:ext cx="3312368" cy="707886"/>
          </a:xfrm>
          <a:prstGeom prst="rect">
            <a:avLst/>
          </a:prstGeom>
          <a:noFill/>
        </p:spPr>
        <p:txBody>
          <a:bodyPr wrap="square" rtlCol="0">
            <a:spAutoFit/>
          </a:bodyPr>
          <a:lstStyle/>
          <a:p>
            <a:r>
              <a:rPr lang="it-IT" altLang="ko-KR" sz="2000" b="1" dirty="0" err="1">
                <a:solidFill>
                  <a:schemeClr val="tx1"/>
                </a:solidFill>
                <a:latin typeface="+mn-lt"/>
              </a:rPr>
              <a:t>AsyncAPIResources</a:t>
            </a:r>
            <a:endParaRPr lang="it-IT" altLang="ko-KR" sz="2000" b="1" dirty="0">
              <a:solidFill>
                <a:schemeClr val="tx1"/>
              </a:solidFill>
              <a:latin typeface="+mn-lt"/>
            </a:endParaRPr>
          </a:p>
          <a:p>
            <a:endParaRPr lang="it-IT" sz="2000" b="1" dirty="0">
              <a:latin typeface="+mn-lt"/>
            </a:endParaRPr>
          </a:p>
        </p:txBody>
      </p:sp>
      <p:pic>
        <p:nvPicPr>
          <p:cNvPr id="5" name="Immagine 4" descr="Immagine che contiene cerchio, schermata&#10;&#10;Descrizione generata automaticamente">
            <a:extLst>
              <a:ext uri="{FF2B5EF4-FFF2-40B4-BE49-F238E27FC236}">
                <a16:creationId xmlns:a16="http://schemas.microsoft.com/office/drawing/2014/main" id="{8FC4CA5D-4B19-6C5D-2687-6253CCA99C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9961" y="3753256"/>
            <a:ext cx="1269841" cy="1269841"/>
          </a:xfrm>
          <a:prstGeom prst="rect">
            <a:avLst/>
          </a:prstGeom>
        </p:spPr>
      </p:pic>
    </p:spTree>
    <p:extLst>
      <p:ext uri="{BB962C8B-B14F-4D97-AF65-F5344CB8AC3E}">
        <p14:creationId xmlns:p14="http://schemas.microsoft.com/office/powerpoint/2010/main" val="6872620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64547">
                                            <p:txEl>
                                              <p:pRg st="0" end="0"/>
                                            </p:txEl>
                                          </p:spTgt>
                                        </p:tgtEl>
                                        <p:attrNameLst>
                                          <p:attrName>style.visibility</p:attrName>
                                        </p:attrNameLst>
                                      </p:cBhvr>
                                      <p:to>
                                        <p:strVal val="visible"/>
                                      </p:to>
                                    </p:set>
                                    <p:animEffect transition="in" filter="fade">
                                      <p:cBhvr>
                                        <p:cTn id="12" dur="1000"/>
                                        <p:tgtEl>
                                          <p:spTgt spid="364547">
                                            <p:txEl>
                                              <p:pRg st="0" end="0"/>
                                            </p:txEl>
                                          </p:spTgt>
                                        </p:tgtEl>
                                      </p:cBhvr>
                                    </p:animEffect>
                                    <p:anim calcmode="lin" valueType="num">
                                      <p:cBhvr>
                                        <p:cTn id="13" dur="1000" fill="hold"/>
                                        <p:tgtEl>
                                          <p:spTgt spid="36454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64547">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7" grpId="0" build="p"/>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4068738" y="2709714"/>
            <a:ext cx="2880320" cy="1143000"/>
          </a:xfrm>
        </p:spPr>
        <p:txBody>
          <a:bodyPr wrap="square" anchor="ctr">
            <a:normAutofit/>
          </a:bodyPr>
          <a:lstStyle/>
          <a:p>
            <a:r>
              <a:rPr lang="en-US" dirty="0" err="1">
                <a:solidFill>
                  <a:schemeClr val="tx1"/>
                </a:solidFill>
                <a:latin typeface="ADLaM Display" panose="02010000000000000000" pitchFamily="2" charset="0"/>
                <a:ea typeface="ADLaM Display" panose="02010000000000000000" pitchFamily="2" charset="0"/>
                <a:cs typeface="ADLaM Display" panose="02010000000000000000" pitchFamily="2" charset="0"/>
              </a:rPr>
              <a:t>Simulazione</a:t>
            </a:r>
            <a:endParaRPr lang="en-US"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6" name="Slide Number Placeholder 5"/>
          <p:cNvSpPr>
            <a:spLocks noGrp="1"/>
          </p:cNvSpPr>
          <p:nvPr>
            <p:ph type="sldNum" sz="quarter" idx="12"/>
          </p:nvPr>
        </p:nvSpPr>
        <p:spPr>
          <a:xfrm>
            <a:off x="6554788" y="6526213"/>
            <a:ext cx="2133600" cy="196850"/>
          </a:xfrm>
        </p:spPr>
        <p:txBody>
          <a:bodyPr wrap="square" anchor="t">
            <a:normAutofit/>
          </a:bodyPr>
          <a:lstStyle/>
          <a:p>
            <a:pPr>
              <a:lnSpc>
                <a:spcPct val="90000"/>
              </a:lnSpc>
              <a:spcAft>
                <a:spcPts val="600"/>
              </a:spcAft>
            </a:pPr>
            <a:fld id="{F2B31DBE-93FE-4C73-AA59-41D93BBF8F6F}" type="slidenum">
              <a:rPr lang="ru-RU" sz="700"/>
              <a:pPr>
                <a:lnSpc>
                  <a:spcPct val="90000"/>
                </a:lnSpc>
                <a:spcAft>
                  <a:spcPts val="600"/>
                </a:spcAft>
              </a:pPr>
              <a:t>29</a:t>
            </a:fld>
            <a:endParaRPr lang="ru-RU" sz="700"/>
          </a:p>
        </p:txBody>
      </p:sp>
      <p:pic>
        <p:nvPicPr>
          <p:cNvPr id="3" name="Immagine 2" descr="Immagine che contiene testo, Carattere, logo, Elementi grafici&#10;&#10;Descrizione generata automaticamente">
            <a:extLst>
              <a:ext uri="{FF2B5EF4-FFF2-40B4-BE49-F238E27FC236}">
                <a16:creationId xmlns:a16="http://schemas.microsoft.com/office/drawing/2014/main" id="{4A06F32B-58EA-66D0-6155-53E1A988D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54081" y="4756272"/>
            <a:ext cx="3083661" cy="1726852"/>
          </a:xfrm>
          <a:prstGeom prst="rect">
            <a:avLst/>
          </a:prstGeom>
        </p:spPr>
      </p:pic>
    </p:spTree>
    <p:extLst>
      <p:ext uri="{BB962C8B-B14F-4D97-AF65-F5344CB8AC3E}">
        <p14:creationId xmlns:p14="http://schemas.microsoft.com/office/powerpoint/2010/main" val="428353476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1825625" y="-98598"/>
            <a:ext cx="6913563" cy="1143000"/>
          </a:xfrm>
        </p:spPr>
        <p:txBody>
          <a:bodyPr wrap="square" anchor="ctr">
            <a:normAutofit/>
          </a:bodyPr>
          <a:lstStyle/>
          <a:p>
            <a:r>
              <a:rPr lang="en-US" dirty="0">
                <a:solidFill>
                  <a:schemeClr val="tx1"/>
                </a:solidFill>
                <a:latin typeface="ADLaM Display" panose="020F0502020204030204" pitchFamily="2" charset="0"/>
                <a:ea typeface="ADLaM Display" panose="020F0502020204030204" pitchFamily="2" charset="0"/>
                <a:cs typeface="ADLaM Display" panose="020F0502020204030204" pitchFamily="2" charset="0"/>
              </a:rPr>
              <a:t>DATASET</a:t>
            </a:r>
          </a:p>
        </p:txBody>
      </p:sp>
      <p:sp>
        <p:nvSpPr>
          <p:cNvPr id="364547" name="Rectangle 3"/>
          <p:cNvSpPr>
            <a:spLocks noGrp="1" noChangeArrowheads="1"/>
          </p:cNvSpPr>
          <p:nvPr>
            <p:ph idx="1"/>
          </p:nvPr>
        </p:nvSpPr>
        <p:spPr>
          <a:xfrm>
            <a:off x="2029375" y="909513"/>
            <a:ext cx="6767934" cy="1008112"/>
          </a:xfrm>
        </p:spPr>
        <p:txBody>
          <a:bodyPr wrap="square" anchor="t">
            <a:normAutofit/>
          </a:bodyPr>
          <a:lstStyle/>
          <a:p>
            <a:pPr marL="0" indent="0">
              <a:buNone/>
            </a:pPr>
            <a:r>
              <a:rPr lang="en-US" altLang="ko-KR" dirty="0">
                <a:solidFill>
                  <a:schemeClr val="tx1"/>
                </a:solidFill>
              </a:rPr>
              <a:t>Il dataset </a:t>
            </a:r>
            <a:r>
              <a:rPr lang="en-US" altLang="ko-KR" dirty="0" err="1">
                <a:solidFill>
                  <a:schemeClr val="tx1"/>
                </a:solidFill>
              </a:rPr>
              <a:t>sulla</a:t>
            </a:r>
            <a:r>
              <a:rPr lang="en-US" altLang="ko-KR" dirty="0">
                <a:solidFill>
                  <a:schemeClr val="tx1"/>
                </a:solidFill>
              </a:rPr>
              <a:t> quale </a:t>
            </a:r>
            <a:r>
              <a:rPr lang="en-US" altLang="ko-KR" dirty="0" err="1">
                <a:solidFill>
                  <a:schemeClr val="tx1"/>
                </a:solidFill>
              </a:rPr>
              <a:t>andremo</a:t>
            </a:r>
            <a:r>
              <a:rPr lang="en-US" altLang="ko-KR" dirty="0">
                <a:solidFill>
                  <a:schemeClr val="tx1"/>
                </a:solidFill>
              </a:rPr>
              <a:t> ad </a:t>
            </a:r>
            <a:r>
              <a:rPr lang="en-US" altLang="ko-KR" dirty="0" err="1">
                <a:solidFill>
                  <a:schemeClr val="tx1"/>
                </a:solidFill>
              </a:rPr>
              <a:t>operare</a:t>
            </a:r>
            <a:r>
              <a:rPr lang="en-US" altLang="ko-KR" dirty="0">
                <a:solidFill>
                  <a:schemeClr val="tx1"/>
                </a:solidFill>
              </a:rPr>
              <a:t> </a:t>
            </a:r>
            <a:r>
              <a:rPr lang="en-US" altLang="ko-KR" dirty="0" err="1">
                <a:solidFill>
                  <a:schemeClr val="tx1"/>
                </a:solidFill>
              </a:rPr>
              <a:t>contiene</a:t>
            </a:r>
            <a:r>
              <a:rPr lang="en-US" altLang="ko-KR" dirty="0">
                <a:solidFill>
                  <a:schemeClr val="tx1"/>
                </a:solidFill>
              </a:rPr>
              <a:t> </a:t>
            </a:r>
            <a:r>
              <a:rPr lang="en-US" altLang="ko-KR" dirty="0" err="1">
                <a:solidFill>
                  <a:schemeClr val="tx1"/>
                </a:solidFill>
              </a:rPr>
              <a:t>informazioni</a:t>
            </a:r>
            <a:r>
              <a:rPr lang="en-US" altLang="ko-KR" dirty="0">
                <a:solidFill>
                  <a:schemeClr val="tx1"/>
                </a:solidFill>
              </a:rPr>
              <a:t> </a:t>
            </a:r>
            <a:r>
              <a:rPr lang="en-US" altLang="ko-KR" dirty="0" err="1">
                <a:solidFill>
                  <a:schemeClr val="tx1"/>
                </a:solidFill>
              </a:rPr>
              <a:t>sugli</a:t>
            </a:r>
            <a:r>
              <a:rPr lang="en-US" altLang="ko-KR" dirty="0">
                <a:solidFill>
                  <a:schemeClr val="tx1"/>
                </a:solidFill>
              </a:rPr>
              <a:t> </a:t>
            </a:r>
            <a:r>
              <a:rPr lang="en-US" altLang="ko-KR" dirty="0" err="1">
                <a:solidFill>
                  <a:schemeClr val="tx1"/>
                </a:solidFill>
              </a:rPr>
              <a:t>Anime,Recensioni</a:t>
            </a:r>
            <a:r>
              <a:rPr lang="en-US" altLang="ko-KR" dirty="0">
                <a:solidFill>
                  <a:schemeClr val="tx1"/>
                </a:solidFill>
              </a:rPr>
              <a:t> e </a:t>
            </a:r>
            <a:r>
              <a:rPr lang="en-US" altLang="ko-KR" dirty="0" err="1">
                <a:solidFill>
                  <a:schemeClr val="tx1"/>
                </a:solidFill>
              </a:rPr>
              <a:t>Profili</a:t>
            </a:r>
            <a:r>
              <a:rPr lang="en-US" altLang="ko-KR" dirty="0">
                <a:solidFill>
                  <a:schemeClr val="tx1"/>
                </a:solidFill>
              </a:rPr>
              <a:t> </a:t>
            </a:r>
            <a:r>
              <a:rPr lang="en-US" altLang="ko-KR" dirty="0" err="1">
                <a:solidFill>
                  <a:schemeClr val="tx1"/>
                </a:solidFill>
              </a:rPr>
              <a:t>presi</a:t>
            </a:r>
            <a:r>
              <a:rPr lang="en-US" altLang="ko-KR" dirty="0">
                <a:solidFill>
                  <a:schemeClr val="tx1"/>
                </a:solidFill>
              </a:rPr>
              <a:t> dal </a:t>
            </a:r>
            <a:r>
              <a:rPr lang="en-US" altLang="ko-KR" dirty="0" err="1">
                <a:solidFill>
                  <a:schemeClr val="tx1"/>
                </a:solidFill>
              </a:rPr>
              <a:t>sito</a:t>
            </a:r>
            <a:r>
              <a:rPr lang="en-US" altLang="ko-KR" dirty="0">
                <a:solidFill>
                  <a:schemeClr val="tx1"/>
                </a:solidFill>
              </a:rPr>
              <a:t> </a:t>
            </a:r>
            <a:r>
              <a:rPr lang="en-US" altLang="ko-KR" dirty="0">
                <a:solidFill>
                  <a:schemeClr val="tx1"/>
                </a:solidFill>
                <a:hlinkClick r:id="rId2">
                  <a:extLst>
                    <a:ext uri="{A12FA001-AC4F-418D-AE19-62706E023703}">
                      <ahyp:hlinkClr xmlns:ahyp="http://schemas.microsoft.com/office/drawing/2018/hyperlinkcolor" xmlns="" val="tx"/>
                    </a:ext>
                  </a:extLst>
                </a:hlinkClick>
              </a:rPr>
              <a:t>https://myanimelist.net</a:t>
            </a:r>
            <a:r>
              <a:rPr lang="it-IT" altLang="ko-KR" dirty="0">
                <a:solidFill>
                  <a:schemeClr val="tx1"/>
                </a:solidFill>
              </a:rPr>
              <a:t>, i file sono i seguenti:</a:t>
            </a:r>
          </a:p>
        </p:txBody>
      </p:sp>
      <p:sp>
        <p:nvSpPr>
          <p:cNvPr id="6" name="Slide Number Placeholder 5"/>
          <p:cNvSpPr>
            <a:spLocks noGrp="1"/>
          </p:cNvSpPr>
          <p:nvPr>
            <p:ph type="sldNum" sz="quarter" idx="12"/>
          </p:nvPr>
        </p:nvSpPr>
        <p:spPr>
          <a:xfrm>
            <a:off x="6554788" y="6526213"/>
            <a:ext cx="2133600" cy="196850"/>
          </a:xfrm>
        </p:spPr>
        <p:txBody>
          <a:bodyPr wrap="square" anchor="t">
            <a:normAutofit/>
          </a:bodyPr>
          <a:lstStyle/>
          <a:p>
            <a:pPr>
              <a:lnSpc>
                <a:spcPct val="90000"/>
              </a:lnSpc>
              <a:spcAft>
                <a:spcPts val="600"/>
              </a:spcAft>
            </a:pPr>
            <a:fld id="{F2B31DBE-93FE-4C73-AA59-41D93BBF8F6F}" type="slidenum">
              <a:rPr lang="ru-RU" sz="700"/>
              <a:pPr>
                <a:lnSpc>
                  <a:spcPct val="90000"/>
                </a:lnSpc>
                <a:spcAft>
                  <a:spcPts val="600"/>
                </a:spcAft>
              </a:pPr>
              <a:t>3</a:t>
            </a:fld>
            <a:endParaRPr lang="ru-RU" sz="700"/>
          </a:p>
        </p:txBody>
      </p:sp>
      <p:pic>
        <p:nvPicPr>
          <p:cNvPr id="3" name="Immagine 2" descr="Immagine che contiene testo, Carattere, logo, Elementi grafici&#10;&#10;Descrizione generata automaticamente">
            <a:extLst>
              <a:ext uri="{FF2B5EF4-FFF2-40B4-BE49-F238E27FC236}">
                <a16:creationId xmlns:a16="http://schemas.microsoft.com/office/drawing/2014/main" id="{4A06F32B-58EA-66D0-6155-53E1A988D9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354081" y="4756272"/>
            <a:ext cx="3083661" cy="1726852"/>
          </a:xfrm>
          <a:prstGeom prst="rect">
            <a:avLst/>
          </a:prstGeom>
        </p:spPr>
      </p:pic>
      <p:pic>
        <p:nvPicPr>
          <p:cNvPr id="4" name="Immagine 3">
            <a:extLst>
              <a:ext uri="{FF2B5EF4-FFF2-40B4-BE49-F238E27FC236}">
                <a16:creationId xmlns:a16="http://schemas.microsoft.com/office/drawing/2014/main" id="{AE88DC03-46E9-A6F2-A4C4-BA53D19381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0506" y="2277666"/>
            <a:ext cx="609524" cy="609524"/>
          </a:xfrm>
          <a:prstGeom prst="rect">
            <a:avLst/>
          </a:prstGeom>
        </p:spPr>
      </p:pic>
      <p:sp>
        <p:nvSpPr>
          <p:cNvPr id="8" name="CasellaDiTesto 7">
            <a:extLst>
              <a:ext uri="{FF2B5EF4-FFF2-40B4-BE49-F238E27FC236}">
                <a16:creationId xmlns:a16="http://schemas.microsoft.com/office/drawing/2014/main" id="{7154FF6F-32CC-E0A1-8D87-FF3471D477CB}"/>
              </a:ext>
            </a:extLst>
          </p:cNvPr>
          <p:cNvSpPr txBox="1"/>
          <p:nvPr/>
        </p:nvSpPr>
        <p:spPr>
          <a:xfrm>
            <a:off x="2659977" y="2277666"/>
            <a:ext cx="6161288" cy="2246769"/>
          </a:xfrm>
          <a:prstGeom prst="rect">
            <a:avLst/>
          </a:prstGeom>
          <a:noFill/>
        </p:spPr>
        <p:txBody>
          <a:bodyPr wrap="square" rtlCol="0">
            <a:spAutoFit/>
          </a:bodyPr>
          <a:lstStyle/>
          <a:p>
            <a:r>
              <a:rPr lang="it-IT" altLang="ko-KR" sz="2000" dirty="0">
                <a:solidFill>
                  <a:schemeClr val="tx1"/>
                </a:solidFill>
                <a:latin typeface="+mn-lt"/>
              </a:rPr>
              <a:t>Anime.csv che contiene un elenco di anime, con titolo, </a:t>
            </a:r>
            <a:r>
              <a:rPr lang="it-IT" altLang="ko-KR" sz="2000" dirty="0" smtClean="0">
                <a:solidFill>
                  <a:schemeClr val="tx1"/>
                </a:solidFill>
                <a:latin typeface="+mn-lt"/>
              </a:rPr>
              <a:t>sinossi, </a:t>
            </a:r>
            <a:r>
              <a:rPr lang="it-IT" altLang="ko-KR" sz="2000" dirty="0">
                <a:solidFill>
                  <a:schemeClr val="tx1"/>
                </a:solidFill>
                <a:latin typeface="+mn-lt"/>
              </a:rPr>
              <a:t>genere, durata, </a:t>
            </a:r>
            <a:r>
              <a:rPr lang="it-IT" altLang="ko-KR" sz="2000" dirty="0" err="1">
                <a:solidFill>
                  <a:schemeClr val="tx1"/>
                </a:solidFill>
                <a:latin typeface="+mn-lt"/>
              </a:rPr>
              <a:t>rank</a:t>
            </a:r>
            <a:r>
              <a:rPr lang="it-IT" altLang="ko-KR" sz="2000" dirty="0">
                <a:solidFill>
                  <a:schemeClr val="tx1"/>
                </a:solidFill>
                <a:latin typeface="+mn-lt"/>
              </a:rPr>
              <a:t>, popolarità, punteggio, data di messa in onda, episodi e molti altri dati importanti sui singoli anime che forniscono informazioni sufficienti sulle tendenze nel </a:t>
            </a:r>
            <a:r>
              <a:rPr lang="it-IT" altLang="ko-KR" sz="2000">
                <a:solidFill>
                  <a:schemeClr val="tx1"/>
                </a:solidFill>
                <a:latin typeface="+mn-lt"/>
              </a:rPr>
              <a:t>tempo </a:t>
            </a:r>
            <a:r>
              <a:rPr lang="it-IT" altLang="ko-KR" sz="2000" smtClean="0">
                <a:solidFill>
                  <a:schemeClr val="tx1"/>
                </a:solidFill>
                <a:latin typeface="+mn-lt"/>
              </a:rPr>
              <a:t>e </a:t>
            </a:r>
            <a:r>
              <a:rPr lang="it-IT" altLang="ko-KR" sz="2000" dirty="0">
                <a:solidFill>
                  <a:schemeClr val="tx1"/>
                </a:solidFill>
                <a:latin typeface="+mn-lt"/>
              </a:rPr>
              <a:t>aspetti importanti degli anime;</a:t>
            </a:r>
          </a:p>
          <a:p>
            <a:endParaRPr lang="it-IT" sz="2000" dirty="0">
              <a:latin typeface="+mn-lt"/>
            </a:endParaRPr>
          </a:p>
        </p:txBody>
      </p:sp>
      <p:pic>
        <p:nvPicPr>
          <p:cNvPr id="10" name="Immagine 9">
            <a:extLst>
              <a:ext uri="{FF2B5EF4-FFF2-40B4-BE49-F238E27FC236}">
                <a16:creationId xmlns:a16="http://schemas.microsoft.com/office/drawing/2014/main" id="{5ACBC24C-9CD9-AA42-C2C1-5B6905E9B4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0506" y="4219673"/>
            <a:ext cx="609524" cy="609524"/>
          </a:xfrm>
          <a:prstGeom prst="rect">
            <a:avLst/>
          </a:prstGeom>
        </p:spPr>
      </p:pic>
      <p:sp>
        <p:nvSpPr>
          <p:cNvPr id="11" name="CasellaDiTesto 10">
            <a:extLst>
              <a:ext uri="{FF2B5EF4-FFF2-40B4-BE49-F238E27FC236}">
                <a16:creationId xmlns:a16="http://schemas.microsoft.com/office/drawing/2014/main" id="{42B3F547-B2BE-20C6-7BE8-DC71FC2AD90C}"/>
              </a:ext>
            </a:extLst>
          </p:cNvPr>
          <p:cNvSpPr txBox="1"/>
          <p:nvPr/>
        </p:nvSpPr>
        <p:spPr>
          <a:xfrm>
            <a:off x="2662298" y="4222754"/>
            <a:ext cx="5904655" cy="1323439"/>
          </a:xfrm>
          <a:prstGeom prst="rect">
            <a:avLst/>
          </a:prstGeom>
          <a:noFill/>
        </p:spPr>
        <p:txBody>
          <a:bodyPr wrap="square" rtlCol="0">
            <a:spAutoFit/>
          </a:bodyPr>
          <a:lstStyle/>
          <a:p>
            <a:r>
              <a:rPr lang="en-US" altLang="ko-KR" sz="2000" dirty="0">
                <a:solidFill>
                  <a:schemeClr val="tx1"/>
                </a:solidFill>
                <a:latin typeface="+mn-lt"/>
              </a:rPr>
              <a:t>Profiles.csv </a:t>
            </a:r>
            <a:r>
              <a:rPr lang="en-US" altLang="ko-KR" sz="2000" dirty="0" err="1">
                <a:solidFill>
                  <a:schemeClr val="tx1"/>
                </a:solidFill>
                <a:latin typeface="+mn-lt"/>
              </a:rPr>
              <a:t>che</a:t>
            </a:r>
            <a:r>
              <a:rPr lang="en-US" altLang="ko-KR" sz="2000" dirty="0">
                <a:solidFill>
                  <a:schemeClr val="tx1"/>
                </a:solidFill>
                <a:latin typeface="+mn-lt"/>
              </a:rPr>
              <a:t> </a:t>
            </a:r>
            <a:r>
              <a:rPr lang="en-US" altLang="ko-KR" sz="2000" dirty="0" err="1">
                <a:solidFill>
                  <a:schemeClr val="tx1"/>
                </a:solidFill>
                <a:latin typeface="+mn-lt"/>
              </a:rPr>
              <a:t>contiene</a:t>
            </a:r>
            <a:r>
              <a:rPr lang="en-US" altLang="ko-KR" sz="2000" dirty="0">
                <a:solidFill>
                  <a:schemeClr val="tx1"/>
                </a:solidFill>
                <a:latin typeface="+mn-lt"/>
              </a:rPr>
              <a:t> </a:t>
            </a:r>
            <a:r>
              <a:rPr lang="en-US" altLang="ko-KR" sz="2000" dirty="0" err="1">
                <a:solidFill>
                  <a:schemeClr val="tx1"/>
                </a:solidFill>
                <a:latin typeface="+mn-lt"/>
              </a:rPr>
              <a:t>informazioni</a:t>
            </a:r>
            <a:r>
              <a:rPr lang="en-US" altLang="ko-KR" sz="2000" dirty="0">
                <a:solidFill>
                  <a:schemeClr val="tx1"/>
                </a:solidFill>
                <a:latin typeface="+mn-lt"/>
              </a:rPr>
              <a:t> </a:t>
            </a:r>
            <a:r>
              <a:rPr lang="en-US" altLang="ko-KR" sz="2000" dirty="0" err="1">
                <a:solidFill>
                  <a:schemeClr val="tx1"/>
                </a:solidFill>
                <a:latin typeface="+mn-lt"/>
              </a:rPr>
              <a:t>sugli</a:t>
            </a:r>
            <a:r>
              <a:rPr lang="en-US" altLang="ko-KR" sz="2000" dirty="0">
                <a:solidFill>
                  <a:schemeClr val="tx1"/>
                </a:solidFill>
                <a:latin typeface="+mn-lt"/>
              </a:rPr>
              <a:t> </a:t>
            </a:r>
            <a:r>
              <a:rPr lang="en-US" altLang="ko-KR" sz="2000" dirty="0" err="1">
                <a:solidFill>
                  <a:schemeClr val="tx1"/>
                </a:solidFill>
                <a:latin typeface="+mn-lt"/>
              </a:rPr>
              <a:t>utenti</a:t>
            </a:r>
            <a:r>
              <a:rPr lang="en-US" altLang="ko-KR" sz="2000" dirty="0">
                <a:solidFill>
                  <a:schemeClr val="tx1"/>
                </a:solidFill>
                <a:latin typeface="+mn-lt"/>
              </a:rPr>
              <a:t> </a:t>
            </a:r>
            <a:r>
              <a:rPr lang="en-US" altLang="ko-KR" sz="2000" dirty="0" err="1">
                <a:solidFill>
                  <a:schemeClr val="tx1"/>
                </a:solidFill>
                <a:latin typeface="+mn-lt"/>
              </a:rPr>
              <a:t>che</a:t>
            </a:r>
            <a:r>
              <a:rPr lang="en-US" altLang="ko-KR" sz="2000" dirty="0">
                <a:solidFill>
                  <a:schemeClr val="tx1"/>
                </a:solidFill>
                <a:latin typeface="+mn-lt"/>
              </a:rPr>
              <a:t> </a:t>
            </a:r>
            <a:r>
              <a:rPr lang="en-US" altLang="ko-KR" sz="2000" dirty="0" err="1">
                <a:solidFill>
                  <a:schemeClr val="tx1"/>
                </a:solidFill>
                <a:latin typeface="+mn-lt"/>
              </a:rPr>
              <a:t>guardano</a:t>
            </a:r>
            <a:r>
              <a:rPr lang="en-US" altLang="ko-KR" sz="2000" dirty="0">
                <a:solidFill>
                  <a:schemeClr val="tx1"/>
                </a:solidFill>
                <a:latin typeface="+mn-lt"/>
              </a:rPr>
              <a:t> anime, </a:t>
            </a:r>
            <a:r>
              <a:rPr lang="en-US" altLang="ko-KR" sz="2000" dirty="0" err="1">
                <a:solidFill>
                  <a:schemeClr val="tx1"/>
                </a:solidFill>
                <a:latin typeface="+mn-lt"/>
              </a:rPr>
              <a:t>ovvero</a:t>
            </a:r>
            <a:r>
              <a:rPr lang="en-US" altLang="ko-KR" sz="2000" dirty="0">
                <a:solidFill>
                  <a:schemeClr val="tx1"/>
                </a:solidFill>
                <a:latin typeface="+mn-lt"/>
              </a:rPr>
              <a:t> </a:t>
            </a:r>
            <a:r>
              <a:rPr lang="en-US" altLang="ko-KR" sz="2000" dirty="0" err="1">
                <a:solidFill>
                  <a:schemeClr val="tx1"/>
                </a:solidFill>
                <a:latin typeface="+mn-lt"/>
              </a:rPr>
              <a:t>nome</a:t>
            </a:r>
            <a:r>
              <a:rPr lang="en-US" altLang="ko-KR" sz="2000" dirty="0">
                <a:solidFill>
                  <a:schemeClr val="tx1"/>
                </a:solidFill>
                <a:latin typeface="+mn-lt"/>
              </a:rPr>
              <a:t> </a:t>
            </a:r>
            <a:r>
              <a:rPr lang="en-US" altLang="ko-KR" sz="2000" dirty="0" err="1">
                <a:solidFill>
                  <a:schemeClr val="tx1"/>
                </a:solidFill>
                <a:latin typeface="+mn-lt"/>
              </a:rPr>
              <a:t>utente</a:t>
            </a:r>
            <a:r>
              <a:rPr lang="en-US" altLang="ko-KR" sz="2000" dirty="0">
                <a:solidFill>
                  <a:schemeClr val="tx1"/>
                </a:solidFill>
                <a:latin typeface="+mn-lt"/>
              </a:rPr>
              <a:t>, data di </a:t>
            </a:r>
            <a:r>
              <a:rPr lang="en-US" altLang="ko-KR" sz="2000" dirty="0" err="1">
                <a:solidFill>
                  <a:schemeClr val="tx1"/>
                </a:solidFill>
                <a:latin typeface="+mn-lt"/>
              </a:rPr>
              <a:t>nascita</a:t>
            </a:r>
            <a:r>
              <a:rPr lang="en-US" altLang="ko-KR" sz="2000" dirty="0">
                <a:solidFill>
                  <a:schemeClr val="tx1"/>
                </a:solidFill>
                <a:latin typeface="+mn-lt"/>
              </a:rPr>
              <a:t>, </a:t>
            </a:r>
            <a:r>
              <a:rPr lang="en-US" altLang="ko-KR" sz="2000" dirty="0" err="1">
                <a:solidFill>
                  <a:schemeClr val="tx1"/>
                </a:solidFill>
                <a:latin typeface="+mn-lt"/>
              </a:rPr>
              <a:t>sesso</a:t>
            </a:r>
            <a:r>
              <a:rPr lang="en-US" altLang="ko-KR" sz="2000" dirty="0">
                <a:solidFill>
                  <a:schemeClr val="tx1"/>
                </a:solidFill>
                <a:latin typeface="+mn-lt"/>
              </a:rPr>
              <a:t> ed </a:t>
            </a:r>
            <a:r>
              <a:rPr lang="en-US" altLang="ko-KR" sz="2000" dirty="0" err="1">
                <a:solidFill>
                  <a:schemeClr val="tx1"/>
                </a:solidFill>
                <a:latin typeface="+mn-lt"/>
              </a:rPr>
              <a:t>elenco</a:t>
            </a:r>
            <a:r>
              <a:rPr lang="en-US" altLang="ko-KR" sz="2000" dirty="0">
                <a:solidFill>
                  <a:schemeClr val="tx1"/>
                </a:solidFill>
                <a:latin typeface="+mn-lt"/>
              </a:rPr>
              <a:t> </a:t>
            </a:r>
            <a:r>
              <a:rPr lang="en-US" altLang="ko-KR" sz="2000" dirty="0" err="1">
                <a:solidFill>
                  <a:schemeClr val="tx1"/>
                </a:solidFill>
                <a:latin typeface="+mn-lt"/>
              </a:rPr>
              <a:t>degli</a:t>
            </a:r>
            <a:r>
              <a:rPr lang="en-US" altLang="ko-KR" sz="2000" dirty="0">
                <a:solidFill>
                  <a:schemeClr val="tx1"/>
                </a:solidFill>
                <a:latin typeface="+mn-lt"/>
              </a:rPr>
              <a:t> anime </a:t>
            </a:r>
            <a:r>
              <a:rPr lang="en-US" altLang="ko-KR" sz="2000" dirty="0" err="1">
                <a:solidFill>
                  <a:schemeClr val="tx1"/>
                </a:solidFill>
                <a:latin typeface="+mn-lt"/>
              </a:rPr>
              <a:t>preferiti</a:t>
            </a:r>
            <a:r>
              <a:rPr lang="en-US" altLang="ko-KR" sz="2000" dirty="0">
                <a:solidFill>
                  <a:schemeClr val="tx1"/>
                </a:solidFill>
                <a:latin typeface="+mn-lt"/>
              </a:rPr>
              <a:t>;</a:t>
            </a:r>
          </a:p>
          <a:p>
            <a:endParaRPr lang="it-IT" sz="2000" dirty="0">
              <a:latin typeface="+mn-lt"/>
            </a:endParaRPr>
          </a:p>
        </p:txBody>
      </p:sp>
      <p:sp>
        <p:nvSpPr>
          <p:cNvPr id="13" name="CasellaDiTesto 12">
            <a:extLst>
              <a:ext uri="{FF2B5EF4-FFF2-40B4-BE49-F238E27FC236}">
                <a16:creationId xmlns:a16="http://schemas.microsoft.com/office/drawing/2014/main" id="{3EB60E9C-521C-F5B9-5255-BAF56135C036}"/>
              </a:ext>
            </a:extLst>
          </p:cNvPr>
          <p:cNvSpPr txBox="1"/>
          <p:nvPr/>
        </p:nvSpPr>
        <p:spPr>
          <a:xfrm>
            <a:off x="2651713" y="5317860"/>
            <a:ext cx="5650343" cy="1323439"/>
          </a:xfrm>
          <a:prstGeom prst="rect">
            <a:avLst/>
          </a:prstGeom>
          <a:noFill/>
        </p:spPr>
        <p:txBody>
          <a:bodyPr wrap="square" rtlCol="0">
            <a:spAutoFit/>
          </a:bodyPr>
          <a:lstStyle/>
          <a:p>
            <a:r>
              <a:rPr lang="en-US" altLang="ko-KR" sz="2000" dirty="0">
                <a:solidFill>
                  <a:schemeClr val="tx1"/>
                </a:solidFill>
                <a:latin typeface="+mn-lt"/>
              </a:rPr>
              <a:t>Reviews.csv </a:t>
            </a:r>
            <a:r>
              <a:rPr lang="en-US" altLang="ko-KR" sz="2000" dirty="0" err="1">
                <a:solidFill>
                  <a:schemeClr val="tx1"/>
                </a:solidFill>
                <a:latin typeface="+mn-lt"/>
              </a:rPr>
              <a:t>che</a:t>
            </a:r>
            <a:r>
              <a:rPr lang="en-US" altLang="ko-KR" sz="2000" dirty="0">
                <a:solidFill>
                  <a:schemeClr val="tx1"/>
                </a:solidFill>
                <a:latin typeface="+mn-lt"/>
              </a:rPr>
              <a:t> </a:t>
            </a:r>
            <a:r>
              <a:rPr lang="en-US" altLang="ko-KR" sz="2000" dirty="0" err="1">
                <a:solidFill>
                  <a:schemeClr val="tx1"/>
                </a:solidFill>
                <a:latin typeface="+mn-lt"/>
              </a:rPr>
              <a:t>contiene</a:t>
            </a:r>
            <a:r>
              <a:rPr lang="en-US" altLang="ko-KR" sz="2000" dirty="0">
                <a:solidFill>
                  <a:schemeClr val="tx1"/>
                </a:solidFill>
                <a:latin typeface="+mn-lt"/>
              </a:rPr>
              <a:t> </a:t>
            </a:r>
            <a:r>
              <a:rPr lang="en-US" altLang="ko-KR" sz="2000" dirty="0" err="1">
                <a:solidFill>
                  <a:schemeClr val="tx1"/>
                </a:solidFill>
                <a:latin typeface="+mn-lt"/>
              </a:rPr>
              <a:t>informazioni</a:t>
            </a:r>
            <a:r>
              <a:rPr lang="en-US" altLang="ko-KR" sz="2000" dirty="0">
                <a:solidFill>
                  <a:schemeClr val="tx1"/>
                </a:solidFill>
                <a:latin typeface="+mn-lt"/>
              </a:rPr>
              <a:t> </a:t>
            </a:r>
            <a:r>
              <a:rPr lang="en-US" altLang="ko-KR" sz="2000" dirty="0" err="1">
                <a:solidFill>
                  <a:schemeClr val="tx1"/>
                </a:solidFill>
                <a:latin typeface="+mn-lt"/>
              </a:rPr>
              <a:t>sulle</a:t>
            </a:r>
            <a:r>
              <a:rPr lang="en-US" altLang="ko-KR" sz="2000" dirty="0">
                <a:solidFill>
                  <a:schemeClr val="tx1"/>
                </a:solidFill>
                <a:latin typeface="+mn-lt"/>
              </a:rPr>
              <a:t> </a:t>
            </a:r>
            <a:r>
              <a:rPr lang="en-US" altLang="ko-KR" sz="2000" dirty="0" err="1">
                <a:solidFill>
                  <a:schemeClr val="tx1"/>
                </a:solidFill>
                <a:latin typeface="+mn-lt"/>
              </a:rPr>
              <a:t>recensioni</a:t>
            </a:r>
            <a:r>
              <a:rPr lang="en-US" altLang="ko-KR" sz="2000" dirty="0">
                <a:solidFill>
                  <a:schemeClr val="tx1"/>
                </a:solidFill>
                <a:latin typeface="+mn-lt"/>
              </a:rPr>
              <a:t> </a:t>
            </a:r>
            <a:r>
              <a:rPr lang="en-US" altLang="ko-KR" sz="2000" dirty="0" err="1">
                <a:solidFill>
                  <a:schemeClr val="tx1"/>
                </a:solidFill>
                <a:latin typeface="+mn-lt"/>
              </a:rPr>
              <a:t>degli</a:t>
            </a:r>
            <a:r>
              <a:rPr lang="en-US" altLang="ko-KR" sz="2000" dirty="0">
                <a:solidFill>
                  <a:schemeClr val="tx1"/>
                </a:solidFill>
                <a:latin typeface="+mn-lt"/>
              </a:rPr>
              <a:t> </a:t>
            </a:r>
            <a:r>
              <a:rPr lang="en-US" altLang="ko-KR" sz="2000" dirty="0" err="1">
                <a:solidFill>
                  <a:schemeClr val="tx1"/>
                </a:solidFill>
                <a:latin typeface="+mn-lt"/>
              </a:rPr>
              <a:t>utenti</a:t>
            </a:r>
            <a:r>
              <a:rPr lang="en-US" altLang="ko-KR" sz="2000" dirty="0">
                <a:solidFill>
                  <a:schemeClr val="tx1"/>
                </a:solidFill>
                <a:latin typeface="+mn-lt"/>
              </a:rPr>
              <a:t>, </a:t>
            </a:r>
            <a:r>
              <a:rPr lang="en-US" altLang="ko-KR" sz="2000" dirty="0" err="1">
                <a:solidFill>
                  <a:schemeClr val="tx1"/>
                </a:solidFill>
                <a:latin typeface="+mn-lt"/>
              </a:rPr>
              <a:t>l'anime</a:t>
            </a:r>
            <a:r>
              <a:rPr lang="en-US" altLang="ko-KR" sz="2000" dirty="0">
                <a:solidFill>
                  <a:schemeClr val="tx1"/>
                </a:solidFill>
                <a:latin typeface="+mn-lt"/>
              </a:rPr>
              <a:t> </a:t>
            </a:r>
            <a:r>
              <a:rPr lang="en-US" altLang="ko-KR" sz="2000" dirty="0" err="1">
                <a:solidFill>
                  <a:schemeClr val="tx1"/>
                </a:solidFill>
                <a:latin typeface="+mn-lt"/>
              </a:rPr>
              <a:t>recensito</a:t>
            </a:r>
            <a:r>
              <a:rPr lang="en-US" altLang="ko-KR" sz="2000" dirty="0">
                <a:solidFill>
                  <a:schemeClr val="tx1"/>
                </a:solidFill>
                <a:latin typeface="+mn-lt"/>
              </a:rPr>
              <a:t>, con il testo </a:t>
            </a:r>
            <a:r>
              <a:rPr lang="en-US" altLang="ko-KR" sz="2000" dirty="0" err="1">
                <a:solidFill>
                  <a:schemeClr val="tx1"/>
                </a:solidFill>
                <a:latin typeface="+mn-lt"/>
              </a:rPr>
              <a:t>della</a:t>
            </a:r>
            <a:r>
              <a:rPr lang="en-US" altLang="ko-KR" sz="2000" dirty="0">
                <a:solidFill>
                  <a:schemeClr val="tx1"/>
                </a:solidFill>
                <a:latin typeface="+mn-lt"/>
              </a:rPr>
              <a:t> </a:t>
            </a:r>
            <a:r>
              <a:rPr lang="en-US" altLang="ko-KR" sz="2000" dirty="0" err="1">
                <a:solidFill>
                  <a:schemeClr val="tx1"/>
                </a:solidFill>
                <a:latin typeface="+mn-lt"/>
              </a:rPr>
              <a:t>recensione</a:t>
            </a:r>
            <a:r>
              <a:rPr lang="en-US" altLang="ko-KR" sz="2000" dirty="0">
                <a:solidFill>
                  <a:schemeClr val="tx1"/>
                </a:solidFill>
                <a:latin typeface="+mn-lt"/>
              </a:rPr>
              <a:t> e </a:t>
            </a:r>
            <a:r>
              <a:rPr lang="en-US" altLang="ko-KR" sz="2000" dirty="0" err="1">
                <a:solidFill>
                  <a:schemeClr val="tx1"/>
                </a:solidFill>
                <a:latin typeface="+mn-lt"/>
              </a:rPr>
              <a:t>i</a:t>
            </a:r>
            <a:r>
              <a:rPr lang="en-US" altLang="ko-KR" sz="2000" dirty="0">
                <a:solidFill>
                  <a:schemeClr val="tx1"/>
                </a:solidFill>
                <a:latin typeface="+mn-lt"/>
              </a:rPr>
              <a:t> </a:t>
            </a:r>
            <a:r>
              <a:rPr lang="en-US" altLang="ko-KR" sz="2000" dirty="0" err="1">
                <a:solidFill>
                  <a:schemeClr val="tx1"/>
                </a:solidFill>
                <a:latin typeface="+mn-lt"/>
              </a:rPr>
              <a:t>punteggi</a:t>
            </a:r>
            <a:r>
              <a:rPr lang="en-US" altLang="ko-KR" sz="2000" dirty="0">
                <a:solidFill>
                  <a:schemeClr val="tx1"/>
                </a:solidFill>
                <a:latin typeface="+mn-lt"/>
              </a:rPr>
              <a:t>.</a:t>
            </a:r>
          </a:p>
          <a:p>
            <a:endParaRPr lang="it-IT" sz="2000" dirty="0">
              <a:latin typeface="+mn-lt"/>
            </a:endParaRPr>
          </a:p>
        </p:txBody>
      </p:sp>
      <p:pic>
        <p:nvPicPr>
          <p:cNvPr id="15" name="Immagine 14" descr="Immagine che contiene computer, computer, schermata&#10;&#10;Descrizione generata automaticamente">
            <a:extLst>
              <a:ext uri="{FF2B5EF4-FFF2-40B4-BE49-F238E27FC236}">
                <a16:creationId xmlns:a16="http://schemas.microsoft.com/office/drawing/2014/main" id="{EC8EB4C0-71CC-6DC5-41FC-E96BAB5035E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29375" y="5358294"/>
            <a:ext cx="569866" cy="569866"/>
          </a:xfrm>
          <a:prstGeom prst="rect">
            <a:avLst/>
          </a:prstGeom>
        </p:spPr>
      </p:pic>
    </p:spTree>
    <p:extLst>
      <p:ext uri="{BB962C8B-B14F-4D97-AF65-F5344CB8AC3E}">
        <p14:creationId xmlns:p14="http://schemas.microsoft.com/office/powerpoint/2010/main" val="67035078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4547">
                                            <p:txEl>
                                              <p:pRg st="0" end="0"/>
                                            </p:txEl>
                                          </p:spTgt>
                                        </p:tgtEl>
                                        <p:attrNameLst>
                                          <p:attrName>style.visibility</p:attrName>
                                        </p:attrNameLst>
                                      </p:cBhvr>
                                      <p:to>
                                        <p:strVal val="visible"/>
                                      </p:to>
                                    </p:set>
                                    <p:anim calcmode="lin" valueType="num">
                                      <p:cBhvr additive="base">
                                        <p:cTn id="7" dur="500" fill="hold"/>
                                        <p:tgtEl>
                                          <p:spTgt spid="3645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45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7" name="Rectangle 11"/>
          <p:cNvSpPr>
            <a:spLocks noGrp="1" noChangeArrowheads="1"/>
          </p:cNvSpPr>
          <p:nvPr>
            <p:ph type="subTitle" idx="1"/>
          </p:nvPr>
        </p:nvSpPr>
        <p:spPr>
          <a:xfrm>
            <a:off x="1692474" y="2800225"/>
            <a:ext cx="5976664" cy="843988"/>
          </a:xfrm>
          <a:noFill/>
          <a:ln/>
        </p:spPr>
        <p:txBody>
          <a:bodyPr/>
          <a:lstStyle/>
          <a:p>
            <a:r>
              <a:rPr lang="en-US" sz="3600" b="1" dirty="0">
                <a:latin typeface="ADLaM Display" panose="02010000000000000000" pitchFamily="2" charset="0"/>
                <a:ea typeface="ADLaM Display" panose="02010000000000000000" pitchFamily="2" charset="0"/>
                <a:cs typeface="ADLaM Display" panose="02010000000000000000" pitchFamily="2" charset="0"/>
              </a:rPr>
              <a:t>GRAZIE PER L’ATTENZIONE</a:t>
            </a:r>
            <a:endParaRPr lang="ru-RU" sz="3600" b="1" dirty="0">
              <a:ea typeface="ADLaM Display" panose="02010000000000000000" pitchFamily="2" charset="0"/>
              <a:cs typeface="ADLaM Display" panose="02010000000000000000" pitchFamily="2" charset="0"/>
            </a:endParaRPr>
          </a:p>
        </p:txBody>
      </p:sp>
      <p:pic>
        <p:nvPicPr>
          <p:cNvPr id="3" name="Immagine 2" descr="Immagine che contiene testo, Carattere, logo, Elementi grafici&#10;&#10;Descrizione generata automaticamente">
            <a:extLst>
              <a:ext uri="{FF2B5EF4-FFF2-40B4-BE49-F238E27FC236}">
                <a16:creationId xmlns:a16="http://schemas.microsoft.com/office/drawing/2014/main" id="{94063B0F-F877-FA77-42A7-753825618A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4522" y="-674662"/>
            <a:ext cx="5544616" cy="3474887"/>
          </a:xfrm>
          <a:prstGeom prst="rect">
            <a:avLst/>
          </a:prstGeom>
        </p:spPr>
      </p:pic>
    </p:spTree>
    <p:extLst>
      <p:ext uri="{BB962C8B-B14F-4D97-AF65-F5344CB8AC3E}">
        <p14:creationId xmlns:p14="http://schemas.microsoft.com/office/powerpoint/2010/main" val="131043216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4827">
                                            <p:txEl>
                                              <p:pRg st="0" end="0"/>
                                            </p:txEl>
                                          </p:spTgt>
                                        </p:tgtEl>
                                        <p:attrNameLst>
                                          <p:attrName>style.visibility</p:attrName>
                                        </p:attrNameLst>
                                      </p:cBhvr>
                                      <p:to>
                                        <p:strVal val="visible"/>
                                      </p:to>
                                    </p:set>
                                    <p:animEffect transition="in" filter="fade">
                                      <p:cBhvr>
                                        <p:cTn id="7" dur="1000"/>
                                        <p:tgtEl>
                                          <p:spTgt spid="34827">
                                            <p:txEl>
                                              <p:pRg st="0" end="0"/>
                                            </p:txEl>
                                          </p:spTgt>
                                        </p:tgtEl>
                                      </p:cBhvr>
                                    </p:animEffect>
                                    <p:anim calcmode="lin" valueType="num">
                                      <p:cBhvr>
                                        <p:cTn id="8" dur="1000" fill="hold"/>
                                        <p:tgtEl>
                                          <p:spTgt spid="3482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482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1825625" y="-98598"/>
            <a:ext cx="6913563" cy="1143000"/>
          </a:xfrm>
        </p:spPr>
        <p:txBody>
          <a:bodyPr wrap="square" anchor="ctr">
            <a:normAutofit/>
          </a:bodyPr>
          <a:lstStyle/>
          <a:p>
            <a:r>
              <a:rPr lang="en-US"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PREPROCESSING</a:t>
            </a:r>
          </a:p>
        </p:txBody>
      </p:sp>
      <p:sp>
        <p:nvSpPr>
          <p:cNvPr id="364547" name="Rectangle 3"/>
          <p:cNvSpPr>
            <a:spLocks noGrp="1" noChangeArrowheads="1"/>
          </p:cNvSpPr>
          <p:nvPr>
            <p:ph idx="1"/>
          </p:nvPr>
        </p:nvSpPr>
        <p:spPr>
          <a:xfrm>
            <a:off x="1971254" y="837506"/>
            <a:ext cx="6767934" cy="1296144"/>
          </a:xfrm>
        </p:spPr>
        <p:txBody>
          <a:bodyPr wrap="square" anchor="t">
            <a:normAutofit lnSpcReduction="10000"/>
          </a:bodyPr>
          <a:lstStyle/>
          <a:p>
            <a:pPr marL="0" indent="0">
              <a:buNone/>
            </a:pPr>
            <a:r>
              <a:rPr lang="it-IT" altLang="ko-KR" dirty="0">
                <a:solidFill>
                  <a:schemeClr val="tx1"/>
                </a:solidFill>
              </a:rPr>
              <a:t>Dopo un'attenta analisi e una revisione dettagliata dei nostri requisiti funzionali, abbiamo identificato alcuni campi che non sono essenziali per il nostro dataset e possono quindi essere eliminati, i campi in questione sono:</a:t>
            </a:r>
          </a:p>
        </p:txBody>
      </p:sp>
      <p:sp>
        <p:nvSpPr>
          <p:cNvPr id="6" name="Slide Number Placeholder 5"/>
          <p:cNvSpPr>
            <a:spLocks noGrp="1"/>
          </p:cNvSpPr>
          <p:nvPr>
            <p:ph type="sldNum" sz="quarter" idx="12"/>
          </p:nvPr>
        </p:nvSpPr>
        <p:spPr>
          <a:xfrm>
            <a:off x="6554788" y="6526213"/>
            <a:ext cx="2133600" cy="196850"/>
          </a:xfrm>
        </p:spPr>
        <p:txBody>
          <a:bodyPr wrap="square" anchor="t">
            <a:normAutofit/>
          </a:bodyPr>
          <a:lstStyle/>
          <a:p>
            <a:pPr>
              <a:lnSpc>
                <a:spcPct val="90000"/>
              </a:lnSpc>
              <a:spcAft>
                <a:spcPts val="600"/>
              </a:spcAft>
            </a:pPr>
            <a:fld id="{F2B31DBE-93FE-4C73-AA59-41D93BBF8F6F}" type="slidenum">
              <a:rPr lang="ru-RU" sz="700"/>
              <a:pPr>
                <a:lnSpc>
                  <a:spcPct val="90000"/>
                </a:lnSpc>
                <a:spcAft>
                  <a:spcPts val="600"/>
                </a:spcAft>
              </a:pPr>
              <a:t>4</a:t>
            </a:fld>
            <a:endParaRPr lang="ru-RU" sz="700"/>
          </a:p>
        </p:txBody>
      </p:sp>
      <p:pic>
        <p:nvPicPr>
          <p:cNvPr id="3" name="Immagine 2" descr="Immagine che contiene testo, Carattere, logo, Elementi grafici&#10;&#10;Descrizione generata automaticamente">
            <a:extLst>
              <a:ext uri="{FF2B5EF4-FFF2-40B4-BE49-F238E27FC236}">
                <a16:creationId xmlns:a16="http://schemas.microsoft.com/office/drawing/2014/main" id="{4A06F32B-58EA-66D0-6155-53E1A988D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54081" y="4756272"/>
            <a:ext cx="3083661" cy="1726852"/>
          </a:xfrm>
          <a:prstGeom prst="rect">
            <a:avLst/>
          </a:prstGeom>
        </p:spPr>
      </p:pic>
      <p:sp>
        <p:nvSpPr>
          <p:cNvPr id="2" name="CasellaDiTesto 1">
            <a:extLst>
              <a:ext uri="{FF2B5EF4-FFF2-40B4-BE49-F238E27FC236}">
                <a16:creationId xmlns:a16="http://schemas.microsoft.com/office/drawing/2014/main" id="{4959D1E1-FFB5-F6E1-E2DB-887AE1CAA7AB}"/>
              </a:ext>
            </a:extLst>
          </p:cNvPr>
          <p:cNvSpPr txBox="1"/>
          <p:nvPr/>
        </p:nvSpPr>
        <p:spPr>
          <a:xfrm>
            <a:off x="1971870" y="2214076"/>
            <a:ext cx="3230972" cy="2431435"/>
          </a:xfrm>
          <a:prstGeom prst="rect">
            <a:avLst/>
          </a:prstGeom>
          <a:noFill/>
        </p:spPr>
        <p:txBody>
          <a:bodyPr wrap="square" rtlCol="0">
            <a:spAutoFit/>
          </a:bodyPr>
          <a:lstStyle/>
          <a:p>
            <a:pPr marL="342900" indent="-342900">
              <a:buFont typeface="Arial" panose="020B0604020202020204" pitchFamily="34" charset="0"/>
              <a:buChar char="•"/>
            </a:pPr>
            <a:r>
              <a:rPr lang="it-IT" altLang="ko-KR" sz="2000" dirty="0" err="1">
                <a:solidFill>
                  <a:schemeClr val="tx1"/>
                </a:solidFill>
                <a:latin typeface="+mn-lt"/>
              </a:rPr>
              <a:t>members</a:t>
            </a:r>
            <a:r>
              <a:rPr lang="it-IT" altLang="ko-KR" sz="2000" dirty="0">
                <a:solidFill>
                  <a:schemeClr val="tx1"/>
                </a:solidFill>
                <a:latin typeface="+mn-lt"/>
              </a:rPr>
              <a:t>: (anime.csv) </a:t>
            </a:r>
          </a:p>
          <a:p>
            <a:pPr marL="342900" indent="-342900">
              <a:buFont typeface="Arial" panose="020B0604020202020204" pitchFamily="34" charset="0"/>
              <a:buChar char="•"/>
            </a:pPr>
            <a:r>
              <a:rPr lang="it-IT" altLang="ko-KR" sz="2000" dirty="0" err="1">
                <a:solidFill>
                  <a:schemeClr val="tx1"/>
                </a:solidFill>
                <a:latin typeface="+mn-lt"/>
              </a:rPr>
              <a:t>ranked</a:t>
            </a:r>
            <a:r>
              <a:rPr lang="it-IT" altLang="ko-KR" sz="2000" dirty="0">
                <a:solidFill>
                  <a:schemeClr val="tx1"/>
                </a:solidFill>
                <a:latin typeface="+mn-lt"/>
              </a:rPr>
              <a:t>: (anime.csv)</a:t>
            </a:r>
          </a:p>
          <a:p>
            <a:pPr marL="342900" indent="-342900">
              <a:buFont typeface="Arial" panose="020B0604020202020204" pitchFamily="34" charset="0"/>
              <a:buChar char="•"/>
            </a:pPr>
            <a:r>
              <a:rPr lang="it-IT" altLang="ko-KR" sz="2000" dirty="0" err="1">
                <a:solidFill>
                  <a:schemeClr val="tx1"/>
                </a:solidFill>
                <a:latin typeface="+mn-lt"/>
              </a:rPr>
              <a:t>pupularity</a:t>
            </a:r>
            <a:r>
              <a:rPr lang="it-IT" altLang="ko-KR" sz="2000" dirty="0">
                <a:solidFill>
                  <a:schemeClr val="tx1"/>
                </a:solidFill>
                <a:latin typeface="+mn-lt"/>
              </a:rPr>
              <a:t> : (anime.csv)</a:t>
            </a:r>
          </a:p>
          <a:p>
            <a:pPr marL="342900" indent="-342900">
              <a:buFont typeface="Arial" panose="020B0604020202020204" pitchFamily="34" charset="0"/>
              <a:buChar char="•"/>
            </a:pPr>
            <a:r>
              <a:rPr lang="it-IT" altLang="ko-KR" sz="2000" dirty="0">
                <a:solidFill>
                  <a:schemeClr val="tx1"/>
                </a:solidFill>
                <a:latin typeface="+mn-lt"/>
              </a:rPr>
              <a:t>link: (anime.csv)</a:t>
            </a:r>
          </a:p>
          <a:p>
            <a:pPr marL="342900" indent="-342900">
              <a:buFont typeface="Arial" panose="020B0604020202020204" pitchFamily="34" charset="0"/>
              <a:buChar char="•"/>
            </a:pPr>
            <a:r>
              <a:rPr lang="it-IT" altLang="ko-KR" sz="2000" dirty="0">
                <a:solidFill>
                  <a:schemeClr val="tx1"/>
                </a:solidFill>
                <a:latin typeface="+mn-lt"/>
              </a:rPr>
              <a:t>link: (profile.csv)</a:t>
            </a:r>
          </a:p>
          <a:p>
            <a:pPr marL="342900" indent="-342900">
              <a:buFont typeface="Arial" panose="020B0604020202020204" pitchFamily="34" charset="0"/>
              <a:buChar char="•"/>
            </a:pPr>
            <a:r>
              <a:rPr lang="it-IT" altLang="ko-KR" sz="2000" dirty="0">
                <a:solidFill>
                  <a:schemeClr val="tx1"/>
                </a:solidFill>
                <a:latin typeface="+mn-lt"/>
              </a:rPr>
              <a:t>link: (review.csv)</a:t>
            </a:r>
          </a:p>
          <a:p>
            <a:endParaRPr lang="it-IT" dirty="0"/>
          </a:p>
        </p:txBody>
      </p:sp>
      <p:sp>
        <p:nvSpPr>
          <p:cNvPr id="8" name="CasellaDiTesto 7">
            <a:extLst>
              <a:ext uri="{FF2B5EF4-FFF2-40B4-BE49-F238E27FC236}">
                <a16:creationId xmlns:a16="http://schemas.microsoft.com/office/drawing/2014/main" id="{1617BBE1-F4E6-89A8-59E5-4363EC2986B7}"/>
              </a:ext>
            </a:extLst>
          </p:cNvPr>
          <p:cNvSpPr txBox="1"/>
          <p:nvPr/>
        </p:nvSpPr>
        <p:spPr>
          <a:xfrm>
            <a:off x="1971254" y="4275811"/>
            <a:ext cx="7066036" cy="2554545"/>
          </a:xfrm>
          <a:prstGeom prst="rect">
            <a:avLst/>
          </a:prstGeom>
          <a:noFill/>
        </p:spPr>
        <p:txBody>
          <a:bodyPr wrap="square" rtlCol="0">
            <a:spAutoFit/>
          </a:bodyPr>
          <a:lstStyle/>
          <a:p>
            <a:r>
              <a:rPr lang="it-IT" altLang="ko-KR" sz="2000" dirty="0">
                <a:solidFill>
                  <a:schemeClr val="tx1"/>
                </a:solidFill>
                <a:latin typeface="+mn-lt"/>
              </a:rPr>
              <a:t>La motivazione principale di questa scelta risiede nel fatto che i campo in questione non offrono un contributo sostanziale alla realizzazione degli obiettivi prefissati per il nostro contesto operativo. Per effettuare la cancellazione dei campi sopra citati abbiamo utilizzato Python con la libreria </a:t>
            </a:r>
            <a:r>
              <a:rPr lang="it-IT" altLang="ko-KR" sz="2000" dirty="0" err="1">
                <a:solidFill>
                  <a:schemeClr val="tx1"/>
                </a:solidFill>
                <a:latin typeface="+mn-lt"/>
              </a:rPr>
              <a:t>pandas</a:t>
            </a:r>
            <a:r>
              <a:rPr lang="it-IT" altLang="ko-KR" sz="2000" dirty="0">
                <a:solidFill>
                  <a:schemeClr val="tx1"/>
                </a:solidFill>
                <a:latin typeface="+mn-lt"/>
              </a:rPr>
              <a:t> tramite IDE </a:t>
            </a:r>
            <a:r>
              <a:rPr lang="it-IT" altLang="ko-KR" sz="2000" dirty="0" err="1">
                <a:solidFill>
                  <a:schemeClr val="tx1"/>
                </a:solidFill>
                <a:latin typeface="+mn-lt"/>
              </a:rPr>
              <a:t>VisualStudio</a:t>
            </a:r>
            <a:r>
              <a:rPr lang="it-IT" altLang="ko-KR" sz="2000" dirty="0">
                <a:solidFill>
                  <a:schemeClr val="tx1"/>
                </a:solidFill>
                <a:latin typeface="+mn-lt"/>
              </a:rPr>
              <a:t> Code. Inoltre dopo la cancellazione sono state eliminate anche delle ridondanze.</a:t>
            </a:r>
          </a:p>
          <a:p>
            <a:endParaRPr lang="it-IT" sz="2000" dirty="0">
              <a:latin typeface="+mn-lt"/>
            </a:endParaRPr>
          </a:p>
        </p:txBody>
      </p:sp>
      <p:pic>
        <p:nvPicPr>
          <p:cNvPr id="10" name="Immagine 9" descr="Immagine che contiene schermata, clipart, design&#10;&#10;Descrizione generata automaticamente">
            <a:extLst>
              <a:ext uri="{FF2B5EF4-FFF2-40B4-BE49-F238E27FC236}">
                <a16:creationId xmlns:a16="http://schemas.microsoft.com/office/drawing/2014/main" id="{BE372494-29E6-B06E-B143-3F8A986048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978" y="2477015"/>
            <a:ext cx="1402382" cy="1402382"/>
          </a:xfrm>
          <a:prstGeom prst="rect">
            <a:avLst/>
          </a:prstGeom>
        </p:spPr>
      </p:pic>
    </p:spTree>
    <p:extLst>
      <p:ext uri="{BB962C8B-B14F-4D97-AF65-F5344CB8AC3E}">
        <p14:creationId xmlns:p14="http://schemas.microsoft.com/office/powerpoint/2010/main" val="13788219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4547">
                                            <p:txEl>
                                              <p:pRg st="0" end="0"/>
                                            </p:txEl>
                                          </p:spTgt>
                                        </p:tgtEl>
                                        <p:attrNameLst>
                                          <p:attrName>style.visibility</p:attrName>
                                        </p:attrNameLst>
                                      </p:cBhvr>
                                      <p:to>
                                        <p:strVal val="visible"/>
                                      </p:to>
                                    </p:set>
                                    <p:anim calcmode="lin" valueType="num">
                                      <p:cBhvr additive="base">
                                        <p:cTn id="7" dur="500" fill="hold"/>
                                        <p:tgtEl>
                                          <p:spTgt spid="3645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45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
                                            <p:txEl>
                                              <p:pRg st="0" end="0"/>
                                            </p:txEl>
                                          </p:spTgt>
                                        </p:tgtEl>
                                        <p:attrNameLst>
                                          <p:attrName>style.visibility</p:attrName>
                                        </p:attrNameLst>
                                      </p:cBhvr>
                                      <p:to>
                                        <p:strVal val="visible"/>
                                      </p:to>
                                    </p:set>
                                    <p:animEffect transition="in" filter="fade">
                                      <p:cBhvr>
                                        <p:cTn id="20" dur="1000"/>
                                        <p:tgtEl>
                                          <p:spTgt spid="2">
                                            <p:txEl>
                                              <p:pRg st="0" end="0"/>
                                            </p:txEl>
                                          </p:spTgt>
                                        </p:tgtEl>
                                      </p:cBhvr>
                                    </p:animEffect>
                                    <p:anim calcmode="lin" valueType="num">
                                      <p:cBhvr>
                                        <p:cTn id="21"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animEffect transition="in" filter="fade">
                                      <p:cBhvr>
                                        <p:cTn id="27" dur="1000"/>
                                        <p:tgtEl>
                                          <p:spTgt spid="2">
                                            <p:txEl>
                                              <p:pRg st="1" end="1"/>
                                            </p:txEl>
                                          </p:spTgt>
                                        </p:tgtEl>
                                      </p:cBhvr>
                                    </p:animEffect>
                                    <p:anim calcmode="lin" valueType="num">
                                      <p:cBhvr>
                                        <p:cTn id="2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1000"/>
                                        <p:tgtEl>
                                          <p:spTgt spid="2">
                                            <p:txEl>
                                              <p:pRg st="2" end="2"/>
                                            </p:txEl>
                                          </p:spTgt>
                                        </p:tgtEl>
                                      </p:cBhvr>
                                    </p:animEffect>
                                    <p:anim calcmode="lin" valueType="num">
                                      <p:cBhvr>
                                        <p:cTn id="3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2">
                                            <p:txEl>
                                              <p:pRg st="3" end="3"/>
                                            </p:txEl>
                                          </p:spTgt>
                                        </p:tgtEl>
                                        <p:attrNameLst>
                                          <p:attrName>style.visibility</p:attrName>
                                        </p:attrNameLst>
                                      </p:cBhvr>
                                      <p:to>
                                        <p:strVal val="visible"/>
                                      </p:to>
                                    </p:set>
                                    <p:animEffect transition="in" filter="fade">
                                      <p:cBhvr>
                                        <p:cTn id="41" dur="1000"/>
                                        <p:tgtEl>
                                          <p:spTgt spid="2">
                                            <p:txEl>
                                              <p:pRg st="3" end="3"/>
                                            </p:txEl>
                                          </p:spTgt>
                                        </p:tgtEl>
                                      </p:cBhvr>
                                    </p:animEffect>
                                    <p:anim calcmode="lin" valueType="num">
                                      <p:cBhvr>
                                        <p:cTn id="4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4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2">
                                            <p:txEl>
                                              <p:pRg st="4" end="4"/>
                                            </p:txEl>
                                          </p:spTgt>
                                        </p:tgtEl>
                                        <p:attrNameLst>
                                          <p:attrName>style.visibility</p:attrName>
                                        </p:attrNameLst>
                                      </p:cBhvr>
                                      <p:to>
                                        <p:strVal val="visible"/>
                                      </p:to>
                                    </p:set>
                                    <p:animEffect transition="in" filter="fade">
                                      <p:cBhvr>
                                        <p:cTn id="48" dur="1000"/>
                                        <p:tgtEl>
                                          <p:spTgt spid="2">
                                            <p:txEl>
                                              <p:pRg st="4" end="4"/>
                                            </p:txEl>
                                          </p:spTgt>
                                        </p:tgtEl>
                                      </p:cBhvr>
                                    </p:animEffect>
                                    <p:anim calcmode="lin" valueType="num">
                                      <p:cBhvr>
                                        <p:cTn id="49"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50"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2">
                                            <p:txEl>
                                              <p:pRg st="5" end="5"/>
                                            </p:txEl>
                                          </p:spTgt>
                                        </p:tgtEl>
                                        <p:attrNameLst>
                                          <p:attrName>style.visibility</p:attrName>
                                        </p:attrNameLst>
                                      </p:cBhvr>
                                      <p:to>
                                        <p:strVal val="visible"/>
                                      </p:to>
                                    </p:set>
                                    <p:animEffect transition="in" filter="fade">
                                      <p:cBhvr>
                                        <p:cTn id="55" dur="1000"/>
                                        <p:tgtEl>
                                          <p:spTgt spid="2">
                                            <p:txEl>
                                              <p:pRg st="5" end="5"/>
                                            </p:txEl>
                                          </p:spTgt>
                                        </p:tgtEl>
                                      </p:cBhvr>
                                    </p:animEffect>
                                    <p:anim calcmode="lin" valueType="num">
                                      <p:cBhvr>
                                        <p:cTn id="56"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7"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fade">
                                      <p:cBhvr>
                                        <p:cTn id="62" dur="1000"/>
                                        <p:tgtEl>
                                          <p:spTgt spid="8"/>
                                        </p:tgtEl>
                                      </p:cBhvr>
                                    </p:animEffect>
                                    <p:anim calcmode="lin" valueType="num">
                                      <p:cBhvr>
                                        <p:cTn id="63" dur="1000" fill="hold"/>
                                        <p:tgtEl>
                                          <p:spTgt spid="8"/>
                                        </p:tgtEl>
                                        <p:attrNameLst>
                                          <p:attrName>ppt_x</p:attrName>
                                        </p:attrNameLst>
                                      </p:cBhvr>
                                      <p:tavLst>
                                        <p:tav tm="0">
                                          <p:val>
                                            <p:strVal val="#ppt_x"/>
                                          </p:val>
                                        </p:tav>
                                        <p:tav tm="100000">
                                          <p:val>
                                            <p:strVal val="#ppt_x"/>
                                          </p:val>
                                        </p:tav>
                                      </p:tavLst>
                                    </p:anim>
                                    <p:anim calcmode="lin" valueType="num">
                                      <p:cBhvr>
                                        <p:cTn id="6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7" grpId="0" build="p"/>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1825625" y="-98598"/>
            <a:ext cx="6913563" cy="1143000"/>
          </a:xfrm>
        </p:spPr>
        <p:txBody>
          <a:bodyPr wrap="square" anchor="ctr">
            <a:normAutofit/>
          </a:bodyPr>
          <a:lstStyle/>
          <a:p>
            <a:r>
              <a:rPr lang="en-US"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PREPROCESSING</a:t>
            </a:r>
          </a:p>
        </p:txBody>
      </p:sp>
      <p:sp>
        <p:nvSpPr>
          <p:cNvPr id="364547" name="Rectangle 3"/>
          <p:cNvSpPr>
            <a:spLocks noGrp="1" noChangeArrowheads="1"/>
          </p:cNvSpPr>
          <p:nvPr>
            <p:ph idx="1"/>
          </p:nvPr>
        </p:nvSpPr>
        <p:spPr>
          <a:xfrm>
            <a:off x="2556570" y="1708182"/>
            <a:ext cx="5829184" cy="2520280"/>
          </a:xfrm>
        </p:spPr>
        <p:txBody>
          <a:bodyPr wrap="square" anchor="t">
            <a:normAutofit fontScale="92500" lnSpcReduction="10000"/>
          </a:bodyPr>
          <a:lstStyle/>
          <a:p>
            <a:pPr marL="0" indent="0">
              <a:buNone/>
            </a:pPr>
            <a:r>
              <a:rPr lang="it-IT" altLang="ko-KR" dirty="0">
                <a:solidFill>
                  <a:schemeClr val="tx1"/>
                </a:solidFill>
              </a:rPr>
              <a:t>Abbiamo proceduto con l'aggiunta di una colonna "password" all'interno del file "</a:t>
            </a:r>
            <a:r>
              <a:rPr lang="it-IT" altLang="ko-KR" dirty="0" err="1">
                <a:solidFill>
                  <a:schemeClr val="tx1"/>
                </a:solidFill>
              </a:rPr>
              <a:t>profiles.csv</a:t>
            </a:r>
            <a:r>
              <a:rPr lang="it-IT" altLang="ko-KR" dirty="0">
                <a:solidFill>
                  <a:schemeClr val="tx1"/>
                </a:solidFill>
              </a:rPr>
              <a:t>", che sarà utile durante l'esercizio dell'applicazione. Inizialmente, dopo la creazione della colonna "password", abbiamo generato una password casuale non criptata per tutti gli utenti preesistenti. Questo approccio è stato adottato poiché il processo di criptazione tramite la libreria </a:t>
            </a:r>
            <a:r>
              <a:rPr lang="it-IT" altLang="ko-KR" dirty="0" err="1">
                <a:solidFill>
                  <a:schemeClr val="tx1"/>
                </a:solidFill>
              </a:rPr>
              <a:t>bcrypt</a:t>
            </a:r>
            <a:r>
              <a:rPr lang="it-IT" altLang="ko-KR" dirty="0">
                <a:solidFill>
                  <a:schemeClr val="tx1"/>
                </a:solidFill>
              </a:rPr>
              <a:t> avrebbe richiesto molto tempo.</a:t>
            </a:r>
          </a:p>
          <a:p>
            <a:pPr marL="0" indent="0">
              <a:buNone/>
            </a:pPr>
            <a:endParaRPr lang="it-IT" altLang="ko-KR" dirty="0">
              <a:solidFill>
                <a:schemeClr val="tx1"/>
              </a:solidFill>
            </a:endParaRPr>
          </a:p>
        </p:txBody>
      </p:sp>
      <p:sp>
        <p:nvSpPr>
          <p:cNvPr id="6" name="Slide Number Placeholder 5"/>
          <p:cNvSpPr>
            <a:spLocks noGrp="1"/>
          </p:cNvSpPr>
          <p:nvPr>
            <p:ph type="sldNum" sz="quarter" idx="12"/>
          </p:nvPr>
        </p:nvSpPr>
        <p:spPr>
          <a:xfrm>
            <a:off x="6554788" y="6526213"/>
            <a:ext cx="2133600" cy="196850"/>
          </a:xfrm>
        </p:spPr>
        <p:txBody>
          <a:bodyPr wrap="square" anchor="t">
            <a:normAutofit/>
          </a:bodyPr>
          <a:lstStyle/>
          <a:p>
            <a:pPr>
              <a:lnSpc>
                <a:spcPct val="90000"/>
              </a:lnSpc>
              <a:spcAft>
                <a:spcPts val="600"/>
              </a:spcAft>
            </a:pPr>
            <a:fld id="{F2B31DBE-93FE-4C73-AA59-41D93BBF8F6F}" type="slidenum">
              <a:rPr lang="ru-RU" sz="700"/>
              <a:pPr>
                <a:lnSpc>
                  <a:spcPct val="90000"/>
                </a:lnSpc>
                <a:spcAft>
                  <a:spcPts val="600"/>
                </a:spcAft>
              </a:pPr>
              <a:t>5</a:t>
            </a:fld>
            <a:endParaRPr lang="ru-RU" sz="700"/>
          </a:p>
        </p:txBody>
      </p:sp>
      <p:pic>
        <p:nvPicPr>
          <p:cNvPr id="3" name="Immagine 2" descr="Immagine che contiene testo, Carattere, logo, Elementi grafici&#10;&#10;Descrizione generata automaticamente">
            <a:extLst>
              <a:ext uri="{FF2B5EF4-FFF2-40B4-BE49-F238E27FC236}">
                <a16:creationId xmlns:a16="http://schemas.microsoft.com/office/drawing/2014/main" id="{4A06F32B-58EA-66D0-6155-53E1A988D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54081" y="4756272"/>
            <a:ext cx="3083661" cy="1726852"/>
          </a:xfrm>
          <a:prstGeom prst="rect">
            <a:avLst/>
          </a:prstGeom>
        </p:spPr>
      </p:pic>
      <p:pic>
        <p:nvPicPr>
          <p:cNvPr id="4" name="Immagine 3">
            <a:extLst>
              <a:ext uri="{FF2B5EF4-FFF2-40B4-BE49-F238E27FC236}">
                <a16:creationId xmlns:a16="http://schemas.microsoft.com/office/drawing/2014/main" id="{338CF3DA-AF73-DDC6-4650-9EF36718E0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2743" y="4440372"/>
            <a:ext cx="1179326" cy="1179326"/>
          </a:xfrm>
          <a:prstGeom prst="rect">
            <a:avLst/>
          </a:prstGeom>
        </p:spPr>
      </p:pic>
    </p:spTree>
    <p:extLst>
      <p:ext uri="{BB962C8B-B14F-4D97-AF65-F5344CB8AC3E}">
        <p14:creationId xmlns:p14="http://schemas.microsoft.com/office/powerpoint/2010/main" val="10394832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64547">
                                            <p:txEl>
                                              <p:pRg st="0" end="0"/>
                                            </p:txEl>
                                          </p:spTgt>
                                        </p:tgtEl>
                                        <p:attrNameLst>
                                          <p:attrName>style.visibility</p:attrName>
                                        </p:attrNameLst>
                                      </p:cBhvr>
                                      <p:to>
                                        <p:strVal val="visible"/>
                                      </p:to>
                                    </p:set>
                                    <p:animEffect transition="in" filter="fade">
                                      <p:cBhvr>
                                        <p:cTn id="12" dur="1000"/>
                                        <p:tgtEl>
                                          <p:spTgt spid="364547">
                                            <p:txEl>
                                              <p:pRg st="0" end="0"/>
                                            </p:txEl>
                                          </p:spTgt>
                                        </p:tgtEl>
                                      </p:cBhvr>
                                    </p:animEffect>
                                    <p:anim calcmode="lin" valueType="num">
                                      <p:cBhvr>
                                        <p:cTn id="13" dur="1000" fill="hold"/>
                                        <p:tgtEl>
                                          <p:spTgt spid="36454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6454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1825625" y="-98598"/>
            <a:ext cx="6913563" cy="1143000"/>
          </a:xfrm>
        </p:spPr>
        <p:txBody>
          <a:bodyPr wrap="square" anchor="ctr">
            <a:normAutofit/>
          </a:bodyPr>
          <a:lstStyle/>
          <a:p>
            <a:r>
              <a:rPr lang="en-US"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PREPROCESSING</a:t>
            </a:r>
          </a:p>
        </p:txBody>
      </p:sp>
      <p:sp>
        <p:nvSpPr>
          <p:cNvPr id="364547" name="Rectangle 3"/>
          <p:cNvSpPr>
            <a:spLocks noGrp="1" noChangeArrowheads="1"/>
          </p:cNvSpPr>
          <p:nvPr>
            <p:ph idx="1"/>
          </p:nvPr>
        </p:nvSpPr>
        <p:spPr>
          <a:xfrm>
            <a:off x="2556570" y="1269629"/>
            <a:ext cx="5829184" cy="5256584"/>
          </a:xfrm>
        </p:spPr>
        <p:txBody>
          <a:bodyPr wrap="square" anchor="t">
            <a:normAutofit lnSpcReduction="10000"/>
          </a:bodyPr>
          <a:lstStyle/>
          <a:p>
            <a:pPr marL="0" indent="0">
              <a:buNone/>
            </a:pPr>
            <a:r>
              <a:rPr lang="it-IT" altLang="ko-KR" dirty="0">
                <a:solidFill>
                  <a:schemeClr val="tx1"/>
                </a:solidFill>
              </a:rPr>
              <a:t>I dataset in </a:t>
            </a:r>
            <a:r>
              <a:rPr lang="it-IT" altLang="ko-KR" dirty="0" err="1">
                <a:solidFill>
                  <a:schemeClr val="tx1"/>
                </a:solidFill>
              </a:rPr>
              <a:t>oggetto,presentano</a:t>
            </a:r>
            <a:r>
              <a:rPr lang="it-IT" altLang="ko-KR" dirty="0">
                <a:solidFill>
                  <a:schemeClr val="tx1"/>
                </a:solidFill>
              </a:rPr>
              <a:t> specifici identificatori univoci. In particolare, i campi identificatori sono denominati </a:t>
            </a:r>
            <a:r>
              <a:rPr lang="it-IT" altLang="ko-KR" dirty="0" err="1">
                <a:solidFill>
                  <a:schemeClr val="tx1"/>
                </a:solidFill>
              </a:rPr>
              <a:t>uid</a:t>
            </a:r>
            <a:r>
              <a:rPr lang="it-IT" altLang="ko-KR" dirty="0">
                <a:solidFill>
                  <a:schemeClr val="tx1"/>
                </a:solidFill>
              </a:rPr>
              <a:t> per anime.csv e review.csv, e </a:t>
            </a:r>
            <a:r>
              <a:rPr lang="it-IT" altLang="ko-KR" dirty="0" err="1">
                <a:solidFill>
                  <a:schemeClr val="tx1"/>
                </a:solidFill>
              </a:rPr>
              <a:t>profile</a:t>
            </a:r>
            <a:r>
              <a:rPr lang="it-IT" altLang="ko-KR" dirty="0">
                <a:solidFill>
                  <a:schemeClr val="tx1"/>
                </a:solidFill>
              </a:rPr>
              <a:t> per profiles.csv. Tuttavia, questi identificatori non vengono riconosciuti da </a:t>
            </a:r>
            <a:r>
              <a:rPr lang="it-IT" altLang="ko-KR" dirty="0" err="1">
                <a:solidFill>
                  <a:schemeClr val="tx1"/>
                </a:solidFill>
              </a:rPr>
              <a:t>MongoDB</a:t>
            </a:r>
            <a:r>
              <a:rPr lang="it-IT" altLang="ko-KR" dirty="0">
                <a:solidFill>
                  <a:schemeClr val="tx1"/>
                </a:solidFill>
              </a:rPr>
              <a:t> come campi _id, che rappresentano gli identificatori primari per ciascun documento all'interno di una collezione.</a:t>
            </a:r>
          </a:p>
          <a:p>
            <a:pPr marL="0" indent="0">
              <a:buNone/>
            </a:pPr>
            <a:endParaRPr lang="it-IT" altLang="ko-KR" dirty="0">
              <a:solidFill>
                <a:schemeClr val="tx1"/>
              </a:solidFill>
            </a:endParaRPr>
          </a:p>
          <a:p>
            <a:pPr marL="0" indent="0">
              <a:buNone/>
            </a:pPr>
            <a:r>
              <a:rPr lang="it-IT" altLang="ko-KR" dirty="0">
                <a:solidFill>
                  <a:schemeClr val="tx1"/>
                </a:solidFill>
              </a:rPr>
              <a:t>Per mantenere l'integrità referenziale tra le collezioni, abbiamo deciso di rinominare i campi </a:t>
            </a:r>
            <a:r>
              <a:rPr lang="it-IT" altLang="ko-KR" dirty="0" err="1">
                <a:solidFill>
                  <a:schemeClr val="tx1"/>
                </a:solidFill>
              </a:rPr>
              <a:t>uid</a:t>
            </a:r>
            <a:r>
              <a:rPr lang="it-IT" altLang="ko-KR" dirty="0">
                <a:solidFill>
                  <a:schemeClr val="tx1"/>
                </a:solidFill>
              </a:rPr>
              <a:t> e </a:t>
            </a:r>
            <a:r>
              <a:rPr lang="it-IT" altLang="ko-KR" dirty="0" err="1">
                <a:solidFill>
                  <a:schemeClr val="tx1"/>
                </a:solidFill>
              </a:rPr>
              <a:t>profile</a:t>
            </a:r>
            <a:r>
              <a:rPr lang="it-IT" altLang="ko-KR" dirty="0">
                <a:solidFill>
                  <a:schemeClr val="tx1"/>
                </a:solidFill>
              </a:rPr>
              <a:t> in _id. Questa operazione garantisce che i campi esistenti come identificatori univoci nei file originali siano direttamente utilizzati come identificatori principali nelle collezioni di </a:t>
            </a:r>
            <a:r>
              <a:rPr lang="it-IT" altLang="ko-KR" dirty="0" err="1">
                <a:solidFill>
                  <a:schemeClr val="tx1"/>
                </a:solidFill>
              </a:rPr>
              <a:t>MongoDB</a:t>
            </a:r>
            <a:r>
              <a:rPr lang="it-IT" altLang="ko-KR" dirty="0">
                <a:solidFill>
                  <a:schemeClr val="tx1"/>
                </a:solidFill>
              </a:rPr>
              <a:t>, senza necessità di generare nuovi </a:t>
            </a:r>
            <a:r>
              <a:rPr lang="it-IT" altLang="ko-KR" dirty="0" err="1">
                <a:solidFill>
                  <a:schemeClr val="tx1"/>
                </a:solidFill>
              </a:rPr>
              <a:t>ObjectId.In</a:t>
            </a:r>
            <a:r>
              <a:rPr lang="it-IT" altLang="ko-KR" dirty="0">
                <a:solidFill>
                  <a:schemeClr val="tx1"/>
                </a:solidFill>
              </a:rPr>
              <a:t> tal modo, preserviamo le relazioni esistenti tra le collezioni e facilitano l'accesso e l'integrità dei dati.</a:t>
            </a:r>
          </a:p>
          <a:p>
            <a:pPr marL="0" indent="0">
              <a:buNone/>
            </a:pPr>
            <a:endParaRPr lang="it-IT" altLang="ko-KR" dirty="0">
              <a:solidFill>
                <a:schemeClr val="tx1"/>
              </a:solidFill>
            </a:endParaRPr>
          </a:p>
        </p:txBody>
      </p:sp>
      <p:sp>
        <p:nvSpPr>
          <p:cNvPr id="6" name="Slide Number Placeholder 5"/>
          <p:cNvSpPr>
            <a:spLocks noGrp="1"/>
          </p:cNvSpPr>
          <p:nvPr>
            <p:ph type="sldNum" sz="quarter" idx="12"/>
          </p:nvPr>
        </p:nvSpPr>
        <p:spPr>
          <a:xfrm>
            <a:off x="6554788" y="6526213"/>
            <a:ext cx="2133600" cy="196850"/>
          </a:xfrm>
        </p:spPr>
        <p:txBody>
          <a:bodyPr wrap="square" anchor="t">
            <a:normAutofit/>
          </a:bodyPr>
          <a:lstStyle/>
          <a:p>
            <a:pPr>
              <a:lnSpc>
                <a:spcPct val="90000"/>
              </a:lnSpc>
              <a:spcAft>
                <a:spcPts val="600"/>
              </a:spcAft>
            </a:pPr>
            <a:fld id="{F2B31DBE-93FE-4C73-AA59-41D93BBF8F6F}" type="slidenum">
              <a:rPr lang="ru-RU" sz="700"/>
              <a:pPr>
                <a:lnSpc>
                  <a:spcPct val="90000"/>
                </a:lnSpc>
                <a:spcAft>
                  <a:spcPts val="600"/>
                </a:spcAft>
              </a:pPr>
              <a:t>6</a:t>
            </a:fld>
            <a:endParaRPr lang="ru-RU" sz="700"/>
          </a:p>
        </p:txBody>
      </p:sp>
      <p:pic>
        <p:nvPicPr>
          <p:cNvPr id="3" name="Immagine 2" descr="Immagine che contiene testo, Carattere, logo, Elementi grafici&#10;&#10;Descrizione generata automaticamente">
            <a:extLst>
              <a:ext uri="{FF2B5EF4-FFF2-40B4-BE49-F238E27FC236}">
                <a16:creationId xmlns:a16="http://schemas.microsoft.com/office/drawing/2014/main" id="{4A06F32B-58EA-66D0-6155-53E1A988D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54081" y="4756272"/>
            <a:ext cx="3083661" cy="1726852"/>
          </a:xfrm>
          <a:prstGeom prst="rect">
            <a:avLst/>
          </a:prstGeom>
        </p:spPr>
      </p:pic>
      <p:pic>
        <p:nvPicPr>
          <p:cNvPr id="5" name="Immagine 4">
            <a:extLst>
              <a:ext uri="{FF2B5EF4-FFF2-40B4-BE49-F238E27FC236}">
                <a16:creationId xmlns:a16="http://schemas.microsoft.com/office/drawing/2014/main" id="{A6226B2A-878E-B256-5085-DEA224DABF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1588" y="484606"/>
            <a:ext cx="978692" cy="978692"/>
          </a:xfrm>
          <a:prstGeom prst="rect">
            <a:avLst/>
          </a:prstGeom>
        </p:spPr>
      </p:pic>
      <p:sp>
        <p:nvSpPr>
          <p:cNvPr id="11" name="CasellaDiTesto 10">
            <a:extLst>
              <a:ext uri="{FF2B5EF4-FFF2-40B4-BE49-F238E27FC236}">
                <a16:creationId xmlns:a16="http://schemas.microsoft.com/office/drawing/2014/main" id="{3FBD25BA-3AD1-F78E-35BE-6A4B0E53720F}"/>
              </a:ext>
            </a:extLst>
          </p:cNvPr>
          <p:cNvSpPr txBox="1"/>
          <p:nvPr/>
        </p:nvSpPr>
        <p:spPr>
          <a:xfrm>
            <a:off x="1825625" y="799725"/>
            <a:ext cx="3971305" cy="400110"/>
          </a:xfrm>
          <a:prstGeom prst="rect">
            <a:avLst/>
          </a:prstGeom>
          <a:noFill/>
        </p:spPr>
        <p:txBody>
          <a:bodyPr wrap="square" rtlCol="0">
            <a:spAutoFit/>
          </a:bodyPr>
          <a:lstStyle/>
          <a:p>
            <a:r>
              <a:rPr lang="it-IT" sz="2000" dirty="0">
                <a:solidFill>
                  <a:schemeClr val="tx1"/>
                </a:solidFill>
                <a:latin typeface="+mn-lt"/>
              </a:rPr>
              <a:t>Rinomina dei campi identificatori</a:t>
            </a:r>
          </a:p>
        </p:txBody>
      </p:sp>
    </p:spTree>
    <p:extLst>
      <p:ext uri="{BB962C8B-B14F-4D97-AF65-F5344CB8AC3E}">
        <p14:creationId xmlns:p14="http://schemas.microsoft.com/office/powerpoint/2010/main" val="145715360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64547">
                                            <p:txEl>
                                              <p:pRg st="0" end="0"/>
                                            </p:txEl>
                                          </p:spTgt>
                                        </p:tgtEl>
                                        <p:attrNameLst>
                                          <p:attrName>style.visibility</p:attrName>
                                        </p:attrNameLst>
                                      </p:cBhvr>
                                      <p:to>
                                        <p:strVal val="visible"/>
                                      </p:to>
                                    </p:set>
                                    <p:animEffect transition="in" filter="fade">
                                      <p:cBhvr>
                                        <p:cTn id="19" dur="1000"/>
                                        <p:tgtEl>
                                          <p:spTgt spid="364547">
                                            <p:txEl>
                                              <p:pRg st="0" end="0"/>
                                            </p:txEl>
                                          </p:spTgt>
                                        </p:tgtEl>
                                      </p:cBhvr>
                                    </p:animEffect>
                                    <p:anim calcmode="lin" valueType="num">
                                      <p:cBhvr>
                                        <p:cTn id="20" dur="1000" fill="hold"/>
                                        <p:tgtEl>
                                          <p:spTgt spid="364547">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6454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64547">
                                            <p:txEl>
                                              <p:pRg st="2" end="2"/>
                                            </p:txEl>
                                          </p:spTgt>
                                        </p:tgtEl>
                                        <p:attrNameLst>
                                          <p:attrName>style.visibility</p:attrName>
                                        </p:attrNameLst>
                                      </p:cBhvr>
                                      <p:to>
                                        <p:strVal val="visible"/>
                                      </p:to>
                                    </p:set>
                                    <p:animEffect transition="in" filter="fade">
                                      <p:cBhvr>
                                        <p:cTn id="26" dur="1000"/>
                                        <p:tgtEl>
                                          <p:spTgt spid="364547">
                                            <p:txEl>
                                              <p:pRg st="2" end="2"/>
                                            </p:txEl>
                                          </p:spTgt>
                                        </p:tgtEl>
                                      </p:cBhvr>
                                    </p:animEffect>
                                    <p:anim calcmode="lin" valueType="num">
                                      <p:cBhvr>
                                        <p:cTn id="27" dur="1000" fill="hold"/>
                                        <p:tgtEl>
                                          <p:spTgt spid="364547">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6454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7" grpId="0" build="p"/>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1825625" y="-98598"/>
            <a:ext cx="6913563" cy="1143000"/>
          </a:xfrm>
        </p:spPr>
        <p:txBody>
          <a:bodyPr wrap="square" anchor="ctr">
            <a:normAutofit/>
          </a:bodyPr>
          <a:lstStyle/>
          <a:p>
            <a:r>
              <a:rPr lang="en-US"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PREPROCESSING</a:t>
            </a:r>
          </a:p>
        </p:txBody>
      </p:sp>
      <p:sp>
        <p:nvSpPr>
          <p:cNvPr id="364547" name="Rectangle 3"/>
          <p:cNvSpPr>
            <a:spLocks noGrp="1" noChangeArrowheads="1"/>
          </p:cNvSpPr>
          <p:nvPr>
            <p:ph idx="1"/>
          </p:nvPr>
        </p:nvSpPr>
        <p:spPr>
          <a:xfrm>
            <a:off x="3564682" y="2350346"/>
            <a:ext cx="5004842" cy="1895368"/>
          </a:xfrm>
        </p:spPr>
        <p:txBody>
          <a:bodyPr wrap="square" anchor="t">
            <a:normAutofit fontScale="92500" lnSpcReduction="20000"/>
          </a:bodyPr>
          <a:lstStyle/>
          <a:p>
            <a:pPr marL="0" indent="0">
              <a:buNone/>
            </a:pPr>
            <a:r>
              <a:rPr lang="it-IT" altLang="ko-KR" dirty="0">
                <a:solidFill>
                  <a:schemeClr val="tx1"/>
                </a:solidFill>
              </a:rPr>
              <a:t>Durante questo processo, è stato necessario convertire specifici tipi di dati per garantire che </a:t>
            </a:r>
            <a:r>
              <a:rPr lang="it-IT" altLang="ko-KR" dirty="0" err="1">
                <a:solidFill>
                  <a:schemeClr val="tx1"/>
                </a:solidFill>
              </a:rPr>
              <a:t>MongoDB</a:t>
            </a:r>
            <a:r>
              <a:rPr lang="it-IT" altLang="ko-KR" dirty="0">
                <a:solidFill>
                  <a:schemeClr val="tx1"/>
                </a:solidFill>
              </a:rPr>
              <a:t> li interpreti correttamente, queste conversioni sono state cruciali per garantire che i dati siano strutturati correttamente e utilizzabili in modo efficiente all'interno del database </a:t>
            </a:r>
            <a:r>
              <a:rPr lang="it-IT" altLang="ko-KR" dirty="0" err="1">
                <a:solidFill>
                  <a:schemeClr val="tx1"/>
                </a:solidFill>
              </a:rPr>
              <a:t>MongoDB</a:t>
            </a:r>
            <a:r>
              <a:rPr lang="it-IT" altLang="ko-KR" dirty="0">
                <a:solidFill>
                  <a:schemeClr val="tx1"/>
                </a:solidFill>
              </a:rPr>
              <a:t>.</a:t>
            </a:r>
          </a:p>
        </p:txBody>
      </p:sp>
      <p:sp>
        <p:nvSpPr>
          <p:cNvPr id="6" name="Slide Number Placeholder 5"/>
          <p:cNvSpPr>
            <a:spLocks noGrp="1"/>
          </p:cNvSpPr>
          <p:nvPr>
            <p:ph type="sldNum" sz="quarter" idx="12"/>
          </p:nvPr>
        </p:nvSpPr>
        <p:spPr>
          <a:xfrm>
            <a:off x="6554788" y="6526213"/>
            <a:ext cx="2133600" cy="196850"/>
          </a:xfrm>
        </p:spPr>
        <p:txBody>
          <a:bodyPr wrap="square" anchor="t">
            <a:normAutofit/>
          </a:bodyPr>
          <a:lstStyle/>
          <a:p>
            <a:pPr>
              <a:lnSpc>
                <a:spcPct val="90000"/>
              </a:lnSpc>
              <a:spcAft>
                <a:spcPts val="600"/>
              </a:spcAft>
            </a:pPr>
            <a:fld id="{F2B31DBE-93FE-4C73-AA59-41D93BBF8F6F}" type="slidenum">
              <a:rPr lang="ru-RU" sz="700"/>
              <a:pPr>
                <a:lnSpc>
                  <a:spcPct val="90000"/>
                </a:lnSpc>
                <a:spcAft>
                  <a:spcPts val="600"/>
                </a:spcAft>
              </a:pPr>
              <a:t>7</a:t>
            </a:fld>
            <a:endParaRPr lang="ru-RU" sz="700" dirty="0"/>
          </a:p>
        </p:txBody>
      </p:sp>
      <p:pic>
        <p:nvPicPr>
          <p:cNvPr id="3" name="Immagine 2" descr="Immagine che contiene testo, Carattere, logo, Elementi grafici&#10;&#10;Descrizione generata automaticamente">
            <a:extLst>
              <a:ext uri="{FF2B5EF4-FFF2-40B4-BE49-F238E27FC236}">
                <a16:creationId xmlns:a16="http://schemas.microsoft.com/office/drawing/2014/main" id="{4A06F32B-58EA-66D0-6155-53E1A988D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54081" y="4756272"/>
            <a:ext cx="3083661" cy="1726852"/>
          </a:xfrm>
          <a:prstGeom prst="rect">
            <a:avLst/>
          </a:prstGeom>
        </p:spPr>
      </p:pic>
      <p:sp>
        <p:nvSpPr>
          <p:cNvPr id="2" name="CasellaDiTesto 1">
            <a:extLst>
              <a:ext uri="{FF2B5EF4-FFF2-40B4-BE49-F238E27FC236}">
                <a16:creationId xmlns:a16="http://schemas.microsoft.com/office/drawing/2014/main" id="{AD965503-93BE-E509-67AC-A7C885281CA3}"/>
              </a:ext>
            </a:extLst>
          </p:cNvPr>
          <p:cNvSpPr txBox="1"/>
          <p:nvPr/>
        </p:nvSpPr>
        <p:spPr>
          <a:xfrm>
            <a:off x="2058057" y="1044402"/>
            <a:ext cx="4752528" cy="400110"/>
          </a:xfrm>
          <a:prstGeom prst="rect">
            <a:avLst/>
          </a:prstGeom>
          <a:noFill/>
        </p:spPr>
        <p:txBody>
          <a:bodyPr wrap="square" rtlCol="0">
            <a:spAutoFit/>
          </a:bodyPr>
          <a:lstStyle/>
          <a:p>
            <a:r>
              <a:rPr lang="it-IT" sz="2000" dirty="0">
                <a:solidFill>
                  <a:schemeClr val="tx1"/>
                </a:solidFill>
                <a:latin typeface="+mn-lt"/>
              </a:rPr>
              <a:t>Importazione del database su </a:t>
            </a:r>
            <a:r>
              <a:rPr lang="it-IT" sz="2000" dirty="0" err="1">
                <a:solidFill>
                  <a:schemeClr val="tx1"/>
                </a:solidFill>
                <a:latin typeface="+mn-lt"/>
              </a:rPr>
              <a:t>MongoDB</a:t>
            </a:r>
            <a:endParaRPr lang="it-IT" sz="2000" dirty="0">
              <a:solidFill>
                <a:schemeClr val="tx1"/>
              </a:solidFill>
              <a:latin typeface="+mn-lt"/>
            </a:endParaRPr>
          </a:p>
        </p:txBody>
      </p:sp>
      <p:pic>
        <p:nvPicPr>
          <p:cNvPr id="5" name="Immagine 4" descr="Immagine che contiene creatività&#10;&#10;Descrizione generata automaticamente con attendibilità bassa">
            <a:extLst>
              <a:ext uri="{FF2B5EF4-FFF2-40B4-BE49-F238E27FC236}">
                <a16:creationId xmlns:a16="http://schemas.microsoft.com/office/drawing/2014/main" id="{504848D9-1050-98DC-527D-61CDD6A985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6530" y="2585060"/>
            <a:ext cx="1029844" cy="1029844"/>
          </a:xfrm>
          <a:prstGeom prst="rect">
            <a:avLst/>
          </a:prstGeom>
        </p:spPr>
      </p:pic>
      <p:sp>
        <p:nvSpPr>
          <p:cNvPr id="7" name="CasellaDiTesto 6">
            <a:extLst>
              <a:ext uri="{FF2B5EF4-FFF2-40B4-BE49-F238E27FC236}">
                <a16:creationId xmlns:a16="http://schemas.microsoft.com/office/drawing/2014/main" id="{91E8F64F-D227-E583-E483-F2E09A5DBBFD}"/>
              </a:ext>
            </a:extLst>
          </p:cNvPr>
          <p:cNvSpPr txBox="1"/>
          <p:nvPr/>
        </p:nvSpPr>
        <p:spPr>
          <a:xfrm>
            <a:off x="2196530" y="4667030"/>
            <a:ext cx="5930602" cy="1015663"/>
          </a:xfrm>
          <a:prstGeom prst="rect">
            <a:avLst/>
          </a:prstGeom>
          <a:noFill/>
        </p:spPr>
        <p:txBody>
          <a:bodyPr wrap="square" rtlCol="0">
            <a:spAutoFit/>
          </a:bodyPr>
          <a:lstStyle/>
          <a:p>
            <a:r>
              <a:rPr lang="it-IT" altLang="ko-KR" sz="2000" dirty="0">
                <a:solidFill>
                  <a:schemeClr val="tx1"/>
                </a:solidFill>
                <a:latin typeface="+mn-lt"/>
              </a:rPr>
              <a:t>Senza queste conversioni, </a:t>
            </a:r>
            <a:r>
              <a:rPr lang="it-IT" altLang="ko-KR" sz="2000" dirty="0" err="1">
                <a:solidFill>
                  <a:schemeClr val="tx1"/>
                </a:solidFill>
                <a:latin typeface="+mn-lt"/>
              </a:rPr>
              <a:t>MongoDB</a:t>
            </a:r>
            <a:r>
              <a:rPr lang="it-IT" altLang="ko-KR" sz="2000" dirty="0">
                <a:solidFill>
                  <a:schemeClr val="tx1"/>
                </a:solidFill>
                <a:latin typeface="+mn-lt"/>
              </a:rPr>
              <a:t> avrebbe trattato i campi come semplici stringhe, limitando le capacità di query e l'utilizzo ottimale dei dati.</a:t>
            </a:r>
            <a:endParaRPr lang="it-IT" sz="2000" dirty="0">
              <a:latin typeface="+mn-lt"/>
            </a:endParaRPr>
          </a:p>
        </p:txBody>
      </p:sp>
    </p:spTree>
    <p:extLst>
      <p:ext uri="{BB962C8B-B14F-4D97-AF65-F5344CB8AC3E}">
        <p14:creationId xmlns:p14="http://schemas.microsoft.com/office/powerpoint/2010/main" val="26085347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64547">
                                            <p:txEl>
                                              <p:pRg st="0" end="0"/>
                                            </p:txEl>
                                          </p:spTgt>
                                        </p:tgtEl>
                                        <p:attrNameLst>
                                          <p:attrName>style.visibility</p:attrName>
                                        </p:attrNameLst>
                                      </p:cBhvr>
                                      <p:to>
                                        <p:strVal val="visible"/>
                                      </p:to>
                                    </p:set>
                                    <p:animEffect transition="in" filter="fade">
                                      <p:cBhvr>
                                        <p:cTn id="19" dur="1000"/>
                                        <p:tgtEl>
                                          <p:spTgt spid="364547">
                                            <p:txEl>
                                              <p:pRg st="0" end="0"/>
                                            </p:txEl>
                                          </p:spTgt>
                                        </p:tgtEl>
                                      </p:cBhvr>
                                    </p:animEffect>
                                    <p:anim calcmode="lin" valueType="num">
                                      <p:cBhvr>
                                        <p:cTn id="20" dur="1000" fill="hold"/>
                                        <p:tgtEl>
                                          <p:spTgt spid="364547">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6454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7" grpId="0" build="p"/>
      <p:bldP spid="2"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1825625" y="-98598"/>
            <a:ext cx="6913563" cy="1143000"/>
          </a:xfrm>
        </p:spPr>
        <p:txBody>
          <a:bodyPr wrap="square" anchor="ctr">
            <a:normAutofit/>
          </a:bodyPr>
          <a:lstStyle/>
          <a:p>
            <a:r>
              <a:rPr lang="en-US"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BACK-END</a:t>
            </a:r>
          </a:p>
        </p:txBody>
      </p:sp>
      <p:sp>
        <p:nvSpPr>
          <p:cNvPr id="364547" name="Rectangle 3"/>
          <p:cNvSpPr>
            <a:spLocks noGrp="1" noChangeArrowheads="1"/>
          </p:cNvSpPr>
          <p:nvPr>
            <p:ph idx="1"/>
          </p:nvPr>
        </p:nvSpPr>
        <p:spPr>
          <a:xfrm>
            <a:off x="3929816" y="1003975"/>
            <a:ext cx="4249809" cy="765297"/>
          </a:xfrm>
        </p:spPr>
        <p:txBody>
          <a:bodyPr wrap="square" anchor="t">
            <a:normAutofit/>
          </a:bodyPr>
          <a:lstStyle/>
          <a:p>
            <a:pPr marL="0" indent="0">
              <a:buNone/>
            </a:pPr>
            <a:r>
              <a:rPr lang="it-IT" dirty="0">
                <a:solidFill>
                  <a:schemeClr val="tx1"/>
                </a:solidFill>
              </a:rPr>
              <a:t>Abbiamo proceduto scaricando il driver ufficiale per </a:t>
            </a:r>
            <a:r>
              <a:rPr lang="it-IT" dirty="0" err="1">
                <a:solidFill>
                  <a:schemeClr val="tx1"/>
                </a:solidFill>
              </a:rPr>
              <a:t>MongoDB</a:t>
            </a:r>
            <a:r>
              <a:rPr lang="it-IT" dirty="0">
                <a:solidFill>
                  <a:schemeClr val="tx1"/>
                </a:solidFill>
              </a:rPr>
              <a:t>.</a:t>
            </a:r>
            <a:endParaRPr lang="it-IT" altLang="ko-KR" dirty="0">
              <a:solidFill>
                <a:schemeClr val="tx1"/>
              </a:solidFill>
            </a:endParaRPr>
          </a:p>
        </p:txBody>
      </p:sp>
      <p:sp>
        <p:nvSpPr>
          <p:cNvPr id="6" name="Slide Number Placeholder 5"/>
          <p:cNvSpPr>
            <a:spLocks noGrp="1"/>
          </p:cNvSpPr>
          <p:nvPr>
            <p:ph type="sldNum" sz="quarter" idx="12"/>
          </p:nvPr>
        </p:nvSpPr>
        <p:spPr>
          <a:xfrm>
            <a:off x="6554788" y="6526213"/>
            <a:ext cx="2133600" cy="196850"/>
          </a:xfrm>
        </p:spPr>
        <p:txBody>
          <a:bodyPr wrap="square" anchor="t">
            <a:normAutofit/>
          </a:bodyPr>
          <a:lstStyle/>
          <a:p>
            <a:pPr>
              <a:lnSpc>
                <a:spcPct val="90000"/>
              </a:lnSpc>
              <a:spcAft>
                <a:spcPts val="600"/>
              </a:spcAft>
            </a:pPr>
            <a:fld id="{F2B31DBE-93FE-4C73-AA59-41D93BBF8F6F}" type="slidenum">
              <a:rPr lang="ru-RU" sz="700"/>
              <a:pPr>
                <a:lnSpc>
                  <a:spcPct val="90000"/>
                </a:lnSpc>
                <a:spcAft>
                  <a:spcPts val="600"/>
                </a:spcAft>
              </a:pPr>
              <a:t>8</a:t>
            </a:fld>
            <a:endParaRPr lang="ru-RU" sz="700"/>
          </a:p>
        </p:txBody>
      </p:sp>
      <p:pic>
        <p:nvPicPr>
          <p:cNvPr id="3" name="Immagine 2" descr="Immagine che contiene testo, Carattere, logo, Elementi grafici&#10;&#10;Descrizione generata automaticamente">
            <a:extLst>
              <a:ext uri="{FF2B5EF4-FFF2-40B4-BE49-F238E27FC236}">
                <a16:creationId xmlns:a16="http://schemas.microsoft.com/office/drawing/2014/main" id="{4A06F32B-58EA-66D0-6155-53E1A988D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54081" y="4756272"/>
            <a:ext cx="3083661" cy="1726852"/>
          </a:xfrm>
          <a:prstGeom prst="rect">
            <a:avLst/>
          </a:prstGeom>
        </p:spPr>
      </p:pic>
      <p:sp>
        <p:nvSpPr>
          <p:cNvPr id="4" name="CasellaDiTesto 3">
            <a:extLst>
              <a:ext uri="{FF2B5EF4-FFF2-40B4-BE49-F238E27FC236}">
                <a16:creationId xmlns:a16="http://schemas.microsoft.com/office/drawing/2014/main" id="{DE6B5945-3756-F9B5-E963-1CC1DDE5DBB7}"/>
              </a:ext>
            </a:extLst>
          </p:cNvPr>
          <p:cNvSpPr txBox="1"/>
          <p:nvPr/>
        </p:nvSpPr>
        <p:spPr>
          <a:xfrm>
            <a:off x="2051176" y="2457374"/>
            <a:ext cx="4249810" cy="1323439"/>
          </a:xfrm>
          <a:prstGeom prst="rect">
            <a:avLst/>
          </a:prstGeom>
          <a:noFill/>
        </p:spPr>
        <p:txBody>
          <a:bodyPr wrap="square" rtlCol="0">
            <a:spAutoFit/>
          </a:bodyPr>
          <a:lstStyle/>
          <a:p>
            <a:r>
              <a:rPr lang="it-IT" sz="2000" dirty="0">
                <a:solidFill>
                  <a:schemeClr val="tx1"/>
                </a:solidFill>
                <a:latin typeface="+mn-lt"/>
              </a:rPr>
              <a:t>Successivamente, abbiamo utilizzato Composer per installare la libreria ufficiale di </a:t>
            </a:r>
            <a:r>
              <a:rPr lang="it-IT" sz="2000" dirty="0" err="1">
                <a:solidFill>
                  <a:schemeClr val="tx1"/>
                </a:solidFill>
                <a:latin typeface="+mn-lt"/>
              </a:rPr>
              <a:t>MongoDB</a:t>
            </a:r>
            <a:r>
              <a:rPr lang="it-IT" sz="2000" dirty="0">
                <a:solidFill>
                  <a:schemeClr val="tx1"/>
                </a:solidFill>
                <a:latin typeface="+mn-lt"/>
              </a:rPr>
              <a:t> per PHP.</a:t>
            </a:r>
            <a:endParaRPr lang="it-IT" sz="2000" dirty="0">
              <a:latin typeface="+mn-lt"/>
            </a:endParaRPr>
          </a:p>
        </p:txBody>
      </p:sp>
      <p:sp>
        <p:nvSpPr>
          <p:cNvPr id="5" name="CasellaDiTesto 4">
            <a:extLst>
              <a:ext uri="{FF2B5EF4-FFF2-40B4-BE49-F238E27FC236}">
                <a16:creationId xmlns:a16="http://schemas.microsoft.com/office/drawing/2014/main" id="{09274997-0B0E-5148-3042-1369F7250AD0}"/>
              </a:ext>
            </a:extLst>
          </p:cNvPr>
          <p:cNvSpPr txBox="1"/>
          <p:nvPr/>
        </p:nvSpPr>
        <p:spPr>
          <a:xfrm>
            <a:off x="3862185" y="4797946"/>
            <a:ext cx="4870679" cy="1323439"/>
          </a:xfrm>
          <a:prstGeom prst="rect">
            <a:avLst/>
          </a:prstGeom>
          <a:noFill/>
        </p:spPr>
        <p:txBody>
          <a:bodyPr wrap="square" rtlCol="0">
            <a:spAutoFit/>
          </a:bodyPr>
          <a:lstStyle/>
          <a:p>
            <a:pPr marL="0" indent="0">
              <a:buNone/>
            </a:pPr>
            <a:r>
              <a:rPr lang="it-IT" sz="2000" dirty="0">
                <a:solidFill>
                  <a:schemeClr val="tx1"/>
                </a:solidFill>
                <a:latin typeface="+mn-lt"/>
              </a:rPr>
              <a:t>abbiamo configurato il file .</a:t>
            </a:r>
            <a:r>
              <a:rPr lang="it-IT" sz="2000" dirty="0" err="1">
                <a:solidFill>
                  <a:schemeClr val="tx1"/>
                </a:solidFill>
                <a:latin typeface="+mn-lt"/>
              </a:rPr>
              <a:t>env</a:t>
            </a:r>
            <a:r>
              <a:rPr lang="it-IT" sz="2000" dirty="0">
                <a:solidFill>
                  <a:schemeClr val="tx1"/>
                </a:solidFill>
                <a:latin typeface="+mn-lt"/>
              </a:rPr>
              <a:t> inserendo le informazioni fondamentali riguardanti il database, tra cui </a:t>
            </a:r>
            <a:r>
              <a:rPr lang="it-IT" sz="2000" dirty="0" err="1">
                <a:solidFill>
                  <a:schemeClr val="tx1"/>
                </a:solidFill>
                <a:latin typeface="+mn-lt"/>
              </a:rPr>
              <a:t>host</a:t>
            </a:r>
            <a:r>
              <a:rPr lang="it-IT" sz="2000" dirty="0">
                <a:solidFill>
                  <a:schemeClr val="tx1"/>
                </a:solidFill>
                <a:latin typeface="+mn-lt"/>
              </a:rPr>
              <a:t>, porta e nome </a:t>
            </a:r>
            <a:r>
              <a:rPr lang="it-IT" sz="2000" dirty="0" err="1">
                <a:solidFill>
                  <a:schemeClr val="tx1"/>
                </a:solidFill>
                <a:latin typeface="+mn-lt"/>
              </a:rPr>
              <a:t>dedatabase</a:t>
            </a:r>
            <a:r>
              <a:rPr lang="it-IT" sz="2000" dirty="0">
                <a:solidFill>
                  <a:schemeClr val="tx1"/>
                </a:solidFill>
                <a:latin typeface="+mn-lt"/>
              </a:rPr>
              <a:t>;</a:t>
            </a:r>
          </a:p>
        </p:txBody>
      </p:sp>
      <p:pic>
        <p:nvPicPr>
          <p:cNvPr id="8" name="Immagine 7" descr="Immagine che contiene Elementi grafici, simbolo, cerchio&#10;&#10;Descrizione generata automaticamente">
            <a:extLst>
              <a:ext uri="{FF2B5EF4-FFF2-40B4-BE49-F238E27FC236}">
                <a16:creationId xmlns:a16="http://schemas.microsoft.com/office/drawing/2014/main" id="{A434AC89-0900-5DF6-0A9F-EFB8FA423D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1372" y="1000488"/>
            <a:ext cx="812698" cy="812698"/>
          </a:xfrm>
          <a:prstGeom prst="rect">
            <a:avLst/>
          </a:prstGeom>
        </p:spPr>
      </p:pic>
      <p:pic>
        <p:nvPicPr>
          <p:cNvPr id="10" name="Immagine 9" descr="Immagine che contiene clipart, cartone animato, illustrazione, arte&#10;&#10;Descrizione generata automaticamente">
            <a:extLst>
              <a:ext uri="{FF2B5EF4-FFF2-40B4-BE49-F238E27FC236}">
                <a16:creationId xmlns:a16="http://schemas.microsoft.com/office/drawing/2014/main" id="{C0DE8353-62FF-9EAD-A503-1DCBFA5185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9098" y="2354616"/>
            <a:ext cx="1269841" cy="1269841"/>
          </a:xfrm>
          <a:prstGeom prst="rect">
            <a:avLst/>
          </a:prstGeom>
        </p:spPr>
      </p:pic>
      <p:pic>
        <p:nvPicPr>
          <p:cNvPr id="12" name="Immagine 11">
            <a:extLst>
              <a:ext uri="{FF2B5EF4-FFF2-40B4-BE49-F238E27FC236}">
                <a16:creationId xmlns:a16="http://schemas.microsoft.com/office/drawing/2014/main" id="{2152FC48-A1BE-2BE8-BC42-B840D52807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1255" y="4912746"/>
            <a:ext cx="975376" cy="975376"/>
          </a:xfrm>
          <a:prstGeom prst="rect">
            <a:avLst/>
          </a:prstGeom>
        </p:spPr>
      </p:pic>
    </p:spTree>
    <p:extLst>
      <p:ext uri="{BB962C8B-B14F-4D97-AF65-F5344CB8AC3E}">
        <p14:creationId xmlns:p14="http://schemas.microsoft.com/office/powerpoint/2010/main" val="245896869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64547">
                                            <p:txEl>
                                              <p:pRg st="0" end="0"/>
                                            </p:txEl>
                                          </p:spTgt>
                                        </p:tgtEl>
                                        <p:attrNameLst>
                                          <p:attrName>style.visibility</p:attrName>
                                        </p:attrNameLst>
                                      </p:cBhvr>
                                      <p:to>
                                        <p:strVal val="visible"/>
                                      </p:to>
                                    </p:set>
                                    <p:animEffect transition="in" filter="fade">
                                      <p:cBhvr>
                                        <p:cTn id="12" dur="1000"/>
                                        <p:tgtEl>
                                          <p:spTgt spid="364547">
                                            <p:txEl>
                                              <p:pRg st="0" end="0"/>
                                            </p:txEl>
                                          </p:spTgt>
                                        </p:tgtEl>
                                      </p:cBhvr>
                                    </p:animEffect>
                                    <p:anim calcmode="lin" valueType="num">
                                      <p:cBhvr>
                                        <p:cTn id="13" dur="1000" fill="hold"/>
                                        <p:tgtEl>
                                          <p:spTgt spid="36454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6454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anim calcmode="lin" valueType="num">
                                      <p:cBhvr>
                                        <p:cTn id="32" dur="1000" fill="hold"/>
                                        <p:tgtEl>
                                          <p:spTgt spid="5"/>
                                        </p:tgtEl>
                                        <p:attrNameLst>
                                          <p:attrName>ppt_x</p:attrName>
                                        </p:attrNameLst>
                                      </p:cBhvr>
                                      <p:tavLst>
                                        <p:tav tm="0">
                                          <p:val>
                                            <p:strVal val="#ppt_x"/>
                                          </p:val>
                                        </p:tav>
                                        <p:tav tm="100000">
                                          <p:val>
                                            <p:strVal val="#ppt_x"/>
                                          </p:val>
                                        </p:tav>
                                      </p:tavLst>
                                    </p:anim>
                                    <p:anim calcmode="lin" valueType="num">
                                      <p:cBhvr>
                                        <p:cTn id="33" dur="1000" fill="hold"/>
                                        <p:tgtEl>
                                          <p:spTgt spid="5"/>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1000"/>
                                        <p:tgtEl>
                                          <p:spTgt spid="12"/>
                                        </p:tgtEl>
                                      </p:cBhvr>
                                    </p:animEffect>
                                    <p:anim calcmode="lin" valueType="num">
                                      <p:cBhvr>
                                        <p:cTn id="37" dur="1000" fill="hold"/>
                                        <p:tgtEl>
                                          <p:spTgt spid="12"/>
                                        </p:tgtEl>
                                        <p:attrNameLst>
                                          <p:attrName>ppt_x</p:attrName>
                                        </p:attrNameLst>
                                      </p:cBhvr>
                                      <p:tavLst>
                                        <p:tav tm="0">
                                          <p:val>
                                            <p:strVal val="#ppt_x"/>
                                          </p:val>
                                        </p:tav>
                                        <p:tav tm="100000">
                                          <p:val>
                                            <p:strVal val="#ppt_x"/>
                                          </p:val>
                                        </p:tav>
                                      </p:tavLst>
                                    </p:anim>
                                    <p:anim calcmode="lin" valueType="num">
                                      <p:cBhvr>
                                        <p:cTn id="3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7" grpId="0" build="p"/>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1825625" y="-98598"/>
            <a:ext cx="6913563" cy="1143000"/>
          </a:xfrm>
        </p:spPr>
        <p:txBody>
          <a:bodyPr wrap="square" anchor="ctr">
            <a:normAutofit/>
          </a:bodyPr>
          <a:lstStyle/>
          <a:p>
            <a:r>
              <a:rPr lang="en-US"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BACK-END</a:t>
            </a:r>
          </a:p>
        </p:txBody>
      </p:sp>
      <p:sp>
        <p:nvSpPr>
          <p:cNvPr id="364547" name="Rectangle 3"/>
          <p:cNvSpPr>
            <a:spLocks noGrp="1" noChangeArrowheads="1"/>
          </p:cNvSpPr>
          <p:nvPr>
            <p:ph idx="1"/>
          </p:nvPr>
        </p:nvSpPr>
        <p:spPr>
          <a:xfrm>
            <a:off x="3824685" y="915912"/>
            <a:ext cx="5320903" cy="1296143"/>
          </a:xfrm>
        </p:spPr>
        <p:txBody>
          <a:bodyPr wrap="square" anchor="t">
            <a:normAutofit lnSpcReduction="10000"/>
          </a:bodyPr>
          <a:lstStyle/>
          <a:p>
            <a:pPr marL="0" indent="0">
              <a:buNone/>
            </a:pPr>
            <a:r>
              <a:rPr lang="it-IT" altLang="ko-KR" dirty="0">
                <a:solidFill>
                  <a:schemeClr val="tx1"/>
                </a:solidFill>
              </a:rPr>
              <a:t>Sono stati creati cinque gruppi di rotte all'interno dell'applicazione, ognuno dei quali soddisfa specifiche funzionalità e requisiti operativi:</a:t>
            </a:r>
          </a:p>
        </p:txBody>
      </p:sp>
      <p:sp>
        <p:nvSpPr>
          <p:cNvPr id="6" name="Slide Number Placeholder 5"/>
          <p:cNvSpPr>
            <a:spLocks noGrp="1"/>
          </p:cNvSpPr>
          <p:nvPr>
            <p:ph type="sldNum" sz="quarter" idx="12"/>
          </p:nvPr>
        </p:nvSpPr>
        <p:spPr>
          <a:xfrm>
            <a:off x="6554788" y="6526213"/>
            <a:ext cx="2133600" cy="196850"/>
          </a:xfrm>
        </p:spPr>
        <p:txBody>
          <a:bodyPr wrap="square" anchor="t">
            <a:normAutofit/>
          </a:bodyPr>
          <a:lstStyle/>
          <a:p>
            <a:pPr>
              <a:lnSpc>
                <a:spcPct val="90000"/>
              </a:lnSpc>
              <a:spcAft>
                <a:spcPts val="600"/>
              </a:spcAft>
            </a:pPr>
            <a:fld id="{F2B31DBE-93FE-4C73-AA59-41D93BBF8F6F}" type="slidenum">
              <a:rPr lang="ru-RU" sz="700"/>
              <a:pPr>
                <a:lnSpc>
                  <a:spcPct val="90000"/>
                </a:lnSpc>
                <a:spcAft>
                  <a:spcPts val="600"/>
                </a:spcAft>
              </a:pPr>
              <a:t>9</a:t>
            </a:fld>
            <a:endParaRPr lang="ru-RU" sz="700"/>
          </a:p>
        </p:txBody>
      </p:sp>
      <p:pic>
        <p:nvPicPr>
          <p:cNvPr id="3" name="Immagine 2" descr="Immagine che contiene testo, Carattere, logo, Elementi grafici&#10;&#10;Descrizione generata automaticamente">
            <a:extLst>
              <a:ext uri="{FF2B5EF4-FFF2-40B4-BE49-F238E27FC236}">
                <a16:creationId xmlns:a16="http://schemas.microsoft.com/office/drawing/2014/main" id="{4A06F32B-58EA-66D0-6155-53E1A988D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54081" y="4756272"/>
            <a:ext cx="3083661" cy="1726852"/>
          </a:xfrm>
          <a:prstGeom prst="rect">
            <a:avLst/>
          </a:prstGeom>
        </p:spPr>
      </p:pic>
      <p:pic>
        <p:nvPicPr>
          <p:cNvPr id="4" name="Immagine 3" descr="Immagine che contiene cuore, schermata, Elementi grafici&#10;&#10;Descrizione generata automaticamente">
            <a:extLst>
              <a:ext uri="{FF2B5EF4-FFF2-40B4-BE49-F238E27FC236}">
                <a16:creationId xmlns:a16="http://schemas.microsoft.com/office/drawing/2014/main" id="{B6A8C866-8E80-D90C-A555-BB34627FC2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8254" y="915912"/>
            <a:ext cx="982413" cy="982413"/>
          </a:xfrm>
          <a:prstGeom prst="rect">
            <a:avLst/>
          </a:prstGeom>
        </p:spPr>
      </p:pic>
      <p:sp>
        <p:nvSpPr>
          <p:cNvPr id="5" name="CasellaDiTesto 4">
            <a:extLst>
              <a:ext uri="{FF2B5EF4-FFF2-40B4-BE49-F238E27FC236}">
                <a16:creationId xmlns:a16="http://schemas.microsoft.com/office/drawing/2014/main" id="{666CE517-7A90-CC1F-2822-5F4A6FAFF74B}"/>
              </a:ext>
            </a:extLst>
          </p:cNvPr>
          <p:cNvSpPr txBox="1"/>
          <p:nvPr/>
        </p:nvSpPr>
        <p:spPr>
          <a:xfrm>
            <a:off x="3708698" y="2188240"/>
            <a:ext cx="4105794" cy="1938992"/>
          </a:xfrm>
          <a:prstGeom prst="rect">
            <a:avLst/>
          </a:prstGeom>
          <a:noFill/>
        </p:spPr>
        <p:txBody>
          <a:bodyPr wrap="square" rtlCol="0">
            <a:spAutoFit/>
          </a:bodyPr>
          <a:lstStyle/>
          <a:p>
            <a:r>
              <a:rPr lang="it-IT" altLang="ko-KR" sz="2000" dirty="0">
                <a:solidFill>
                  <a:schemeClr val="tx1"/>
                </a:solidFill>
                <a:latin typeface="+mn-lt"/>
              </a:rPr>
              <a:t>Gruppo di rotte token: Questo gruppo di rotte è fondamentale per la gestione dei token JWT (JSON Web Token), che sono utilizzati per l'autenticazione degli utenti nell'applicazione;</a:t>
            </a:r>
          </a:p>
        </p:txBody>
      </p:sp>
      <p:sp>
        <p:nvSpPr>
          <p:cNvPr id="7" name="CasellaDiTesto 6">
            <a:extLst>
              <a:ext uri="{FF2B5EF4-FFF2-40B4-BE49-F238E27FC236}">
                <a16:creationId xmlns:a16="http://schemas.microsoft.com/office/drawing/2014/main" id="{0E85F377-33E5-8FB0-0802-8E63045E1DEB}"/>
              </a:ext>
            </a:extLst>
          </p:cNvPr>
          <p:cNvSpPr txBox="1"/>
          <p:nvPr/>
        </p:nvSpPr>
        <p:spPr>
          <a:xfrm>
            <a:off x="3702317" y="4187110"/>
            <a:ext cx="4536504" cy="1015663"/>
          </a:xfrm>
          <a:prstGeom prst="rect">
            <a:avLst/>
          </a:prstGeom>
          <a:noFill/>
        </p:spPr>
        <p:txBody>
          <a:bodyPr wrap="square" rtlCol="0">
            <a:spAutoFit/>
          </a:bodyPr>
          <a:lstStyle/>
          <a:p>
            <a:r>
              <a:rPr lang="it-IT" altLang="ko-KR" sz="2000" dirty="0">
                <a:solidFill>
                  <a:schemeClr val="tx1"/>
                </a:solidFill>
                <a:latin typeface="+mn-lt"/>
              </a:rPr>
              <a:t>Rotta di registrazione: Questa rotta gestisce la registrazione di nuovi utenti nel database dell'applicazione;</a:t>
            </a:r>
          </a:p>
        </p:txBody>
      </p:sp>
      <p:sp>
        <p:nvSpPr>
          <p:cNvPr id="8" name="CasellaDiTesto 7">
            <a:extLst>
              <a:ext uri="{FF2B5EF4-FFF2-40B4-BE49-F238E27FC236}">
                <a16:creationId xmlns:a16="http://schemas.microsoft.com/office/drawing/2014/main" id="{385E4AFD-2F34-A253-E284-145309D45249}"/>
              </a:ext>
            </a:extLst>
          </p:cNvPr>
          <p:cNvSpPr txBox="1"/>
          <p:nvPr/>
        </p:nvSpPr>
        <p:spPr>
          <a:xfrm>
            <a:off x="3702317" y="5202773"/>
            <a:ext cx="4536504" cy="1631216"/>
          </a:xfrm>
          <a:prstGeom prst="rect">
            <a:avLst/>
          </a:prstGeom>
          <a:noFill/>
        </p:spPr>
        <p:txBody>
          <a:bodyPr wrap="square" rtlCol="0">
            <a:spAutoFit/>
          </a:bodyPr>
          <a:lstStyle/>
          <a:p>
            <a:r>
              <a:rPr lang="it-IT" altLang="ko-KR" sz="2000" dirty="0">
                <a:solidFill>
                  <a:schemeClr val="tx1"/>
                </a:solidFill>
                <a:latin typeface="+mn-lt"/>
              </a:rPr>
              <a:t>Rotte per la gestione degli anime: Questo gruppo di rotte è progettato per gestire le operazioni relative agli anime, in linea con i requisiti funzionali definiti;</a:t>
            </a:r>
          </a:p>
        </p:txBody>
      </p:sp>
      <p:pic>
        <p:nvPicPr>
          <p:cNvPr id="20" name="Immagine 19">
            <a:extLst>
              <a:ext uri="{FF2B5EF4-FFF2-40B4-BE49-F238E27FC236}">
                <a16:creationId xmlns:a16="http://schemas.microsoft.com/office/drawing/2014/main" id="{7ED414BE-5EA7-CB6A-346D-D054B2864A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9394" y="2237744"/>
            <a:ext cx="766238" cy="766238"/>
          </a:xfrm>
          <a:prstGeom prst="rect">
            <a:avLst/>
          </a:prstGeom>
        </p:spPr>
      </p:pic>
      <p:pic>
        <p:nvPicPr>
          <p:cNvPr id="22" name="Immagine 21" descr="Immagine che contiene termometro&#10;&#10;Descrizione generata automaticamente">
            <a:extLst>
              <a:ext uri="{FF2B5EF4-FFF2-40B4-BE49-F238E27FC236}">
                <a16:creationId xmlns:a16="http://schemas.microsoft.com/office/drawing/2014/main" id="{1CBD2ECA-C95F-C2F1-2635-3E79FAE0E0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71984" y="4323514"/>
            <a:ext cx="609524" cy="609524"/>
          </a:xfrm>
          <a:prstGeom prst="rect">
            <a:avLst/>
          </a:prstGeom>
        </p:spPr>
      </p:pic>
      <p:pic>
        <p:nvPicPr>
          <p:cNvPr id="24" name="Immagine 23" descr="Immagine che contiene clipart, schizzo, disegno, illustrazione&#10;&#10;Descrizione generata automaticamente">
            <a:extLst>
              <a:ext uri="{FF2B5EF4-FFF2-40B4-BE49-F238E27FC236}">
                <a16:creationId xmlns:a16="http://schemas.microsoft.com/office/drawing/2014/main" id="{221BA28C-DE28-B3D7-DA7E-4F480DBB1F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15270" y="5482199"/>
            <a:ext cx="922953" cy="922953"/>
          </a:xfrm>
          <a:prstGeom prst="rect">
            <a:avLst/>
          </a:prstGeom>
        </p:spPr>
      </p:pic>
    </p:spTree>
    <p:extLst>
      <p:ext uri="{BB962C8B-B14F-4D97-AF65-F5344CB8AC3E}">
        <p14:creationId xmlns:p14="http://schemas.microsoft.com/office/powerpoint/2010/main" val="114040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64547">
                                            <p:txEl>
                                              <p:pRg st="0" end="0"/>
                                            </p:txEl>
                                          </p:spTgt>
                                        </p:tgtEl>
                                        <p:attrNameLst>
                                          <p:attrName>style.visibility</p:attrName>
                                        </p:attrNameLst>
                                      </p:cBhvr>
                                      <p:to>
                                        <p:strVal val="visible"/>
                                      </p:to>
                                    </p:set>
                                    <p:animEffect transition="in" filter="fade">
                                      <p:cBhvr>
                                        <p:cTn id="12" dur="1000"/>
                                        <p:tgtEl>
                                          <p:spTgt spid="364547">
                                            <p:txEl>
                                              <p:pRg st="0" end="0"/>
                                            </p:txEl>
                                          </p:spTgt>
                                        </p:tgtEl>
                                      </p:cBhvr>
                                    </p:animEffect>
                                    <p:anim calcmode="lin" valueType="num">
                                      <p:cBhvr>
                                        <p:cTn id="13" dur="1000" fill="hold"/>
                                        <p:tgtEl>
                                          <p:spTgt spid="36454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6454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000"/>
                                        <p:tgtEl>
                                          <p:spTgt spid="20"/>
                                        </p:tgtEl>
                                      </p:cBhvr>
                                    </p:animEffect>
                                    <p:anim calcmode="lin" valueType="num">
                                      <p:cBhvr>
                                        <p:cTn id="20" dur="1000" fill="hold"/>
                                        <p:tgtEl>
                                          <p:spTgt spid="20"/>
                                        </p:tgtEl>
                                        <p:attrNameLst>
                                          <p:attrName>ppt_x</p:attrName>
                                        </p:attrNameLst>
                                      </p:cBhvr>
                                      <p:tavLst>
                                        <p:tav tm="0">
                                          <p:val>
                                            <p:strVal val="#ppt_x"/>
                                          </p:val>
                                        </p:tav>
                                        <p:tav tm="100000">
                                          <p:val>
                                            <p:strVal val="#ppt_x"/>
                                          </p:val>
                                        </p:tav>
                                      </p:tavLst>
                                    </p:anim>
                                    <p:anim calcmode="lin" valueType="num">
                                      <p:cBhvr>
                                        <p:cTn id="21" dur="1000" fill="hold"/>
                                        <p:tgtEl>
                                          <p:spTgt spid="2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1000"/>
                                        <p:tgtEl>
                                          <p:spTgt spid="22"/>
                                        </p:tgtEl>
                                      </p:cBhvr>
                                    </p:animEffect>
                                    <p:anim calcmode="lin" valueType="num">
                                      <p:cBhvr>
                                        <p:cTn id="32" dur="1000" fill="hold"/>
                                        <p:tgtEl>
                                          <p:spTgt spid="22"/>
                                        </p:tgtEl>
                                        <p:attrNameLst>
                                          <p:attrName>ppt_x</p:attrName>
                                        </p:attrNameLst>
                                      </p:cBhvr>
                                      <p:tavLst>
                                        <p:tav tm="0">
                                          <p:val>
                                            <p:strVal val="#ppt_x"/>
                                          </p:val>
                                        </p:tav>
                                        <p:tav tm="100000">
                                          <p:val>
                                            <p:strVal val="#ppt_x"/>
                                          </p:val>
                                        </p:tav>
                                      </p:tavLst>
                                    </p:anim>
                                    <p:anim calcmode="lin" valueType="num">
                                      <p:cBhvr>
                                        <p:cTn id="33" dur="1000" fill="hold"/>
                                        <p:tgtEl>
                                          <p:spTgt spid="22"/>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1000"/>
                                        <p:tgtEl>
                                          <p:spTgt spid="7"/>
                                        </p:tgtEl>
                                      </p:cBhvr>
                                    </p:animEffect>
                                    <p:anim calcmode="lin" valueType="num">
                                      <p:cBhvr>
                                        <p:cTn id="37" dur="1000" fill="hold"/>
                                        <p:tgtEl>
                                          <p:spTgt spid="7"/>
                                        </p:tgtEl>
                                        <p:attrNameLst>
                                          <p:attrName>ppt_x</p:attrName>
                                        </p:attrNameLst>
                                      </p:cBhvr>
                                      <p:tavLst>
                                        <p:tav tm="0">
                                          <p:val>
                                            <p:strVal val="#ppt_x"/>
                                          </p:val>
                                        </p:tav>
                                        <p:tav tm="100000">
                                          <p:val>
                                            <p:strVal val="#ppt_x"/>
                                          </p:val>
                                        </p:tav>
                                      </p:tavLst>
                                    </p:anim>
                                    <p:anim calcmode="lin" valueType="num">
                                      <p:cBhvr>
                                        <p:cTn id="3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1000"/>
                                        <p:tgtEl>
                                          <p:spTgt spid="24"/>
                                        </p:tgtEl>
                                      </p:cBhvr>
                                    </p:animEffect>
                                    <p:anim calcmode="lin" valueType="num">
                                      <p:cBhvr>
                                        <p:cTn id="44" dur="1000" fill="hold"/>
                                        <p:tgtEl>
                                          <p:spTgt spid="24"/>
                                        </p:tgtEl>
                                        <p:attrNameLst>
                                          <p:attrName>ppt_x</p:attrName>
                                        </p:attrNameLst>
                                      </p:cBhvr>
                                      <p:tavLst>
                                        <p:tav tm="0">
                                          <p:val>
                                            <p:strVal val="#ppt_x"/>
                                          </p:val>
                                        </p:tav>
                                        <p:tav tm="100000">
                                          <p:val>
                                            <p:strVal val="#ppt_x"/>
                                          </p:val>
                                        </p:tav>
                                      </p:tavLst>
                                    </p:anim>
                                    <p:anim calcmode="lin" valueType="num">
                                      <p:cBhvr>
                                        <p:cTn id="45" dur="1000" fill="hold"/>
                                        <p:tgtEl>
                                          <p:spTgt spid="24"/>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1000"/>
                                        <p:tgtEl>
                                          <p:spTgt spid="8"/>
                                        </p:tgtEl>
                                      </p:cBhvr>
                                    </p:animEffect>
                                    <p:anim calcmode="lin" valueType="num">
                                      <p:cBhvr>
                                        <p:cTn id="49" dur="1000" fill="hold"/>
                                        <p:tgtEl>
                                          <p:spTgt spid="8"/>
                                        </p:tgtEl>
                                        <p:attrNameLst>
                                          <p:attrName>ppt_x</p:attrName>
                                        </p:attrNameLst>
                                      </p:cBhvr>
                                      <p:tavLst>
                                        <p:tav tm="0">
                                          <p:val>
                                            <p:strVal val="#ppt_x"/>
                                          </p:val>
                                        </p:tav>
                                        <p:tav tm="100000">
                                          <p:val>
                                            <p:strVal val="#ppt_x"/>
                                          </p:val>
                                        </p:tav>
                                      </p:tavLst>
                                    </p:anim>
                                    <p:anim calcmode="lin" valueType="num">
                                      <p:cBhvr>
                                        <p:cTn id="5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7" grpId="0" build="p"/>
      <p:bldP spid="5" grpId="0"/>
      <p:bldP spid="7" grpId="0"/>
      <p:bldP spid="8" grpId="0"/>
    </p:bldLst>
  </p:timing>
</p:sld>
</file>

<file path=ppt/theme/theme1.xml><?xml version="1.0" encoding="utf-8"?>
<a:theme xmlns:a="http://schemas.openxmlformats.org/drawingml/2006/main" name="template">
  <a:themeElements>
    <a:clrScheme name="template 8">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fontScheme name="template">
      <a:majorFont>
        <a:latin typeface="Futura LT"/>
        <a:ea typeface="Kozuka Gothic Pro EL"/>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3200" b="0" i="0" u="none" strike="noStrike" cap="none" normalizeH="0" baseline="0" smtClean="0">
            <a:ln>
              <a:noFill/>
            </a:ln>
            <a:solidFill>
              <a:schemeClr val="bg1"/>
            </a:solidFill>
            <a:effectLst/>
            <a:latin typeface="Felix Titling" pitchFamily="82" charset="0"/>
            <a:ea typeface="굴림"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3200" b="0" i="0" u="none" strike="noStrike" cap="none" normalizeH="0" baseline="0" smtClean="0">
            <a:ln>
              <a:noFill/>
            </a:ln>
            <a:solidFill>
              <a:schemeClr val="bg1"/>
            </a:solidFill>
            <a:effectLst/>
            <a:latin typeface="Felix Titling" pitchFamily="82" charset="0"/>
            <a:ea typeface="굴림" pitchFamily="34" charset="-127"/>
          </a:defRPr>
        </a:defPPr>
      </a:lstStyle>
    </a:lnDef>
  </a:objectDefaults>
  <a:extraClrSchemeLst>
    <a:extraClrScheme>
      <a:clrScheme name="template 1">
        <a:dk1>
          <a:srgbClr val="4D4D4D"/>
        </a:dk1>
        <a:lt1>
          <a:srgbClr val="FFFFFF"/>
        </a:lt1>
        <a:dk2>
          <a:srgbClr val="4D4D4D"/>
        </a:dk2>
        <a:lt2>
          <a:srgbClr val="11163C"/>
        </a:lt2>
        <a:accent1>
          <a:srgbClr val="212B53"/>
        </a:accent1>
        <a:accent2>
          <a:srgbClr val="364481"/>
        </a:accent2>
        <a:accent3>
          <a:srgbClr val="FFFFFF"/>
        </a:accent3>
        <a:accent4>
          <a:srgbClr val="404040"/>
        </a:accent4>
        <a:accent5>
          <a:srgbClr val="ABACB3"/>
        </a:accent5>
        <a:accent6>
          <a:srgbClr val="303D74"/>
        </a:accent6>
        <a:hlink>
          <a:srgbClr val="3E4985"/>
        </a:hlink>
        <a:folHlink>
          <a:srgbClr val="DDDDDD"/>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D254C"/>
        </a:lt2>
        <a:accent1>
          <a:srgbClr val="254B83"/>
        </a:accent1>
        <a:accent2>
          <a:srgbClr val="406DAA"/>
        </a:accent2>
        <a:accent3>
          <a:srgbClr val="FFFFFF"/>
        </a:accent3>
        <a:accent4>
          <a:srgbClr val="404040"/>
        </a:accent4>
        <a:accent5>
          <a:srgbClr val="ACB1C1"/>
        </a:accent5>
        <a:accent6>
          <a:srgbClr val="39629A"/>
        </a:accent6>
        <a:hlink>
          <a:srgbClr val="3267B4"/>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363B45"/>
        </a:lt2>
        <a:accent1>
          <a:srgbClr val="A99D9B"/>
        </a:accent1>
        <a:accent2>
          <a:srgbClr val="565A66"/>
        </a:accent2>
        <a:accent3>
          <a:srgbClr val="FFFFFF"/>
        </a:accent3>
        <a:accent4>
          <a:srgbClr val="404040"/>
        </a:accent4>
        <a:accent5>
          <a:srgbClr val="D1CCCB"/>
        </a:accent5>
        <a:accent6>
          <a:srgbClr val="4D515C"/>
        </a:accent6>
        <a:hlink>
          <a:srgbClr val="927154"/>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2E3236"/>
        </a:lt2>
        <a:accent1>
          <a:srgbClr val="B26920"/>
        </a:accent1>
        <a:accent2>
          <a:srgbClr val="6F7F8D"/>
        </a:accent2>
        <a:accent3>
          <a:srgbClr val="FFFFFF"/>
        </a:accent3>
        <a:accent4>
          <a:srgbClr val="404040"/>
        </a:accent4>
        <a:accent5>
          <a:srgbClr val="D5B9AB"/>
        </a:accent5>
        <a:accent6>
          <a:srgbClr val="64727F"/>
        </a:accent6>
        <a:hlink>
          <a:srgbClr val="EEC722"/>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2E3236"/>
        </a:lt2>
        <a:accent1>
          <a:srgbClr val="9BB6EE"/>
        </a:accent1>
        <a:accent2>
          <a:srgbClr val="6F7F8D"/>
        </a:accent2>
        <a:accent3>
          <a:srgbClr val="FFFFFF"/>
        </a:accent3>
        <a:accent4>
          <a:srgbClr val="404040"/>
        </a:accent4>
        <a:accent5>
          <a:srgbClr val="CBD7F5"/>
        </a:accent5>
        <a:accent6>
          <a:srgbClr val="64727F"/>
        </a:accent6>
        <a:hlink>
          <a:srgbClr val="84AAF3"/>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40494F"/>
        </a:lt2>
        <a:accent1>
          <a:srgbClr val="6D7D8A"/>
        </a:accent1>
        <a:accent2>
          <a:srgbClr val="A7A7A7"/>
        </a:accent2>
        <a:accent3>
          <a:srgbClr val="FFFFFF"/>
        </a:accent3>
        <a:accent4>
          <a:srgbClr val="404040"/>
        </a:accent4>
        <a:accent5>
          <a:srgbClr val="BABFC4"/>
        </a:accent5>
        <a:accent6>
          <a:srgbClr val="979797"/>
        </a:accent6>
        <a:hlink>
          <a:srgbClr val="7F7F7F"/>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454D52"/>
        </a:lt2>
        <a:accent1>
          <a:srgbClr val="7D8B97"/>
        </a:accent1>
        <a:accent2>
          <a:srgbClr val="CBCBCB"/>
        </a:accent2>
        <a:accent3>
          <a:srgbClr val="FFFFFF"/>
        </a:accent3>
        <a:accent4>
          <a:srgbClr val="404040"/>
        </a:accent4>
        <a:accent5>
          <a:srgbClr val="BFC4C9"/>
        </a:accent5>
        <a:accent6>
          <a:srgbClr val="B8B8B8"/>
        </a:accent6>
        <a:hlink>
          <a:srgbClr val="515869"/>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4F5056"/>
        </a:lt2>
        <a:accent1>
          <a:srgbClr val="7E7F8E"/>
        </a:accent1>
        <a:accent2>
          <a:srgbClr val="C0C1C5"/>
        </a:accent2>
        <a:accent3>
          <a:srgbClr val="FFFFFF"/>
        </a:accent3>
        <a:accent4>
          <a:srgbClr val="404040"/>
        </a:accent4>
        <a:accent5>
          <a:srgbClr val="C0C0C6"/>
        </a:accent5>
        <a:accent6>
          <a:srgbClr val="AEAFB2"/>
        </a:accent6>
        <a:hlink>
          <a:srgbClr val="ACAFB7"/>
        </a:hlink>
        <a:folHlink>
          <a:srgbClr val="DDDDD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85978F"/>
        </a:lt2>
        <a:accent1>
          <a:srgbClr val="9DA499"/>
        </a:accent1>
        <a:accent2>
          <a:srgbClr val="A5B9BA"/>
        </a:accent2>
        <a:accent3>
          <a:srgbClr val="FFFFFF"/>
        </a:accent3>
        <a:accent4>
          <a:srgbClr val="404040"/>
        </a:accent4>
        <a:accent5>
          <a:srgbClr val="CCCFCA"/>
        </a:accent5>
        <a:accent6>
          <a:srgbClr val="95A7A8"/>
        </a:accent6>
        <a:hlink>
          <a:srgbClr val="ABB4AB"/>
        </a:hlink>
        <a:folHlink>
          <a:srgbClr val="DDDDD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4D4D4D"/>
        </a:dk2>
        <a:lt2>
          <a:srgbClr val="484847"/>
        </a:lt2>
        <a:accent1>
          <a:srgbClr val="7C7C74"/>
        </a:accent1>
        <a:accent2>
          <a:srgbClr val="AFB2AA"/>
        </a:accent2>
        <a:accent3>
          <a:srgbClr val="FFFFFF"/>
        </a:accent3>
        <a:accent4>
          <a:srgbClr val="404040"/>
        </a:accent4>
        <a:accent5>
          <a:srgbClr val="BFBFBC"/>
        </a:accent5>
        <a:accent6>
          <a:srgbClr val="9EA19A"/>
        </a:accent6>
        <a:hlink>
          <a:srgbClr val="D4D2C6"/>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utura LT"/>
        <a:ea typeface="Kozuka Gothic Pro EL"/>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3200" b="0" i="0" u="none" strike="noStrike" cap="none" normalizeH="0" baseline="0" smtClean="0">
            <a:ln>
              <a:noFill/>
            </a:ln>
            <a:solidFill>
              <a:schemeClr val="bg1"/>
            </a:solidFill>
            <a:effectLst/>
            <a:latin typeface="Felix Titling" pitchFamily="82" charset="0"/>
            <a:ea typeface="굴림"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3200" b="0" i="0" u="none" strike="noStrike" cap="none" normalizeH="0" baseline="0" smtClean="0">
            <a:ln>
              <a:noFill/>
            </a:ln>
            <a:solidFill>
              <a:schemeClr val="bg1"/>
            </a:solidFill>
            <a:effectLst/>
            <a:latin typeface="Felix Titling" pitchFamily="82" charset="0"/>
            <a:ea typeface="굴림" pitchFamily="34" charset="-127"/>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879</TotalTime>
  <Words>2187</Words>
  <Application>Microsoft Office PowerPoint</Application>
  <PresentationFormat>Personalizzato</PresentationFormat>
  <Paragraphs>216</Paragraphs>
  <Slides>30</Slides>
  <Notes>3</Notes>
  <HiddenSlides>0</HiddenSlides>
  <MMClips>0</MMClips>
  <ScaleCrop>false</ScaleCrop>
  <HeadingPairs>
    <vt:vector size="6" baseType="variant">
      <vt:variant>
        <vt:lpstr>Caratteri utilizzati</vt:lpstr>
      </vt:variant>
      <vt:variant>
        <vt:i4>7</vt:i4>
      </vt:variant>
      <vt:variant>
        <vt:lpstr>Tema</vt:lpstr>
      </vt:variant>
      <vt:variant>
        <vt:i4>2</vt:i4>
      </vt:variant>
      <vt:variant>
        <vt:lpstr>Titoli diapositive</vt:lpstr>
      </vt:variant>
      <vt:variant>
        <vt:i4>30</vt:i4>
      </vt:variant>
    </vt:vector>
  </HeadingPairs>
  <TitlesOfParts>
    <vt:vector size="39" baseType="lpstr">
      <vt:lpstr>ADLaM Display</vt:lpstr>
      <vt:lpstr>Arial</vt:lpstr>
      <vt:lpstr>Felix Titling</vt:lpstr>
      <vt:lpstr>Futura LT</vt:lpstr>
      <vt:lpstr>Futura Medium</vt:lpstr>
      <vt:lpstr>굴림</vt:lpstr>
      <vt:lpstr>Kozuka Gothic Pro EL</vt:lpstr>
      <vt:lpstr>template</vt:lpstr>
      <vt:lpstr>Custom Design</vt:lpstr>
      <vt:lpstr>Presentazione standard di PowerPoint</vt:lpstr>
      <vt:lpstr>Presentazione standard di PowerPoint</vt:lpstr>
      <vt:lpstr>DATASET</vt:lpstr>
      <vt:lpstr>PREPROCESSING</vt:lpstr>
      <vt:lpstr>PREPROCESSING</vt:lpstr>
      <vt:lpstr>PREPROCESSING</vt:lpstr>
      <vt:lpstr>PREPROCESSING</vt:lpstr>
      <vt:lpstr>BACK-END</vt:lpstr>
      <vt:lpstr>BACK-END</vt:lpstr>
      <vt:lpstr>BACK-END</vt:lpstr>
      <vt:lpstr>BACK-END</vt:lpstr>
      <vt:lpstr>BACK-END</vt:lpstr>
      <vt:lpstr>BACK-END</vt:lpstr>
      <vt:lpstr>BACK-END</vt:lpstr>
      <vt:lpstr>BACK-END</vt:lpstr>
      <vt:lpstr>BACK-END</vt:lpstr>
      <vt:lpstr>BACK-END</vt:lpstr>
      <vt:lpstr>BACK-END</vt:lpstr>
      <vt:lpstr>BACK-END</vt:lpstr>
      <vt:lpstr>BACK-END</vt:lpstr>
      <vt:lpstr>BACK-END</vt:lpstr>
      <vt:lpstr>BACK-END</vt:lpstr>
      <vt:lpstr>FRONT-END</vt:lpstr>
      <vt:lpstr>FRONT-END</vt:lpstr>
      <vt:lpstr>FRONT-END</vt:lpstr>
      <vt:lpstr>FRONT-END</vt:lpstr>
      <vt:lpstr>FRONT-END</vt:lpstr>
      <vt:lpstr>FRONT-END</vt:lpstr>
      <vt:lpstr>Simulazione</vt:lpstr>
      <vt:lpstr>Presentazione standard di PowerPoint</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Utente</cp:lastModifiedBy>
  <cp:revision>137</cp:revision>
  <dcterms:created xsi:type="dcterms:W3CDTF">2006-06-13T13:38:55Z</dcterms:created>
  <dcterms:modified xsi:type="dcterms:W3CDTF">2024-06-21T09:25:45Z</dcterms:modified>
</cp:coreProperties>
</file>