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 id="2147483684" r:id="rId2"/>
  </p:sldMasterIdLst>
  <p:notesMasterIdLst>
    <p:notesMasterId r:id="rId14"/>
  </p:notesMasterIdLst>
  <p:handoutMasterIdLst>
    <p:handoutMasterId r:id="rId15"/>
  </p:handoutMasterIdLst>
  <p:sldIdLst>
    <p:sldId id="256" r:id="rId3"/>
    <p:sldId id="329" r:id="rId4"/>
    <p:sldId id="324" r:id="rId5"/>
    <p:sldId id="325" r:id="rId6"/>
    <p:sldId id="330" r:id="rId7"/>
    <p:sldId id="326" r:id="rId8"/>
    <p:sldId id="331" r:id="rId9"/>
    <p:sldId id="327" r:id="rId10"/>
    <p:sldId id="332" r:id="rId11"/>
    <p:sldId id="328" r:id="rId12"/>
    <p:sldId id="33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63C382-B97D-4C99-9F62-D7AACD07BE0B}">
  <a:tblStyle styleId="{CA63C382-B97D-4C99-9F62-D7AACD07BE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28C3FA-5F27-C3C8-FEBC-F50E6871D9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BA6AC2-40EE-6410-31F6-E6B81510DC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6DF150-B13C-4455-84AE-88B08FBCE785}" type="datetimeFigureOut">
              <a:rPr lang="en-US" smtClean="0"/>
              <a:t>11/5/2023</a:t>
            </a:fld>
            <a:endParaRPr lang="en-US"/>
          </a:p>
        </p:txBody>
      </p:sp>
      <p:sp>
        <p:nvSpPr>
          <p:cNvPr id="4" name="Footer Placeholder 3">
            <a:extLst>
              <a:ext uri="{FF2B5EF4-FFF2-40B4-BE49-F238E27FC236}">
                <a16:creationId xmlns:a16="http://schemas.microsoft.com/office/drawing/2014/main" id="{5D688E80-5B80-4AF0-E5C1-96023558B1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029D8A2-5B97-4842-C1F7-02E4F9E51F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D85485-709F-4FD2-84CC-14471329352B}" type="slidenum">
              <a:rPr lang="en-US" smtClean="0"/>
              <a:t>‹#›</a:t>
            </a:fld>
            <a:endParaRPr lang="en-US"/>
          </a:p>
        </p:txBody>
      </p:sp>
    </p:spTree>
    <p:extLst>
      <p:ext uri="{BB962C8B-B14F-4D97-AF65-F5344CB8AC3E}">
        <p14:creationId xmlns:p14="http://schemas.microsoft.com/office/powerpoint/2010/main" val="408860590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f46a57244e_0_3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f46a57244e_0_3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6250" y="1391250"/>
            <a:ext cx="73176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6475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0"/>
        <p:cNvGrpSpPr/>
        <p:nvPr/>
      </p:nvGrpSpPr>
      <p:grpSpPr>
        <a:xfrm>
          <a:off x="0" y="0"/>
          <a:ext cx="0" cy="0"/>
          <a:chOff x="0" y="0"/>
          <a:chExt cx="0" cy="0"/>
        </a:xfrm>
      </p:grpSpPr>
      <p:sp>
        <p:nvSpPr>
          <p:cNvPr id="41" name="Google Shape;41;p13"/>
          <p:cNvSpPr txBox="1">
            <a:spLocks noGrp="1"/>
          </p:cNvSpPr>
          <p:nvPr>
            <p:ph type="title"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2" name="Google Shape;42;p13"/>
          <p:cNvSpPr txBox="1">
            <a:spLocks noGrp="1"/>
          </p:cNvSpPr>
          <p:nvPr>
            <p:ph type="subTitle" idx="1"/>
          </p:nvPr>
        </p:nvSpPr>
        <p:spPr>
          <a:xfrm>
            <a:off x="7200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13"/>
          <p:cNvSpPr txBox="1">
            <a:spLocks noGrp="1"/>
          </p:cNvSpPr>
          <p:nvPr>
            <p:ph type="title" idx="2"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4" name="Google Shape;44;p13"/>
          <p:cNvSpPr txBox="1">
            <a:spLocks noGrp="1"/>
          </p:cNvSpPr>
          <p:nvPr>
            <p:ph type="subTitle" idx="3"/>
          </p:nvPr>
        </p:nvSpPr>
        <p:spPr>
          <a:xfrm>
            <a:off x="34038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5" name="Google Shape;45;p13"/>
          <p:cNvSpPr txBox="1">
            <a:spLocks noGrp="1"/>
          </p:cNvSpPr>
          <p:nvPr>
            <p:ph type="title" idx="4"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6" name="Google Shape;46;p13"/>
          <p:cNvSpPr txBox="1">
            <a:spLocks noGrp="1"/>
          </p:cNvSpPr>
          <p:nvPr>
            <p:ph type="subTitle" idx="5"/>
          </p:nvPr>
        </p:nvSpPr>
        <p:spPr>
          <a:xfrm>
            <a:off x="60876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 name="Google Shape;47;p13"/>
          <p:cNvSpPr txBox="1">
            <a:spLocks noGrp="1"/>
          </p:cNvSpPr>
          <p:nvPr>
            <p:ph type="title" idx="6" hasCustomPrompt="1"/>
          </p:nvPr>
        </p:nvSpPr>
        <p:spPr>
          <a:xfrm>
            <a:off x="7200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8" name="Google Shape;48;p13"/>
          <p:cNvSpPr txBox="1">
            <a:spLocks noGrp="1"/>
          </p:cNvSpPr>
          <p:nvPr>
            <p:ph type="subTitle" idx="7"/>
          </p:nvPr>
        </p:nvSpPr>
        <p:spPr>
          <a:xfrm>
            <a:off x="7200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 name="Google Shape;49;p13"/>
          <p:cNvSpPr txBox="1">
            <a:spLocks noGrp="1"/>
          </p:cNvSpPr>
          <p:nvPr>
            <p:ph type="title" idx="8" hasCustomPrompt="1"/>
          </p:nvPr>
        </p:nvSpPr>
        <p:spPr>
          <a:xfrm>
            <a:off x="34038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0" name="Google Shape;50;p13"/>
          <p:cNvSpPr txBox="1">
            <a:spLocks noGrp="1"/>
          </p:cNvSpPr>
          <p:nvPr>
            <p:ph type="subTitle" idx="9"/>
          </p:nvPr>
        </p:nvSpPr>
        <p:spPr>
          <a:xfrm>
            <a:off x="34038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13" hasCustomPrompt="1"/>
          </p:nvPr>
        </p:nvSpPr>
        <p:spPr>
          <a:xfrm>
            <a:off x="60876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2" name="Google Shape;52;p13"/>
          <p:cNvSpPr txBox="1">
            <a:spLocks noGrp="1"/>
          </p:cNvSpPr>
          <p:nvPr>
            <p:ph type="subTitle" idx="14"/>
          </p:nvPr>
        </p:nvSpPr>
        <p:spPr>
          <a:xfrm>
            <a:off x="60876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15"/>
          </p:nvPr>
        </p:nvSpPr>
        <p:spPr>
          <a:xfrm>
            <a:off x="720000" y="5444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4" name="Google Shape;54;p13"/>
          <p:cNvSpPr txBox="1">
            <a:spLocks noGrp="1"/>
          </p:cNvSpPr>
          <p:nvPr>
            <p:ph type="subTitle" idx="16"/>
          </p:nvPr>
        </p:nvSpPr>
        <p:spPr>
          <a:xfrm>
            <a:off x="7151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subTitle" idx="17"/>
          </p:nvPr>
        </p:nvSpPr>
        <p:spPr>
          <a:xfrm>
            <a:off x="34038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6" name="Google Shape;56;p13"/>
          <p:cNvSpPr txBox="1">
            <a:spLocks noGrp="1"/>
          </p:cNvSpPr>
          <p:nvPr>
            <p:ph type="subTitle" idx="18"/>
          </p:nvPr>
        </p:nvSpPr>
        <p:spPr>
          <a:xfrm>
            <a:off x="60925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subTitle" idx="19"/>
          </p:nvPr>
        </p:nvSpPr>
        <p:spPr>
          <a:xfrm>
            <a:off x="7151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8" name="Google Shape;58;p13"/>
          <p:cNvSpPr txBox="1">
            <a:spLocks noGrp="1"/>
          </p:cNvSpPr>
          <p:nvPr>
            <p:ph type="subTitle" idx="20"/>
          </p:nvPr>
        </p:nvSpPr>
        <p:spPr>
          <a:xfrm>
            <a:off x="34038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9" name="Google Shape;59;p13"/>
          <p:cNvSpPr txBox="1">
            <a:spLocks noGrp="1"/>
          </p:cNvSpPr>
          <p:nvPr>
            <p:ph type="subTitle" idx="21"/>
          </p:nvPr>
        </p:nvSpPr>
        <p:spPr>
          <a:xfrm>
            <a:off x="60925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290025" y="29284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2" name="Google Shape;62;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3"/>
        <p:cNvGrpSpPr/>
        <p:nvPr/>
      </p:nvGrpSpPr>
      <p:grpSpPr>
        <a:xfrm>
          <a:off x="0" y="0"/>
          <a:ext cx="0" cy="0"/>
          <a:chOff x="0" y="0"/>
          <a:chExt cx="0" cy="0"/>
        </a:xfrm>
      </p:grpSpPr>
      <p:sp>
        <p:nvSpPr>
          <p:cNvPr id="64" name="Google Shape;64;p15"/>
          <p:cNvSpPr txBox="1">
            <a:spLocks noGrp="1"/>
          </p:cNvSpPr>
          <p:nvPr>
            <p:ph type="subTitle" idx="1"/>
          </p:nvPr>
        </p:nvSpPr>
        <p:spPr>
          <a:xfrm>
            <a:off x="720000" y="1302500"/>
            <a:ext cx="29076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6"/>
        <p:cNvGrpSpPr/>
        <p:nvPr/>
      </p:nvGrpSpPr>
      <p:grpSpPr>
        <a:xfrm>
          <a:off x="0" y="0"/>
          <a:ext cx="0" cy="0"/>
          <a:chOff x="0" y="0"/>
          <a:chExt cx="0" cy="0"/>
        </a:xfrm>
      </p:grpSpPr>
      <p:sp>
        <p:nvSpPr>
          <p:cNvPr id="67" name="Google Shape;67;p16"/>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68" name="Google Shape;68;p16"/>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69" name="Google Shape;69;p16"/>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6"/>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6"/>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2"/>
        <p:cNvGrpSpPr/>
        <p:nvPr/>
      </p:nvGrpSpPr>
      <p:grpSpPr>
        <a:xfrm>
          <a:off x="0" y="0"/>
          <a:ext cx="0" cy="0"/>
          <a:chOff x="0" y="0"/>
          <a:chExt cx="0" cy="0"/>
        </a:xfrm>
      </p:grpSpPr>
      <p:sp>
        <p:nvSpPr>
          <p:cNvPr id="73" name="Google Shape;73;p17"/>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4" name="Google Shape;74;p17"/>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7"/>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7"/>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8" name="Google Shape;78;p17"/>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9" name="Google Shape;79;p17"/>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2" name="Google Shape;82;p18"/>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3" name="Google Shape;83;p18"/>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8"/>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8"/>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7" name="Google Shape;87;p18"/>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8"/>
        <p:cNvGrpSpPr/>
        <p:nvPr/>
      </p:nvGrpSpPr>
      <p:grpSpPr>
        <a:xfrm>
          <a:off x="0" y="0"/>
          <a:ext cx="0" cy="0"/>
          <a:chOff x="0" y="0"/>
          <a:chExt cx="0" cy="0"/>
        </a:xfrm>
      </p:grpSpPr>
      <p:sp>
        <p:nvSpPr>
          <p:cNvPr id="89" name="Google Shape;89;p19"/>
          <p:cNvSpPr txBox="1">
            <a:spLocks noGrp="1"/>
          </p:cNvSpPr>
          <p:nvPr>
            <p:ph type="subTitle" idx="1"/>
          </p:nvPr>
        </p:nvSpPr>
        <p:spPr>
          <a:xfrm>
            <a:off x="1195875" y="1555975"/>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0" name="Google Shape;90;p19"/>
          <p:cNvSpPr txBox="1">
            <a:spLocks noGrp="1"/>
          </p:cNvSpPr>
          <p:nvPr>
            <p:ph type="subTitle" idx="2"/>
          </p:nvPr>
        </p:nvSpPr>
        <p:spPr>
          <a:xfrm>
            <a:off x="1195863" y="2269375"/>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9"/>
          <p:cNvSpPr txBox="1">
            <a:spLocks noGrp="1"/>
          </p:cNvSpPr>
          <p:nvPr>
            <p:ph type="subTitle" idx="3"/>
          </p:nvPr>
        </p:nvSpPr>
        <p:spPr>
          <a:xfrm>
            <a:off x="5081043" y="2269375"/>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9"/>
          <p:cNvSpPr txBox="1">
            <a:spLocks noGrp="1"/>
          </p:cNvSpPr>
          <p:nvPr>
            <p:ph type="subTitle" idx="4"/>
          </p:nvPr>
        </p:nvSpPr>
        <p:spPr>
          <a:xfrm>
            <a:off x="1195863" y="3659300"/>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9"/>
          <p:cNvSpPr txBox="1">
            <a:spLocks noGrp="1"/>
          </p:cNvSpPr>
          <p:nvPr>
            <p:ph type="subTitle" idx="5"/>
          </p:nvPr>
        </p:nvSpPr>
        <p:spPr>
          <a:xfrm>
            <a:off x="5081043" y="3659300"/>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9"/>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5" name="Google Shape;95;p19"/>
          <p:cNvSpPr txBox="1">
            <a:spLocks noGrp="1"/>
          </p:cNvSpPr>
          <p:nvPr>
            <p:ph type="subTitle" idx="6"/>
          </p:nvPr>
        </p:nvSpPr>
        <p:spPr>
          <a:xfrm>
            <a:off x="1195875" y="2945900"/>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6" name="Google Shape;96;p19"/>
          <p:cNvSpPr txBox="1">
            <a:spLocks noGrp="1"/>
          </p:cNvSpPr>
          <p:nvPr>
            <p:ph type="subTitle" idx="7"/>
          </p:nvPr>
        </p:nvSpPr>
        <p:spPr>
          <a:xfrm>
            <a:off x="5081050" y="1555975"/>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7" name="Google Shape;97;p19"/>
          <p:cNvSpPr txBox="1">
            <a:spLocks noGrp="1"/>
          </p:cNvSpPr>
          <p:nvPr>
            <p:ph type="subTitle" idx="8"/>
          </p:nvPr>
        </p:nvSpPr>
        <p:spPr>
          <a:xfrm>
            <a:off x="5081050" y="2945900"/>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0" name="Google Shape;100;p20"/>
          <p:cNvSpPr txBox="1">
            <a:spLocks noGrp="1"/>
          </p:cNvSpPr>
          <p:nvPr>
            <p:ph type="subTitle" idx="1"/>
          </p:nvPr>
        </p:nvSpPr>
        <p:spPr>
          <a:xfrm>
            <a:off x="7200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20"/>
          <p:cNvSpPr txBox="1">
            <a:spLocks noGrp="1"/>
          </p:cNvSpPr>
          <p:nvPr>
            <p:ph type="subTitle" idx="2"/>
          </p:nvPr>
        </p:nvSpPr>
        <p:spPr>
          <a:xfrm>
            <a:off x="34038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20"/>
          <p:cNvSpPr txBox="1">
            <a:spLocks noGrp="1"/>
          </p:cNvSpPr>
          <p:nvPr>
            <p:ph type="subTitle" idx="3"/>
          </p:nvPr>
        </p:nvSpPr>
        <p:spPr>
          <a:xfrm>
            <a:off x="60876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0"/>
          <p:cNvSpPr txBox="1">
            <a:spLocks noGrp="1"/>
          </p:cNvSpPr>
          <p:nvPr>
            <p:ph type="subTitle" idx="4"/>
          </p:nvPr>
        </p:nvSpPr>
        <p:spPr>
          <a:xfrm>
            <a:off x="7200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5"/>
          </p:nvPr>
        </p:nvSpPr>
        <p:spPr>
          <a:xfrm>
            <a:off x="34038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0"/>
          <p:cNvSpPr txBox="1">
            <a:spLocks noGrp="1"/>
          </p:cNvSpPr>
          <p:nvPr>
            <p:ph type="subTitle" idx="6"/>
          </p:nvPr>
        </p:nvSpPr>
        <p:spPr>
          <a:xfrm>
            <a:off x="60876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0"/>
          <p:cNvSpPr txBox="1">
            <a:spLocks noGrp="1"/>
          </p:cNvSpPr>
          <p:nvPr>
            <p:ph type="subTitle" idx="7"/>
          </p:nvPr>
        </p:nvSpPr>
        <p:spPr>
          <a:xfrm>
            <a:off x="7151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7" name="Google Shape;107;p20"/>
          <p:cNvSpPr txBox="1">
            <a:spLocks noGrp="1"/>
          </p:cNvSpPr>
          <p:nvPr>
            <p:ph type="subTitle" idx="8"/>
          </p:nvPr>
        </p:nvSpPr>
        <p:spPr>
          <a:xfrm>
            <a:off x="34038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8" name="Google Shape;108;p20"/>
          <p:cNvSpPr txBox="1">
            <a:spLocks noGrp="1"/>
          </p:cNvSpPr>
          <p:nvPr>
            <p:ph type="subTitle" idx="9"/>
          </p:nvPr>
        </p:nvSpPr>
        <p:spPr>
          <a:xfrm>
            <a:off x="60925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9" name="Google Shape;109;p20"/>
          <p:cNvSpPr txBox="1">
            <a:spLocks noGrp="1"/>
          </p:cNvSpPr>
          <p:nvPr>
            <p:ph type="subTitle" idx="13"/>
          </p:nvPr>
        </p:nvSpPr>
        <p:spPr>
          <a:xfrm>
            <a:off x="7151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0" name="Google Shape;110;p20"/>
          <p:cNvSpPr txBox="1">
            <a:spLocks noGrp="1"/>
          </p:cNvSpPr>
          <p:nvPr>
            <p:ph type="subTitle" idx="14"/>
          </p:nvPr>
        </p:nvSpPr>
        <p:spPr>
          <a:xfrm>
            <a:off x="34038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1" name="Google Shape;111;p20"/>
          <p:cNvSpPr txBox="1">
            <a:spLocks noGrp="1"/>
          </p:cNvSpPr>
          <p:nvPr>
            <p:ph type="subTitle" idx="15"/>
          </p:nvPr>
        </p:nvSpPr>
        <p:spPr>
          <a:xfrm>
            <a:off x="60925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12"/>
        <p:cNvGrpSpPr/>
        <p:nvPr/>
      </p:nvGrpSpPr>
      <p:grpSpPr>
        <a:xfrm>
          <a:off x="0" y="0"/>
          <a:ext cx="0" cy="0"/>
          <a:chOff x="0" y="0"/>
          <a:chExt cx="0" cy="0"/>
        </a:xfrm>
      </p:grpSpPr>
      <p:sp>
        <p:nvSpPr>
          <p:cNvPr id="113" name="Google Shape;113;p21"/>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4" name="Google Shape;114;p21"/>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1"/>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6" name="Google Shape;116;p21"/>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1"/>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8" name="Google Shape;118;p21"/>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119"/>
        <p:cNvGrpSpPr/>
        <p:nvPr/>
      </p:nvGrpSpPr>
      <p:grpSpPr>
        <a:xfrm>
          <a:off x="0" y="0"/>
          <a:ext cx="0" cy="0"/>
          <a:chOff x="0" y="0"/>
          <a:chExt cx="0" cy="0"/>
        </a:xfrm>
      </p:grpSpPr>
      <p:sp>
        <p:nvSpPr>
          <p:cNvPr id="120" name="Google Shape;120;p22"/>
          <p:cNvSpPr txBox="1">
            <a:spLocks noGrp="1"/>
          </p:cNvSpPr>
          <p:nvPr>
            <p:ph type="title" hasCustomPrompt="1"/>
          </p:nvPr>
        </p:nvSpPr>
        <p:spPr>
          <a:xfrm>
            <a:off x="715100" y="2090900"/>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1" name="Google Shape;121;p22"/>
          <p:cNvSpPr txBox="1">
            <a:spLocks noGrp="1"/>
          </p:cNvSpPr>
          <p:nvPr>
            <p:ph type="subTitle" idx="1"/>
          </p:nvPr>
        </p:nvSpPr>
        <p:spPr>
          <a:xfrm>
            <a:off x="715100" y="2796927"/>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22"/>
          <p:cNvSpPr txBox="1">
            <a:spLocks noGrp="1"/>
          </p:cNvSpPr>
          <p:nvPr>
            <p:ph type="title" idx="2" hasCustomPrompt="1"/>
          </p:nvPr>
        </p:nvSpPr>
        <p:spPr>
          <a:xfrm>
            <a:off x="3529188" y="2090905"/>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 name="Google Shape;123;p22"/>
          <p:cNvSpPr txBox="1">
            <a:spLocks noGrp="1"/>
          </p:cNvSpPr>
          <p:nvPr>
            <p:ph type="subTitle" idx="3"/>
          </p:nvPr>
        </p:nvSpPr>
        <p:spPr>
          <a:xfrm>
            <a:off x="3529188" y="2796932"/>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2"/>
          <p:cNvSpPr txBox="1">
            <a:spLocks noGrp="1"/>
          </p:cNvSpPr>
          <p:nvPr>
            <p:ph type="title" idx="4" hasCustomPrompt="1"/>
          </p:nvPr>
        </p:nvSpPr>
        <p:spPr>
          <a:xfrm>
            <a:off x="6343300" y="2090897"/>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5" name="Google Shape;125;p22"/>
          <p:cNvSpPr txBox="1">
            <a:spLocks noGrp="1"/>
          </p:cNvSpPr>
          <p:nvPr>
            <p:ph type="subTitle" idx="5"/>
          </p:nvPr>
        </p:nvSpPr>
        <p:spPr>
          <a:xfrm>
            <a:off x="6343300" y="2796925"/>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26"/>
        <p:cNvGrpSpPr/>
        <p:nvPr/>
      </p:nvGrpSpPr>
      <p:grpSpPr>
        <a:xfrm>
          <a:off x="0" y="0"/>
          <a:ext cx="0" cy="0"/>
          <a:chOff x="0" y="0"/>
          <a:chExt cx="0" cy="0"/>
        </a:xfrm>
      </p:grpSpPr>
      <p:sp>
        <p:nvSpPr>
          <p:cNvPr id="127" name="Google Shape;127;p23"/>
          <p:cNvSpPr txBox="1">
            <a:spLocks noGrp="1"/>
          </p:cNvSpPr>
          <p:nvPr>
            <p:ph type="ctrTitle"/>
          </p:nvPr>
        </p:nvSpPr>
        <p:spPr>
          <a:xfrm>
            <a:off x="2429925" y="535000"/>
            <a:ext cx="4284000" cy="150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8" name="Google Shape;128;p23"/>
          <p:cNvSpPr txBox="1">
            <a:spLocks noGrp="1"/>
          </p:cNvSpPr>
          <p:nvPr>
            <p:ph type="subTitle" idx="1"/>
          </p:nvPr>
        </p:nvSpPr>
        <p:spPr>
          <a:xfrm>
            <a:off x="2425050" y="2280800"/>
            <a:ext cx="4293900" cy="123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3"/>
          <p:cNvSpPr txBox="1"/>
          <p:nvPr/>
        </p:nvSpPr>
        <p:spPr>
          <a:xfrm>
            <a:off x="2779275" y="3514700"/>
            <a:ext cx="3585300" cy="700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100" b="1">
                <a:solidFill>
                  <a:srgbClr val="000000"/>
                </a:solidFill>
                <a:latin typeface="Nunito"/>
                <a:ea typeface="Nunito"/>
                <a:cs typeface="Nunito"/>
                <a:sym typeface="Nunito"/>
              </a:rPr>
              <a:t>CREDITS:</a:t>
            </a:r>
            <a:r>
              <a:rPr lang="en" sz="1100">
                <a:solidFill>
                  <a:srgbClr val="000000"/>
                </a:solidFill>
                <a:latin typeface="Nunito"/>
                <a:ea typeface="Nunito"/>
                <a:cs typeface="Nunito"/>
                <a:sym typeface="Nunito"/>
              </a:rPr>
              <a:t> This presentation template was created by </a:t>
            </a:r>
            <a:r>
              <a:rPr lang="en" sz="1100" b="1">
                <a:solidFill>
                  <a:srgbClr val="000000"/>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100" b="1">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including icons by </a:t>
            </a:r>
            <a:r>
              <a:rPr lang="en" sz="1100" b="1">
                <a:solidFill>
                  <a:srgbClr val="000000"/>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100" b="1">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and infographics &amp; images by </a:t>
            </a:r>
            <a:r>
              <a:rPr lang="en" sz="1100" b="1">
                <a:solidFill>
                  <a:srgbClr val="000000"/>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100" b="1">
              <a:solidFill>
                <a:srgbClr val="000000"/>
              </a:solidFill>
              <a:latin typeface="Nunito"/>
              <a:ea typeface="Nunito"/>
              <a:cs typeface="Nunito"/>
              <a:sym typeface="Nuni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4"/>
        <p:cNvGrpSpPr/>
        <p:nvPr/>
      </p:nvGrpSpPr>
      <p:grpSpPr>
        <a:xfrm>
          <a:off x="0" y="0"/>
          <a:ext cx="0" cy="0"/>
          <a:chOff x="0" y="0"/>
          <a:chExt cx="0" cy="0"/>
        </a:xfrm>
      </p:grpSpPr>
      <p:grpSp>
        <p:nvGrpSpPr>
          <p:cNvPr id="135" name="Google Shape;135;p26"/>
          <p:cNvGrpSpPr/>
          <p:nvPr/>
        </p:nvGrpSpPr>
        <p:grpSpPr>
          <a:xfrm>
            <a:off x="1376525" y="-1521150"/>
            <a:ext cx="7767703" cy="3383025"/>
            <a:chOff x="24125" y="294775"/>
            <a:chExt cx="7767703" cy="3383025"/>
          </a:xfrm>
        </p:grpSpPr>
        <p:sp>
          <p:nvSpPr>
            <p:cNvPr id="136" name="Google Shape;136;p26"/>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368162" y="1909134"/>
            <a:ext cx="352280" cy="353863"/>
            <a:chOff x="1448125" y="1450525"/>
            <a:chExt cx="133500" cy="134100"/>
          </a:xfrm>
        </p:grpSpPr>
        <p:sp>
          <p:nvSpPr>
            <p:cNvPr id="231" name="Google Shape;231;p26"/>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23674" y="1578426"/>
            <a:ext cx="552301" cy="552301"/>
            <a:chOff x="1582850" y="1325200"/>
            <a:chExt cx="209300" cy="209300"/>
          </a:xfrm>
        </p:grpSpPr>
        <p:sp>
          <p:nvSpPr>
            <p:cNvPr id="234" name="Google Shape;234;p26"/>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6"/>
          <p:cNvGrpSpPr/>
          <p:nvPr/>
        </p:nvGrpSpPr>
        <p:grpSpPr>
          <a:xfrm>
            <a:off x="-64791" y="3334954"/>
            <a:ext cx="2438787" cy="1857515"/>
            <a:chOff x="-64791" y="3334954"/>
            <a:chExt cx="2438787" cy="1857515"/>
          </a:xfrm>
        </p:grpSpPr>
        <p:sp>
          <p:nvSpPr>
            <p:cNvPr id="239" name="Google Shape;239;p26"/>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0" name="Google Shape;260;p26"/>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261" name="Google Shape;261;p26"/>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6"/>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272" name="Google Shape;272;p26"/>
          <p:cNvGrpSpPr/>
          <p:nvPr/>
        </p:nvGrpSpPr>
        <p:grpSpPr>
          <a:xfrm>
            <a:off x="5266248" y="4230494"/>
            <a:ext cx="3157758" cy="296582"/>
            <a:chOff x="5266248" y="4230494"/>
            <a:chExt cx="3157758" cy="296582"/>
          </a:xfrm>
        </p:grpSpPr>
        <p:sp>
          <p:nvSpPr>
            <p:cNvPr id="273" name="Google Shape;273;p26"/>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6"/>
          <p:cNvSpPr txBox="1">
            <a:spLocks noGrp="1"/>
          </p:cNvSpPr>
          <p:nvPr>
            <p:ph type="ctrTitle"/>
          </p:nvPr>
        </p:nvSpPr>
        <p:spPr>
          <a:xfrm>
            <a:off x="1084825" y="1588650"/>
            <a:ext cx="6974400" cy="20283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5200"/>
              <a:buNone/>
              <a:defRPr sz="6100">
                <a:latin typeface="Bebas Neue"/>
                <a:ea typeface="Bebas Neue"/>
                <a:cs typeface="Bebas Neue"/>
                <a:sym typeface="Bebas Neu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1" name="Google Shape;291;p26"/>
          <p:cNvSpPr txBox="1">
            <a:spLocks noGrp="1"/>
          </p:cNvSpPr>
          <p:nvPr>
            <p:ph type="subTitle" idx="1"/>
          </p:nvPr>
        </p:nvSpPr>
        <p:spPr>
          <a:xfrm>
            <a:off x="1084825" y="3574049"/>
            <a:ext cx="6974400" cy="51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2"/>
              </a:buClr>
              <a:buSzPts val="2800"/>
              <a:buNone/>
              <a:defRPr sz="2800">
                <a:latin typeface="Roboto"/>
                <a:ea typeface="Roboto"/>
                <a:cs typeface="Roboto"/>
                <a:sym typeface="Robo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92" name="Google Shape;292;p26"/>
          <p:cNvGrpSpPr/>
          <p:nvPr/>
        </p:nvGrpSpPr>
        <p:grpSpPr>
          <a:xfrm>
            <a:off x="207789" y="1295745"/>
            <a:ext cx="552301" cy="552301"/>
            <a:chOff x="1387350" y="1218075"/>
            <a:chExt cx="209300" cy="209300"/>
          </a:xfrm>
        </p:grpSpPr>
        <p:sp>
          <p:nvSpPr>
            <p:cNvPr id="293" name="Google Shape;293;p26"/>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5"/>
        <p:cNvGrpSpPr/>
        <p:nvPr/>
      </p:nvGrpSpPr>
      <p:grpSpPr>
        <a:xfrm>
          <a:off x="0" y="0"/>
          <a:ext cx="0" cy="0"/>
          <a:chOff x="0" y="0"/>
          <a:chExt cx="0" cy="0"/>
        </a:xfrm>
      </p:grpSpPr>
      <p:sp>
        <p:nvSpPr>
          <p:cNvPr id="476" name="Google Shape;476;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7"/>
        <p:cNvGrpSpPr/>
        <p:nvPr/>
      </p:nvGrpSpPr>
      <p:grpSpPr>
        <a:xfrm>
          <a:off x="0" y="0"/>
          <a:ext cx="0" cy="0"/>
          <a:chOff x="0" y="0"/>
          <a:chExt cx="0" cy="0"/>
        </a:xfrm>
      </p:grpSpPr>
      <p:grpSp>
        <p:nvGrpSpPr>
          <p:cNvPr id="478" name="Google Shape;478;p31"/>
          <p:cNvGrpSpPr/>
          <p:nvPr/>
        </p:nvGrpSpPr>
        <p:grpSpPr>
          <a:xfrm rot="5400000">
            <a:off x="4458750" y="327550"/>
            <a:ext cx="40525" cy="1103625"/>
            <a:chOff x="4289175" y="3929550"/>
            <a:chExt cx="40525" cy="1103625"/>
          </a:xfrm>
        </p:grpSpPr>
        <p:sp>
          <p:nvSpPr>
            <p:cNvPr id="479" name="Google Shape;479;p31"/>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1"/>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2" name="Google Shape;482;p31"/>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83" name="Google Shape;483;p31"/>
          <p:cNvGrpSpPr/>
          <p:nvPr/>
        </p:nvGrpSpPr>
        <p:grpSpPr>
          <a:xfrm>
            <a:off x="1032650" y="1735501"/>
            <a:ext cx="2458221" cy="2138575"/>
            <a:chOff x="1032650" y="1735501"/>
            <a:chExt cx="2458221" cy="2138575"/>
          </a:xfrm>
        </p:grpSpPr>
        <p:sp>
          <p:nvSpPr>
            <p:cNvPr id="484" name="Google Shape;484;p31"/>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1"/>
          <p:cNvGrpSpPr/>
          <p:nvPr/>
        </p:nvGrpSpPr>
        <p:grpSpPr>
          <a:xfrm>
            <a:off x="-1358125" y="2786225"/>
            <a:ext cx="2627875" cy="269025"/>
            <a:chOff x="-1358125" y="2589925"/>
            <a:chExt cx="2627875" cy="269025"/>
          </a:xfrm>
        </p:grpSpPr>
        <p:sp>
          <p:nvSpPr>
            <p:cNvPr id="490" name="Google Shape;490;p31"/>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1"/>
          <p:cNvGrpSpPr/>
          <p:nvPr/>
        </p:nvGrpSpPr>
        <p:grpSpPr>
          <a:xfrm>
            <a:off x="913631" y="-758409"/>
            <a:ext cx="10779802" cy="2852929"/>
            <a:chOff x="913631" y="-758409"/>
            <a:chExt cx="10779802" cy="2852929"/>
          </a:xfrm>
        </p:grpSpPr>
        <p:sp>
          <p:nvSpPr>
            <p:cNvPr id="495" name="Google Shape;495;p31"/>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7363590" y="76426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0" name="Google Shape;540;p31"/>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41" name="Google Shape;541;p31"/>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31"/>
            <p:cNvGrpSpPr/>
            <p:nvPr/>
          </p:nvGrpSpPr>
          <p:grpSpPr>
            <a:xfrm rot="-5400000" flipH="1">
              <a:off x="266770" y="647027"/>
              <a:ext cx="2094354" cy="800631"/>
              <a:chOff x="5593937" y="1366150"/>
              <a:chExt cx="1612903" cy="622575"/>
            </a:xfrm>
          </p:grpSpPr>
          <p:sp>
            <p:nvSpPr>
              <p:cNvPr id="544" name="Google Shape;544;p31"/>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6" name="Google Shape;546;p31"/>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31"/>
          <p:cNvGrpSpPr/>
          <p:nvPr/>
        </p:nvGrpSpPr>
        <p:grpSpPr>
          <a:xfrm>
            <a:off x="3690957" y="4568872"/>
            <a:ext cx="881035" cy="290677"/>
            <a:chOff x="3690957" y="4568872"/>
            <a:chExt cx="881035" cy="290677"/>
          </a:xfrm>
        </p:grpSpPr>
        <p:sp>
          <p:nvSpPr>
            <p:cNvPr id="548" name="Google Shape;548;p31"/>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4"/>
        <p:cNvGrpSpPr/>
        <p:nvPr/>
      </p:nvGrpSpPr>
      <p:grpSpPr>
        <a:xfrm>
          <a:off x="0" y="0"/>
          <a:ext cx="0" cy="0"/>
          <a:chOff x="0" y="0"/>
          <a:chExt cx="0" cy="0"/>
        </a:xfrm>
      </p:grpSpPr>
      <p:sp>
        <p:nvSpPr>
          <p:cNvPr id="555" name="Google Shape;555;p32"/>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7"/>
        <p:cNvGrpSpPr/>
        <p:nvPr/>
      </p:nvGrpSpPr>
      <p:grpSpPr>
        <a:xfrm>
          <a:off x="0" y="0"/>
          <a:ext cx="0" cy="0"/>
          <a:chOff x="0" y="0"/>
          <a:chExt cx="0" cy="0"/>
        </a:xfrm>
      </p:grpSpPr>
      <p:grpSp>
        <p:nvGrpSpPr>
          <p:cNvPr id="558" name="Google Shape;558;p33"/>
          <p:cNvGrpSpPr/>
          <p:nvPr/>
        </p:nvGrpSpPr>
        <p:grpSpPr>
          <a:xfrm flipH="1">
            <a:off x="-271725" y="-1955550"/>
            <a:ext cx="7767703" cy="3383025"/>
            <a:chOff x="24125" y="294775"/>
            <a:chExt cx="7767703" cy="3383025"/>
          </a:xfrm>
        </p:grpSpPr>
        <p:sp>
          <p:nvSpPr>
            <p:cNvPr id="559" name="Google Shape;559;p3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33"/>
          <p:cNvGrpSpPr/>
          <p:nvPr/>
        </p:nvGrpSpPr>
        <p:grpSpPr>
          <a:xfrm>
            <a:off x="-64791" y="3334954"/>
            <a:ext cx="2438787" cy="1857515"/>
            <a:chOff x="-64791" y="3334954"/>
            <a:chExt cx="2438787" cy="1857515"/>
          </a:xfrm>
        </p:grpSpPr>
        <p:sp>
          <p:nvSpPr>
            <p:cNvPr id="654" name="Google Shape;654;p33"/>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33"/>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76" name="Google Shape;676;p33"/>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33"/>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87" name="Google Shape;687;p33"/>
          <p:cNvGrpSpPr/>
          <p:nvPr/>
        </p:nvGrpSpPr>
        <p:grpSpPr>
          <a:xfrm>
            <a:off x="5266248" y="4568869"/>
            <a:ext cx="3157758" cy="296582"/>
            <a:chOff x="5266248" y="4230494"/>
            <a:chExt cx="3157758" cy="296582"/>
          </a:xfrm>
        </p:grpSpPr>
        <p:sp>
          <p:nvSpPr>
            <p:cNvPr id="688" name="Google Shape;688;p33"/>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3"/>
          <p:cNvGrpSpPr/>
          <p:nvPr/>
        </p:nvGrpSpPr>
        <p:grpSpPr>
          <a:xfrm>
            <a:off x="7723214" y="1254245"/>
            <a:ext cx="1068186" cy="967252"/>
            <a:chOff x="7723214" y="1254245"/>
            <a:chExt cx="1068186" cy="967252"/>
          </a:xfrm>
        </p:grpSpPr>
        <p:grpSp>
          <p:nvGrpSpPr>
            <p:cNvPr id="706" name="Google Shape;706;p33"/>
            <p:cNvGrpSpPr/>
            <p:nvPr/>
          </p:nvGrpSpPr>
          <p:grpSpPr>
            <a:xfrm>
              <a:off x="7883587" y="1867634"/>
              <a:ext cx="352280" cy="353863"/>
              <a:chOff x="1448125" y="1450525"/>
              <a:chExt cx="133500" cy="134100"/>
            </a:xfrm>
          </p:grpSpPr>
          <p:sp>
            <p:nvSpPr>
              <p:cNvPr id="707" name="Google Shape;707;p33"/>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3"/>
            <p:cNvGrpSpPr/>
            <p:nvPr/>
          </p:nvGrpSpPr>
          <p:grpSpPr>
            <a:xfrm>
              <a:off x="8239099" y="1536926"/>
              <a:ext cx="552301" cy="552301"/>
              <a:chOff x="1582850" y="1325200"/>
              <a:chExt cx="209300" cy="209300"/>
            </a:xfrm>
          </p:grpSpPr>
          <p:sp>
            <p:nvSpPr>
              <p:cNvPr id="710" name="Google Shape;710;p33"/>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3"/>
            <p:cNvGrpSpPr/>
            <p:nvPr/>
          </p:nvGrpSpPr>
          <p:grpSpPr>
            <a:xfrm>
              <a:off x="7723214" y="1254245"/>
              <a:ext cx="552301" cy="552301"/>
              <a:chOff x="1387350" y="1218075"/>
              <a:chExt cx="209300" cy="209300"/>
            </a:xfrm>
          </p:grpSpPr>
          <p:sp>
            <p:nvSpPr>
              <p:cNvPr id="715" name="Google Shape;715;p33"/>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9" name="Google Shape;719;p33"/>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47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20" name="Google Shape;720;p33"/>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1" name="Google Shape;721;p33"/>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2"/>
        <p:cNvGrpSpPr/>
        <p:nvPr/>
      </p:nvGrpSpPr>
      <p:grpSpPr>
        <a:xfrm>
          <a:off x="0" y="0"/>
          <a:ext cx="0" cy="0"/>
          <a:chOff x="0" y="0"/>
          <a:chExt cx="0" cy="0"/>
        </a:xfrm>
      </p:grpSpPr>
      <p:grpSp>
        <p:nvGrpSpPr>
          <p:cNvPr id="723" name="Google Shape;723;p34"/>
          <p:cNvGrpSpPr/>
          <p:nvPr/>
        </p:nvGrpSpPr>
        <p:grpSpPr>
          <a:xfrm flipH="1">
            <a:off x="1510279" y="-831315"/>
            <a:ext cx="8377976" cy="1614718"/>
            <a:chOff x="-566246" y="-831315"/>
            <a:chExt cx="8377976" cy="1614718"/>
          </a:xfrm>
        </p:grpSpPr>
        <p:sp>
          <p:nvSpPr>
            <p:cNvPr id="724" name="Google Shape;724;p3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3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4" name="Google Shape;754;p34"/>
          <p:cNvGrpSpPr/>
          <p:nvPr/>
        </p:nvGrpSpPr>
        <p:grpSpPr>
          <a:xfrm rot="5400000" flipH="1">
            <a:off x="-113625" y="3210625"/>
            <a:ext cx="536425" cy="3475150"/>
            <a:chOff x="327125" y="2375600"/>
            <a:chExt cx="536425" cy="3475150"/>
          </a:xfrm>
        </p:grpSpPr>
        <p:sp>
          <p:nvSpPr>
            <p:cNvPr id="755" name="Google Shape;755;p3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7" name="Google Shape;17;p4"/>
          <p:cNvSpPr txBox="1">
            <a:spLocks noGrp="1"/>
          </p:cNvSpPr>
          <p:nvPr>
            <p:ph type="body" idx="1"/>
          </p:nvPr>
        </p:nvSpPr>
        <p:spPr>
          <a:xfrm>
            <a:off x="720000" y="1207625"/>
            <a:ext cx="7704000" cy="3400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000000"/>
              </a:buClr>
              <a:buSzPts val="1400"/>
              <a:buChar char="●"/>
              <a:defRPr sz="1400">
                <a:solidFill>
                  <a:srgbClr val="000000"/>
                </a:solidFill>
              </a:defRPr>
            </a:lvl1pPr>
            <a:lvl2pPr marL="914400" lvl="1" indent="-317500" rtl="0">
              <a:lnSpc>
                <a:spcPct val="115000"/>
              </a:lnSpc>
              <a:spcBef>
                <a:spcPts val="0"/>
              </a:spcBef>
              <a:spcAft>
                <a:spcPts val="0"/>
              </a:spcAft>
              <a:buClr>
                <a:srgbClr val="000000"/>
              </a:buClr>
              <a:buSzPts val="1400"/>
              <a:buChar char="○"/>
              <a:defRPr>
                <a:solidFill>
                  <a:srgbClr val="000000"/>
                </a:solidFill>
              </a:defRPr>
            </a:lvl2pPr>
            <a:lvl3pPr marL="1371600" lvl="2" indent="-317500" rtl="0">
              <a:lnSpc>
                <a:spcPct val="115000"/>
              </a:lnSpc>
              <a:spcBef>
                <a:spcPts val="0"/>
              </a:spcBef>
              <a:spcAft>
                <a:spcPts val="0"/>
              </a:spcAft>
              <a:buClr>
                <a:srgbClr val="000000"/>
              </a:buClr>
              <a:buSzPts val="1400"/>
              <a:buChar char="■"/>
              <a:defRPr>
                <a:solidFill>
                  <a:srgbClr val="000000"/>
                </a:solidFill>
              </a:defRPr>
            </a:lvl3pPr>
            <a:lvl4pPr marL="1828800" lvl="3" indent="-317500" rtl="0">
              <a:lnSpc>
                <a:spcPct val="115000"/>
              </a:lnSpc>
              <a:spcBef>
                <a:spcPts val="0"/>
              </a:spcBef>
              <a:spcAft>
                <a:spcPts val="0"/>
              </a:spcAft>
              <a:buClr>
                <a:srgbClr val="000000"/>
              </a:buClr>
              <a:buSzPts val="1400"/>
              <a:buChar char="●"/>
              <a:defRPr>
                <a:solidFill>
                  <a:srgbClr val="000000"/>
                </a:solidFill>
              </a:defRPr>
            </a:lvl4pPr>
            <a:lvl5pPr marL="2286000" lvl="4" indent="-317500" rtl="0">
              <a:lnSpc>
                <a:spcPct val="115000"/>
              </a:lnSpc>
              <a:spcBef>
                <a:spcPts val="0"/>
              </a:spcBef>
              <a:spcAft>
                <a:spcPts val="0"/>
              </a:spcAft>
              <a:buClr>
                <a:srgbClr val="000000"/>
              </a:buClr>
              <a:buSzPts val="1400"/>
              <a:buChar char="○"/>
              <a:defRPr>
                <a:solidFill>
                  <a:srgbClr val="000000"/>
                </a:solidFill>
              </a:defRPr>
            </a:lvl5pPr>
            <a:lvl6pPr marL="2743200" lvl="5" indent="-317500" rtl="0">
              <a:lnSpc>
                <a:spcPct val="115000"/>
              </a:lnSpc>
              <a:spcBef>
                <a:spcPts val="0"/>
              </a:spcBef>
              <a:spcAft>
                <a:spcPts val="0"/>
              </a:spcAft>
              <a:buClr>
                <a:srgbClr val="000000"/>
              </a:buClr>
              <a:buSzPts val="1400"/>
              <a:buChar char="■"/>
              <a:defRPr>
                <a:solidFill>
                  <a:srgbClr val="000000"/>
                </a:solidFill>
              </a:defRPr>
            </a:lvl6pPr>
            <a:lvl7pPr marL="3200400" lvl="6" indent="-317500" rtl="0">
              <a:lnSpc>
                <a:spcPct val="115000"/>
              </a:lnSpc>
              <a:spcBef>
                <a:spcPts val="0"/>
              </a:spcBef>
              <a:spcAft>
                <a:spcPts val="0"/>
              </a:spcAft>
              <a:buClr>
                <a:srgbClr val="000000"/>
              </a:buClr>
              <a:buSzPts val="1400"/>
              <a:buChar char="●"/>
              <a:defRPr>
                <a:solidFill>
                  <a:srgbClr val="000000"/>
                </a:solidFill>
              </a:defRPr>
            </a:lvl7pPr>
            <a:lvl8pPr marL="3657600" lvl="7" indent="-317500" rtl="0">
              <a:lnSpc>
                <a:spcPct val="115000"/>
              </a:lnSpc>
              <a:spcBef>
                <a:spcPts val="0"/>
              </a:spcBef>
              <a:spcAft>
                <a:spcPts val="0"/>
              </a:spcAft>
              <a:buClr>
                <a:srgbClr val="000000"/>
              </a:buClr>
              <a:buSzPts val="1400"/>
              <a:buChar char="○"/>
              <a:defRPr>
                <a:solidFill>
                  <a:srgbClr val="000000"/>
                </a:solidFill>
              </a:defRPr>
            </a:lvl8pPr>
            <a:lvl9pPr marL="4114800" lvl="8" indent="-317500" rtl="0">
              <a:lnSpc>
                <a:spcPct val="115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8"/>
        <p:cNvGrpSpPr/>
        <p:nvPr/>
      </p:nvGrpSpPr>
      <p:grpSpPr>
        <a:xfrm>
          <a:off x="0" y="0"/>
          <a:ext cx="0" cy="0"/>
          <a:chOff x="0" y="0"/>
          <a:chExt cx="0" cy="0"/>
        </a:xfrm>
      </p:grpSpPr>
      <p:grpSp>
        <p:nvGrpSpPr>
          <p:cNvPr id="769" name="Google Shape;769;p35"/>
          <p:cNvGrpSpPr/>
          <p:nvPr/>
        </p:nvGrpSpPr>
        <p:grpSpPr>
          <a:xfrm>
            <a:off x="5266248" y="4568869"/>
            <a:ext cx="3157758" cy="296582"/>
            <a:chOff x="5266248" y="4230494"/>
            <a:chExt cx="3157758" cy="296582"/>
          </a:xfrm>
        </p:grpSpPr>
        <p:sp>
          <p:nvSpPr>
            <p:cNvPr id="770" name="Google Shape;770;p35"/>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35"/>
          <p:cNvGrpSpPr/>
          <p:nvPr/>
        </p:nvGrpSpPr>
        <p:grpSpPr>
          <a:xfrm>
            <a:off x="-364925" y="-1720950"/>
            <a:ext cx="9644000" cy="3383025"/>
            <a:chOff x="-364925" y="-1720950"/>
            <a:chExt cx="9644000" cy="3383025"/>
          </a:xfrm>
        </p:grpSpPr>
        <p:grpSp>
          <p:nvGrpSpPr>
            <p:cNvPr id="788" name="Google Shape;788;p35"/>
            <p:cNvGrpSpPr/>
            <p:nvPr/>
          </p:nvGrpSpPr>
          <p:grpSpPr>
            <a:xfrm flipH="1">
              <a:off x="-364925" y="-1720950"/>
              <a:ext cx="7767703" cy="3383025"/>
              <a:chOff x="24125" y="294775"/>
              <a:chExt cx="7767703" cy="3383025"/>
            </a:xfrm>
          </p:grpSpPr>
          <p:sp>
            <p:nvSpPr>
              <p:cNvPr id="789" name="Google Shape;789;p3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83" name="Google Shape;883;p35"/>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84" name="Google Shape;884;p35"/>
          <p:cNvSpPr txBox="1">
            <a:spLocks noGrp="1"/>
          </p:cNvSpPr>
          <p:nvPr>
            <p:ph type="title" hasCustomPrompt="1"/>
          </p:nvPr>
        </p:nvSpPr>
        <p:spPr>
          <a:xfrm>
            <a:off x="311700" y="1106125"/>
            <a:ext cx="8520600" cy="19635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5" name="Google Shape;885;p35"/>
          <p:cNvSpPr txBox="1">
            <a:spLocks noGrp="1"/>
          </p:cNvSpPr>
          <p:nvPr>
            <p:ph type="subTitle" idx="1"/>
          </p:nvPr>
        </p:nvSpPr>
        <p:spPr>
          <a:xfrm>
            <a:off x="2549400" y="2893950"/>
            <a:ext cx="4045200" cy="1235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8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7"/>
          <p:cNvSpPr txBox="1">
            <a:spLocks noGrp="1"/>
          </p:cNvSpPr>
          <p:nvPr>
            <p:ph type="body" idx="1"/>
          </p:nvPr>
        </p:nvSpPr>
        <p:spPr>
          <a:xfrm>
            <a:off x="715100" y="1679050"/>
            <a:ext cx="4061100" cy="2929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100" y="534998"/>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2207325"/>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40358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726">
          <p15:clr>
            <a:srgbClr val="EA4335"/>
          </p15:clr>
        </p15:guide>
        <p15:guide id="7" orient="horz" pos="1816">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a:endParaRPr/>
          </a:p>
        </p:txBody>
      </p:sp>
      <p:sp>
        <p:nvSpPr>
          <p:cNvPr id="133" name="Google Shape;133;p25"/>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5" r:id="rId2"/>
    <p:sldLayoutId id="2147483676" r:id="rId3"/>
    <p:sldLayoutId id="2147483677" r:id="rId4"/>
    <p:sldLayoutId id="2147483678" r:id="rId5"/>
    <p:sldLayoutId id="2147483679" r:id="rId6"/>
    <p:sldLayoutId id="2147483680" r:id="rId7"/>
    <p:sldLayoutId id="2147483681" r:id="rId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39"/>
          <p:cNvSpPr txBox="1">
            <a:spLocks noGrp="1"/>
          </p:cNvSpPr>
          <p:nvPr>
            <p:ph type="ctrTitle"/>
          </p:nvPr>
        </p:nvSpPr>
        <p:spPr>
          <a:xfrm>
            <a:off x="1084825" y="1588650"/>
            <a:ext cx="6974400" cy="202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OC ATARI</a:t>
            </a:r>
            <a:endParaRPr dirty="0"/>
          </a:p>
        </p:txBody>
      </p:sp>
      <p:grpSp>
        <p:nvGrpSpPr>
          <p:cNvPr id="897" name="Google Shape;897;p39"/>
          <p:cNvGrpSpPr/>
          <p:nvPr/>
        </p:nvGrpSpPr>
        <p:grpSpPr>
          <a:xfrm>
            <a:off x="-223784" y="-6"/>
            <a:ext cx="2284525" cy="985488"/>
            <a:chOff x="-223784" y="-6"/>
            <a:chExt cx="2284525" cy="985488"/>
          </a:xfrm>
        </p:grpSpPr>
        <p:sp>
          <p:nvSpPr>
            <p:cNvPr id="898" name="Google Shape;898;p39"/>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9"/>
          <p:cNvGrpSpPr/>
          <p:nvPr/>
        </p:nvGrpSpPr>
        <p:grpSpPr>
          <a:xfrm>
            <a:off x="5876365" y="118125"/>
            <a:ext cx="3316597" cy="2830576"/>
            <a:chOff x="5876365" y="118125"/>
            <a:chExt cx="3316597" cy="2830576"/>
          </a:xfrm>
        </p:grpSpPr>
        <p:sp>
          <p:nvSpPr>
            <p:cNvPr id="907" name="Google Shape;907;p39"/>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B738213B-2941-E291-A640-ACEA232FFDC0}"/>
              </a:ext>
            </a:extLst>
          </p:cNvPr>
          <p:cNvSpPr txBox="1"/>
          <p:nvPr/>
        </p:nvSpPr>
        <p:spPr>
          <a:xfrm>
            <a:off x="8522696" y="4634895"/>
            <a:ext cx="886471" cy="400110"/>
          </a:xfrm>
          <a:prstGeom prst="rect">
            <a:avLst/>
          </a:prstGeom>
          <a:noFill/>
        </p:spPr>
        <p:txBody>
          <a:bodyPr wrap="square" rtlCol="0">
            <a:spAutoFit/>
          </a:bodyPr>
          <a:lstStyle/>
          <a:p>
            <a:r>
              <a:rPr lang="en-US" sz="2000" dirty="0">
                <a:solidFill>
                  <a:schemeClr val="bg2"/>
                </a:solidFill>
              </a:rPr>
              <a:t>1</a:t>
            </a:r>
          </a:p>
        </p:txBody>
      </p:sp>
      <p:sp>
        <p:nvSpPr>
          <p:cNvPr id="4" name="TextBox 3">
            <a:extLst>
              <a:ext uri="{FF2B5EF4-FFF2-40B4-BE49-F238E27FC236}">
                <a16:creationId xmlns:a16="http://schemas.microsoft.com/office/drawing/2014/main" id="{5C482DFD-5775-17AC-0E82-D467055FFA30}"/>
              </a:ext>
            </a:extLst>
          </p:cNvPr>
          <p:cNvSpPr txBox="1"/>
          <p:nvPr/>
        </p:nvSpPr>
        <p:spPr>
          <a:xfrm>
            <a:off x="1084825" y="3933654"/>
            <a:ext cx="4252630" cy="923330"/>
          </a:xfrm>
          <a:prstGeom prst="rect">
            <a:avLst/>
          </a:prstGeom>
          <a:noFill/>
        </p:spPr>
        <p:txBody>
          <a:bodyPr wrap="square" rtlCol="0">
            <a:spAutoFit/>
          </a:bodyPr>
          <a:lstStyle/>
          <a:p>
            <a:r>
              <a:rPr lang="en-US" sz="1800" dirty="0">
                <a:solidFill>
                  <a:schemeClr val="tx1"/>
                </a:solidFill>
              </a:rPr>
              <a:t>Supervisor:  Hector Kohler</a:t>
            </a:r>
          </a:p>
          <a:p>
            <a:r>
              <a:rPr lang="en-US" sz="1800" dirty="0">
                <a:solidFill>
                  <a:schemeClr val="tx1"/>
                </a:solidFill>
              </a:rPr>
              <a:t>By: Antonio Al Makdissi</a:t>
            </a:r>
          </a:p>
          <a:p>
            <a:endParaRPr lang="en-US" sz="1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D7F-F67E-37AF-8951-864C5D1350DB}"/>
              </a:ext>
            </a:extLst>
          </p:cNvPr>
          <p:cNvSpPr>
            <a:spLocks noGrp="1"/>
          </p:cNvSpPr>
          <p:nvPr>
            <p:ph type="title"/>
          </p:nvPr>
        </p:nvSpPr>
        <p:spPr/>
        <p:txBody>
          <a:bodyPr/>
          <a:lstStyle/>
          <a:p>
            <a:r>
              <a:rPr lang="en-US"/>
              <a:t>BOTH </a:t>
            </a:r>
            <a:r>
              <a:rPr lang="en-US" dirty="0"/>
              <a:t>MODE</a:t>
            </a:r>
          </a:p>
        </p:txBody>
      </p:sp>
      <p:sp>
        <p:nvSpPr>
          <p:cNvPr id="3" name="Content Placeholder 2">
            <a:extLst>
              <a:ext uri="{FF2B5EF4-FFF2-40B4-BE49-F238E27FC236}">
                <a16:creationId xmlns:a16="http://schemas.microsoft.com/office/drawing/2014/main" id="{4E4051BC-4AAC-C2BF-010C-758402161DA6}"/>
              </a:ext>
            </a:extLst>
          </p:cNvPr>
          <p:cNvSpPr txBox="1">
            <a:spLocks/>
          </p:cNvSpPr>
          <p:nvPr/>
        </p:nvSpPr>
        <p:spPr>
          <a:xfrm>
            <a:off x="313271" y="1093402"/>
            <a:ext cx="8517458" cy="3432878"/>
          </a:xfrm>
          <a:prstGeom prst="rect">
            <a:avLst/>
          </a:prstGeom>
          <a:noFill/>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4"/>
              </a:buClr>
            </a:pPr>
            <a:r>
              <a:rPr lang="en-US" sz="1600" dirty="0"/>
              <a:t>In "both" mode, both "vision" and "revised" modes are available simultaneously. This means that the environment can be observed and interacted with using both visual information and modified game state variables.</a:t>
            </a:r>
          </a:p>
          <a:p>
            <a:pPr>
              <a:buClr>
                <a:schemeClr val="accent4"/>
              </a:buClr>
            </a:pPr>
            <a:r>
              <a:rPr lang="en-US" sz="1600" dirty="0"/>
              <a:t>Separate functions, </a:t>
            </a:r>
            <a:r>
              <a:rPr lang="en-US" sz="1600" dirty="0" err="1"/>
              <a:t>detect_objects_vision</a:t>
            </a:r>
            <a:r>
              <a:rPr lang="en-US" sz="1600" dirty="0"/>
              <a:t> and </a:t>
            </a:r>
            <a:r>
              <a:rPr lang="en-US" sz="1600" dirty="0" err="1"/>
              <a:t>detect_objects_revised</a:t>
            </a:r>
            <a:r>
              <a:rPr lang="en-US" sz="1600" dirty="0"/>
              <a:t>, are used to detect and process objects based on visual and modified game state data, respectively.</a:t>
            </a:r>
          </a:p>
          <a:p>
            <a:pPr>
              <a:buClr>
                <a:schemeClr val="accent4"/>
              </a:buClr>
            </a:pPr>
            <a:r>
              <a:rPr lang="en-US" sz="1600" dirty="0"/>
              <a:t>The _</a:t>
            </a:r>
            <a:r>
              <a:rPr lang="en-US" sz="1600" dirty="0" err="1"/>
              <a:t>step_test</a:t>
            </a:r>
            <a:r>
              <a:rPr lang="en-US" sz="1600" dirty="0"/>
              <a:t> method is used to interact with the environment and allows you to choose whether to use visual or modified game state information for interaction.</a:t>
            </a:r>
          </a:p>
          <a:p>
            <a:pPr>
              <a:buClr>
                <a:schemeClr val="accent4"/>
              </a:buClr>
            </a:pPr>
            <a:r>
              <a:rPr lang="en-US" sz="1600" dirty="0"/>
              <a:t>This mode is useful when you want to experiment with agents that utilize both visual and revised game state information.</a:t>
            </a:r>
          </a:p>
          <a:p>
            <a:pPr>
              <a:buClr>
                <a:schemeClr val="accent4"/>
              </a:buClr>
            </a:pPr>
            <a:r>
              <a:rPr lang="en-US" sz="1600" dirty="0"/>
              <a:t>The primary use case for the "both" mode is when you require access to both types of information, likely for debugging, analysis, or specific research purposes. You might want to observe visual information and access game state variables simultaneously to gain insights into how the game environment works or to facilitate specific types of analysis.</a:t>
            </a:r>
          </a:p>
        </p:txBody>
      </p:sp>
    </p:spTree>
    <p:extLst>
      <p:ext uri="{BB962C8B-B14F-4D97-AF65-F5344CB8AC3E}">
        <p14:creationId xmlns:p14="http://schemas.microsoft.com/office/powerpoint/2010/main" val="54227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D7F-F67E-37AF-8951-864C5D1350DB}"/>
              </a:ext>
            </a:extLst>
          </p:cNvPr>
          <p:cNvSpPr>
            <a:spLocks noGrp="1"/>
          </p:cNvSpPr>
          <p:nvPr>
            <p:ph type="title"/>
          </p:nvPr>
        </p:nvSpPr>
        <p:spPr/>
        <p:txBody>
          <a:bodyPr/>
          <a:lstStyle/>
          <a:p>
            <a:r>
              <a:rPr lang="en-US"/>
              <a:t>BOTH </a:t>
            </a:r>
            <a:r>
              <a:rPr lang="en-US" dirty="0"/>
              <a:t>MODE</a:t>
            </a:r>
          </a:p>
        </p:txBody>
      </p:sp>
      <p:sp>
        <p:nvSpPr>
          <p:cNvPr id="4" name="Content Placeholder 2">
            <a:extLst>
              <a:ext uri="{FF2B5EF4-FFF2-40B4-BE49-F238E27FC236}">
                <a16:creationId xmlns:a16="http://schemas.microsoft.com/office/drawing/2014/main" id="{140C8EA7-3CDD-F2AB-9C67-45082EC0079F}"/>
              </a:ext>
            </a:extLst>
          </p:cNvPr>
          <p:cNvSpPr txBox="1">
            <a:spLocks/>
          </p:cNvSpPr>
          <p:nvPr/>
        </p:nvSpPr>
        <p:spPr>
          <a:xfrm>
            <a:off x="0" y="1093402"/>
            <a:ext cx="9143999" cy="4050098"/>
          </a:xfrm>
          <a:prstGeom prst="rect">
            <a:avLst/>
          </a:prstGeom>
          <a:noFill/>
        </p:spPr>
        <p:txBody>
          <a:bodyPr numCol="2"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4"/>
              </a:buClr>
            </a:pPr>
            <a:r>
              <a:rPr lang="en-US" sz="1100" dirty="0"/>
              <a:t>As we can see here “both” mode uses a combination of vision and revised.</a:t>
            </a:r>
          </a:p>
          <a:p>
            <a:pPr>
              <a:buClr>
                <a:schemeClr val="accent4"/>
              </a:buClr>
            </a:pPr>
            <a:r>
              <a:rPr lang="en-US" sz="1100" dirty="0"/>
              <a:t>Taking objects from both, following about the same process.</a:t>
            </a:r>
          </a:p>
          <a:p>
            <a:pPr>
              <a:buClr>
                <a:schemeClr val="accent4"/>
              </a:buClr>
            </a:pPr>
            <a:r>
              <a:rPr lang="en-US" sz="1100" dirty="0"/>
              <a:t>The _</a:t>
            </a:r>
            <a:r>
              <a:rPr lang="en-US" sz="1100" dirty="0" err="1"/>
              <a:t>step_test</a:t>
            </a:r>
            <a:r>
              <a:rPr lang="en-US" sz="1100" dirty="0"/>
              <a:t> method is used to interact with the environment and allows you to choose whether to use visual or modified game state information for interaction.</a:t>
            </a:r>
          </a:p>
        </p:txBody>
      </p:sp>
      <p:pic>
        <p:nvPicPr>
          <p:cNvPr id="5" name="Picture 4">
            <a:extLst>
              <a:ext uri="{FF2B5EF4-FFF2-40B4-BE49-F238E27FC236}">
                <a16:creationId xmlns:a16="http://schemas.microsoft.com/office/drawing/2014/main" id="{96715CB3-3E91-58F1-1901-69B656FF0488}"/>
              </a:ext>
            </a:extLst>
          </p:cNvPr>
          <p:cNvPicPr>
            <a:picLocks noChangeAspect="1"/>
          </p:cNvPicPr>
          <p:nvPr/>
        </p:nvPicPr>
        <p:blipFill rotWithShape="1">
          <a:blip r:embed="rId2">
            <a:extLst>
              <a:ext uri="{28A0092B-C50C-407E-A947-70E740481C1C}">
                <a14:useLocalDpi xmlns:a14="http://schemas.microsoft.com/office/drawing/2010/main" val="0"/>
              </a:ext>
            </a:extLst>
          </a:blip>
          <a:srcRect l="4006" t="18529" r="9134" b="11916"/>
          <a:stretch/>
        </p:blipFill>
        <p:spPr bwMode="auto">
          <a:xfrm>
            <a:off x="1477925" y="2357532"/>
            <a:ext cx="6188148" cy="27859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784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D7F-F67E-37AF-8951-864C5D1350DB}"/>
              </a:ext>
            </a:extLst>
          </p:cNvPr>
          <p:cNvSpPr>
            <a:spLocks noGrp="1"/>
          </p:cNvSpPr>
          <p:nvPr>
            <p:ph type="title"/>
          </p:nvPr>
        </p:nvSpPr>
        <p:spPr/>
        <p:txBody>
          <a:bodyPr/>
          <a:lstStyle/>
          <a:p>
            <a:r>
              <a:rPr lang="en-US" dirty="0"/>
              <a:t>RENDER Modes</a:t>
            </a:r>
          </a:p>
        </p:txBody>
      </p:sp>
      <p:sp>
        <p:nvSpPr>
          <p:cNvPr id="3" name="Content Placeholder 2">
            <a:extLst>
              <a:ext uri="{FF2B5EF4-FFF2-40B4-BE49-F238E27FC236}">
                <a16:creationId xmlns:a16="http://schemas.microsoft.com/office/drawing/2014/main" id="{4E4051BC-4AAC-C2BF-010C-758402161DA6}"/>
              </a:ext>
            </a:extLst>
          </p:cNvPr>
          <p:cNvSpPr txBox="1">
            <a:spLocks/>
          </p:cNvSpPr>
          <p:nvPr/>
        </p:nvSpPr>
        <p:spPr>
          <a:xfrm>
            <a:off x="313271" y="1093402"/>
            <a:ext cx="8517458" cy="3432878"/>
          </a:xfrm>
          <a:prstGeom prst="rect">
            <a:avLst/>
          </a:prstGeom>
          <a:noFill/>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4"/>
              </a:buClr>
            </a:pPr>
            <a:r>
              <a:rPr lang="en-US" sz="1600" b="1" u="sng" dirty="0"/>
              <a:t>Render mode = human: </a:t>
            </a:r>
          </a:p>
          <a:p>
            <a:pPr>
              <a:buClr>
                <a:schemeClr val="accent4"/>
              </a:buClr>
            </a:pPr>
            <a:r>
              <a:rPr lang="en-US" sz="1600" dirty="0"/>
              <a:t>displays the game in front of you using </a:t>
            </a:r>
            <a:r>
              <a:rPr lang="en-US" sz="1600" dirty="0" err="1"/>
              <a:t>pygame</a:t>
            </a:r>
            <a:r>
              <a:rPr lang="en-US" sz="1600" dirty="0"/>
              <a:t> window, while limiting the fps to 60 to avoid super-fast movement</a:t>
            </a:r>
          </a:p>
          <a:p>
            <a:pPr>
              <a:buClr>
                <a:schemeClr val="accent4"/>
              </a:buClr>
            </a:pPr>
            <a:r>
              <a:rPr lang="en-US" sz="1600" b="1" u="sng" dirty="0"/>
              <a:t>Render mode = </a:t>
            </a:r>
            <a:r>
              <a:rPr lang="en-US" sz="1600" b="1" u="sng" dirty="0" err="1"/>
              <a:t>rgb_array</a:t>
            </a:r>
            <a:r>
              <a:rPr lang="en-US" sz="1600" u="sng" dirty="0"/>
              <a:t>: </a:t>
            </a:r>
          </a:p>
          <a:p>
            <a:pPr>
              <a:buClr>
                <a:schemeClr val="accent4"/>
              </a:buClr>
            </a:pPr>
            <a:r>
              <a:rPr lang="en-US" sz="1600" dirty="0"/>
              <a:t>does not display it, just stores it as a 3d array.</a:t>
            </a:r>
          </a:p>
        </p:txBody>
      </p:sp>
      <p:pic>
        <p:nvPicPr>
          <p:cNvPr id="7" name="Picture 6">
            <a:extLst>
              <a:ext uri="{FF2B5EF4-FFF2-40B4-BE49-F238E27FC236}">
                <a16:creationId xmlns:a16="http://schemas.microsoft.com/office/drawing/2014/main" id="{8F54E0DC-9D7D-0ADB-368D-976B6814F2B8}"/>
              </a:ext>
            </a:extLst>
          </p:cNvPr>
          <p:cNvPicPr>
            <a:picLocks noChangeAspect="1"/>
          </p:cNvPicPr>
          <p:nvPr/>
        </p:nvPicPr>
        <p:blipFill>
          <a:blip r:embed="rId2"/>
          <a:stretch>
            <a:fillRect/>
          </a:stretch>
        </p:blipFill>
        <p:spPr>
          <a:xfrm>
            <a:off x="441570" y="2732594"/>
            <a:ext cx="7982430" cy="1949031"/>
          </a:xfrm>
          <a:prstGeom prst="rect">
            <a:avLst/>
          </a:prstGeom>
        </p:spPr>
      </p:pic>
    </p:spTree>
    <p:extLst>
      <p:ext uri="{BB962C8B-B14F-4D97-AF65-F5344CB8AC3E}">
        <p14:creationId xmlns:p14="http://schemas.microsoft.com/office/powerpoint/2010/main" val="282021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D7F-F67E-37AF-8951-864C5D1350DB}"/>
              </a:ext>
            </a:extLst>
          </p:cNvPr>
          <p:cNvSpPr>
            <a:spLocks noGrp="1"/>
          </p:cNvSpPr>
          <p:nvPr>
            <p:ph type="title"/>
          </p:nvPr>
        </p:nvSpPr>
        <p:spPr/>
        <p:txBody>
          <a:bodyPr/>
          <a:lstStyle/>
          <a:p>
            <a:r>
              <a:rPr lang="en-US" dirty="0"/>
              <a:t>Observation Modes</a:t>
            </a:r>
          </a:p>
        </p:txBody>
      </p:sp>
      <p:sp>
        <p:nvSpPr>
          <p:cNvPr id="3" name="Content Placeholder 2">
            <a:extLst>
              <a:ext uri="{FF2B5EF4-FFF2-40B4-BE49-F238E27FC236}">
                <a16:creationId xmlns:a16="http://schemas.microsoft.com/office/drawing/2014/main" id="{4E4051BC-4AAC-C2BF-010C-758402161DA6}"/>
              </a:ext>
            </a:extLst>
          </p:cNvPr>
          <p:cNvSpPr txBox="1">
            <a:spLocks/>
          </p:cNvSpPr>
          <p:nvPr/>
        </p:nvSpPr>
        <p:spPr>
          <a:xfrm>
            <a:off x="313271" y="1093402"/>
            <a:ext cx="8517458" cy="3432878"/>
          </a:xfrm>
          <a:prstGeom prst="rect">
            <a:avLst/>
          </a:prstGeom>
          <a:noFill/>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4"/>
              </a:buClr>
            </a:pPr>
            <a:r>
              <a:rPr lang="en-US" sz="1600" b="1" u="sng" dirty="0">
                <a:effectLst>
                  <a:outerShdw blurRad="38100" dist="38100" dir="2700000" algn="tl">
                    <a:srgbClr val="000000">
                      <a:alpha val="43137"/>
                    </a:srgbClr>
                  </a:outerShdw>
                </a:effectLst>
              </a:rPr>
              <a:t>"Vision" Mode:</a:t>
            </a:r>
            <a:br>
              <a:rPr lang="en-US" sz="1600" b="1" u="sng" dirty="0">
                <a:effectLst>
                  <a:outerShdw blurRad="38100" dist="38100" dir="2700000" algn="tl">
                    <a:srgbClr val="000000">
                      <a:alpha val="43137"/>
                    </a:srgbClr>
                  </a:outerShdw>
                </a:effectLst>
              </a:rPr>
            </a:br>
            <a:r>
              <a:rPr lang="en-US" sz="1600" dirty="0"/>
              <a:t>Observe the game environment using visual data, typically captured as pixels or screenshots.</a:t>
            </a:r>
          </a:p>
          <a:p>
            <a:pPr>
              <a:buClr>
                <a:schemeClr val="accent4"/>
              </a:buClr>
            </a:pPr>
            <a:r>
              <a:rPr lang="en-US" sz="1600" b="1" u="sng" dirty="0">
                <a:effectLst>
                  <a:outerShdw blurRad="38100" dist="38100" dir="2700000" algn="tl">
                    <a:srgbClr val="000000">
                      <a:alpha val="43137"/>
                    </a:srgbClr>
                  </a:outerShdw>
                </a:effectLst>
              </a:rPr>
              <a:t>"Raw" Mode:</a:t>
            </a:r>
            <a:br>
              <a:rPr lang="en-US" sz="1600" dirty="0"/>
            </a:br>
            <a:r>
              <a:rPr lang="en-US" sz="1600" dirty="0"/>
              <a:t>Observe the environment using raw data, often by reading specific RAM addresses of the emulator</a:t>
            </a:r>
          </a:p>
          <a:p>
            <a:pPr>
              <a:buClr>
                <a:schemeClr val="accent4"/>
              </a:buClr>
            </a:pPr>
            <a:r>
              <a:rPr lang="en-US" sz="1600" b="1" u="sng" dirty="0">
                <a:effectLst>
                  <a:outerShdw blurRad="38100" dist="38100" dir="2700000" algn="tl">
                    <a:srgbClr val="000000">
                      <a:alpha val="43137"/>
                    </a:srgbClr>
                  </a:outerShdw>
                </a:effectLst>
              </a:rPr>
              <a:t>"Revised" Mode:</a:t>
            </a:r>
            <a:br>
              <a:rPr lang="en-US" sz="1600" b="1" u="sng" dirty="0">
                <a:effectLst>
                  <a:outerShdw blurRad="38100" dist="38100" dir="2700000" algn="tl">
                    <a:srgbClr val="000000">
                      <a:alpha val="43137"/>
                    </a:srgbClr>
                  </a:outerShdw>
                </a:effectLst>
              </a:rPr>
            </a:br>
            <a:r>
              <a:rPr lang="en-US" sz="1600" dirty="0"/>
              <a:t>Adapt environment processing to a specific game, with custom modifications to game state variables. </a:t>
            </a:r>
          </a:p>
          <a:p>
            <a:pPr>
              <a:buClr>
                <a:schemeClr val="accent4"/>
              </a:buClr>
            </a:pPr>
            <a:r>
              <a:rPr lang="en-US" sz="1600" b="1" u="sng" dirty="0">
                <a:effectLst>
                  <a:outerShdw blurRad="38100" dist="38100" dir="2700000" algn="tl">
                    <a:srgbClr val="000000">
                      <a:alpha val="43137"/>
                    </a:srgbClr>
                  </a:outerShdw>
                </a:effectLst>
              </a:rPr>
              <a:t>"Both" Mode:</a:t>
            </a:r>
            <a:br>
              <a:rPr lang="en-US" sz="1600" dirty="0"/>
            </a:br>
            <a:r>
              <a:rPr lang="en-US" sz="1600" dirty="0"/>
              <a:t>Simultaneously use "Vision" and "Revised" modes to interact with the environment using visual and modified data.</a:t>
            </a:r>
          </a:p>
        </p:txBody>
      </p:sp>
    </p:spTree>
    <p:extLst>
      <p:ext uri="{BB962C8B-B14F-4D97-AF65-F5344CB8AC3E}">
        <p14:creationId xmlns:p14="http://schemas.microsoft.com/office/powerpoint/2010/main" val="172949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D7F-F67E-37AF-8951-864C5D1350DB}"/>
              </a:ext>
            </a:extLst>
          </p:cNvPr>
          <p:cNvSpPr>
            <a:spLocks noGrp="1"/>
          </p:cNvSpPr>
          <p:nvPr>
            <p:ph type="title"/>
          </p:nvPr>
        </p:nvSpPr>
        <p:spPr/>
        <p:txBody>
          <a:bodyPr/>
          <a:lstStyle/>
          <a:p>
            <a:r>
              <a:rPr lang="en-US" dirty="0"/>
              <a:t>VISION MODE</a:t>
            </a:r>
          </a:p>
        </p:txBody>
      </p:sp>
      <p:sp>
        <p:nvSpPr>
          <p:cNvPr id="3" name="Content Placeholder 2">
            <a:extLst>
              <a:ext uri="{FF2B5EF4-FFF2-40B4-BE49-F238E27FC236}">
                <a16:creationId xmlns:a16="http://schemas.microsoft.com/office/drawing/2014/main" id="{4E4051BC-4AAC-C2BF-010C-758402161DA6}"/>
              </a:ext>
            </a:extLst>
          </p:cNvPr>
          <p:cNvSpPr txBox="1">
            <a:spLocks/>
          </p:cNvSpPr>
          <p:nvPr/>
        </p:nvSpPr>
        <p:spPr>
          <a:xfrm>
            <a:off x="313271" y="1093402"/>
            <a:ext cx="8517458" cy="3432878"/>
          </a:xfrm>
          <a:prstGeom prst="rect">
            <a:avLst/>
          </a:prstGeom>
          <a:noFill/>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4"/>
              </a:buClr>
            </a:pPr>
            <a:r>
              <a:rPr lang="en-US" sz="1600" dirty="0"/>
              <a:t>In "vision" mode, the environment is observed using vision-based sensors, typically capturing the visual information (e.g., pixels, screenshots) of the game screen.</a:t>
            </a:r>
          </a:p>
          <a:p>
            <a:pPr>
              <a:buClr>
                <a:schemeClr val="accent4"/>
              </a:buClr>
            </a:pPr>
            <a:r>
              <a:rPr lang="en-US" sz="1600" dirty="0"/>
              <a:t>array size increases with each new object that appears on the screen</a:t>
            </a:r>
          </a:p>
          <a:p>
            <a:pPr>
              <a:buClr>
                <a:schemeClr val="accent4"/>
              </a:buClr>
            </a:pPr>
            <a:r>
              <a:rPr lang="en-US" sz="1600" dirty="0"/>
              <a:t>This mode is suitable for tasks that require analyzing and making decisions based on the visual output of the game.</a:t>
            </a:r>
          </a:p>
        </p:txBody>
      </p:sp>
      <p:pic>
        <p:nvPicPr>
          <p:cNvPr id="4" name="Picture 3">
            <a:extLst>
              <a:ext uri="{FF2B5EF4-FFF2-40B4-BE49-F238E27FC236}">
                <a16:creationId xmlns:a16="http://schemas.microsoft.com/office/drawing/2014/main" id="{BC20C61B-41DB-6A98-B0F7-3F3324B1F785}"/>
              </a:ext>
            </a:extLst>
          </p:cNvPr>
          <p:cNvPicPr>
            <a:picLocks noChangeAspect="1"/>
          </p:cNvPicPr>
          <p:nvPr/>
        </p:nvPicPr>
        <p:blipFill rotWithShape="1">
          <a:blip r:embed="rId2">
            <a:extLst>
              <a:ext uri="{28A0092B-C50C-407E-A947-70E740481C1C}">
                <a14:useLocalDpi xmlns:a14="http://schemas.microsoft.com/office/drawing/2010/main" val="0"/>
              </a:ext>
            </a:extLst>
          </a:blip>
          <a:srcRect l="3846" t="16533" r="9295" b="11915"/>
          <a:stretch/>
        </p:blipFill>
        <p:spPr bwMode="auto">
          <a:xfrm>
            <a:off x="526910" y="2571750"/>
            <a:ext cx="6054643" cy="26512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314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D7F-F67E-37AF-8951-864C5D1350DB}"/>
              </a:ext>
            </a:extLst>
          </p:cNvPr>
          <p:cNvSpPr>
            <a:spLocks noGrp="1"/>
          </p:cNvSpPr>
          <p:nvPr>
            <p:ph type="title"/>
          </p:nvPr>
        </p:nvSpPr>
        <p:spPr/>
        <p:txBody>
          <a:bodyPr/>
          <a:lstStyle/>
          <a:p>
            <a:r>
              <a:rPr lang="en-US" dirty="0"/>
              <a:t>VISION MODE</a:t>
            </a:r>
          </a:p>
        </p:txBody>
      </p:sp>
      <p:sp>
        <p:nvSpPr>
          <p:cNvPr id="3" name="Content Placeholder 2">
            <a:extLst>
              <a:ext uri="{FF2B5EF4-FFF2-40B4-BE49-F238E27FC236}">
                <a16:creationId xmlns:a16="http://schemas.microsoft.com/office/drawing/2014/main" id="{4E4051BC-4AAC-C2BF-010C-758402161DA6}"/>
              </a:ext>
            </a:extLst>
          </p:cNvPr>
          <p:cNvSpPr txBox="1">
            <a:spLocks/>
          </p:cNvSpPr>
          <p:nvPr/>
        </p:nvSpPr>
        <p:spPr>
          <a:xfrm>
            <a:off x="0" y="1093402"/>
            <a:ext cx="9143999" cy="4050098"/>
          </a:xfrm>
          <a:prstGeom prst="rect">
            <a:avLst/>
          </a:prstGeom>
          <a:noFill/>
        </p:spPr>
        <p:txBody>
          <a:bodyPr numCol="2"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4"/>
              </a:buClr>
            </a:pPr>
            <a:r>
              <a:rPr lang="en-US" sz="1200" b="1" i="1" u="sng" dirty="0">
                <a:effectLst>
                  <a:outerShdw blurRad="38100" dist="38100" dir="2700000" algn="tl">
                    <a:srgbClr val="000000">
                      <a:alpha val="43137"/>
                    </a:srgbClr>
                  </a:outerShdw>
                </a:effectLst>
              </a:rPr>
              <a:t>a. Detecting the Player Character:</a:t>
            </a:r>
          </a:p>
          <a:p>
            <a:pPr>
              <a:buClr>
                <a:schemeClr val="accent4"/>
              </a:buClr>
            </a:pPr>
            <a:r>
              <a:rPr lang="en-US" sz="1200" dirty="0"/>
              <a:t>Utilizes the </a:t>
            </a:r>
            <a:r>
              <a:rPr lang="en-US" sz="1200" u="sng" dirty="0" err="1">
                <a:solidFill>
                  <a:srgbClr val="FF0000"/>
                </a:solidFill>
              </a:rPr>
              <a:t>find_mc_objects</a:t>
            </a:r>
            <a:r>
              <a:rPr lang="en-US" sz="1200" u="sng" dirty="0">
                <a:solidFill>
                  <a:srgbClr val="FF0000"/>
                </a:solidFill>
              </a:rPr>
              <a:t> </a:t>
            </a:r>
            <a:r>
              <a:rPr lang="en-US" sz="1200" dirty="0"/>
              <a:t>function for object detection.</a:t>
            </a:r>
          </a:p>
          <a:p>
            <a:pPr>
              <a:buClr>
                <a:schemeClr val="accent4"/>
              </a:buClr>
            </a:pPr>
            <a:r>
              <a:rPr lang="en-US" sz="1200" dirty="0"/>
              <a:t>Identifies the player character using the color corresponding to the player.</a:t>
            </a:r>
          </a:p>
          <a:p>
            <a:pPr>
              <a:buClr>
                <a:schemeClr val="accent4"/>
              </a:buClr>
            </a:pPr>
            <a:r>
              <a:rPr lang="en-US" sz="1200" dirty="0"/>
              <a:t>Criteria, like the player's y-coordinate &gt; 170 and x-coordinate &gt; 4, define player character detection.</a:t>
            </a:r>
          </a:p>
          <a:p>
            <a:pPr>
              <a:buClr>
                <a:schemeClr val="accent4"/>
              </a:buClr>
            </a:pPr>
            <a:r>
              <a:rPr lang="en-US" sz="1200" b="1" i="1" u="sng" dirty="0">
                <a:effectLst>
                  <a:outerShdw blurRad="38100" dist="38100" dir="2700000" algn="tl">
                    <a:srgbClr val="000000">
                      <a:alpha val="43137"/>
                    </a:srgbClr>
                  </a:outerShdw>
                </a:effectLst>
              </a:rPr>
              <a:t>b. Player Missiles Detection:</a:t>
            </a:r>
          </a:p>
          <a:p>
            <a:pPr>
              <a:buClr>
                <a:schemeClr val="accent4"/>
              </a:buClr>
            </a:pPr>
            <a:r>
              <a:rPr lang="en-US" sz="1200" dirty="0"/>
              <a:t>Looks for colors associated with player missiles.</a:t>
            </a:r>
          </a:p>
          <a:p>
            <a:pPr>
              <a:buClr>
                <a:schemeClr val="accent4"/>
              </a:buClr>
            </a:pPr>
            <a:r>
              <a:rPr lang="en-US" sz="1200" dirty="0"/>
              <a:t>Distinguishes between horizontal and vertical player missiles based on color.</a:t>
            </a:r>
          </a:p>
          <a:p>
            <a:pPr>
              <a:buClr>
                <a:schemeClr val="accent4"/>
              </a:buClr>
            </a:pPr>
            <a:r>
              <a:rPr lang="en-US" sz="1200" b="1" i="1" u="sng" dirty="0">
                <a:effectLst>
                  <a:outerShdw blurRad="38100" dist="38100" dir="2700000" algn="tl">
                    <a:srgbClr val="000000">
                      <a:alpha val="43137"/>
                    </a:srgbClr>
                  </a:outerShdw>
                </a:effectLst>
              </a:rPr>
              <a:t>c. Enemy Ship Detection:</a:t>
            </a:r>
          </a:p>
          <a:p>
            <a:pPr>
              <a:buClr>
                <a:schemeClr val="accent4"/>
              </a:buClr>
            </a:pPr>
            <a:r>
              <a:rPr lang="en-US" sz="1200" dirty="0"/>
              <a:t>Analyzes colors associated with enemy ships.</a:t>
            </a:r>
          </a:p>
          <a:p>
            <a:pPr>
              <a:buClr>
                <a:schemeClr val="accent4"/>
              </a:buClr>
            </a:pPr>
            <a:r>
              <a:rPr lang="en-US" sz="1200" dirty="0"/>
              <a:t>Checks the position and size of detected enemy ships.</a:t>
            </a:r>
          </a:p>
          <a:p>
            <a:pPr>
              <a:buClr>
                <a:schemeClr val="accent4"/>
              </a:buClr>
            </a:pPr>
            <a:r>
              <a:rPr lang="en-US" sz="1200" dirty="0"/>
              <a:t>Different enemy ship colors correspond to different enemy ship types.</a:t>
            </a:r>
          </a:p>
          <a:p>
            <a:pPr>
              <a:buClr>
                <a:schemeClr val="accent4"/>
              </a:buClr>
            </a:pPr>
            <a:r>
              <a:rPr lang="en-US" sz="1200" b="1" i="1" u="sng" dirty="0">
                <a:effectLst>
                  <a:outerShdw blurRad="38100" dist="38100" dir="2700000" algn="tl">
                    <a:srgbClr val="000000">
                      <a:alpha val="43137"/>
                    </a:srgbClr>
                  </a:outerShdw>
                </a:effectLst>
              </a:rPr>
              <a:t>d. Enemy Missile Detection:</a:t>
            </a:r>
          </a:p>
          <a:p>
            <a:pPr>
              <a:buClr>
                <a:schemeClr val="accent4"/>
              </a:buClr>
            </a:pPr>
            <a:r>
              <a:rPr lang="en-US" sz="1200" dirty="0"/>
              <a:t>Searches for colors linked to enemy missiles.</a:t>
            </a:r>
          </a:p>
          <a:p>
            <a:pPr>
              <a:buClr>
                <a:schemeClr val="accent4"/>
              </a:buClr>
            </a:pPr>
            <a:r>
              <a:rPr lang="en-US" sz="1200" dirty="0"/>
              <a:t>Categorizes enemy missiles based on color and position.</a:t>
            </a:r>
          </a:p>
          <a:p>
            <a:pPr>
              <a:buClr>
                <a:schemeClr val="accent4"/>
              </a:buClr>
            </a:pPr>
            <a:r>
              <a:rPr lang="en-US" sz="1200" b="1" i="1" u="sng" dirty="0">
                <a:effectLst>
                  <a:outerShdw blurRad="38100" dist="38100" dir="2700000" algn="tl">
                    <a:srgbClr val="000000">
                      <a:alpha val="43137"/>
                    </a:srgbClr>
                  </a:outerShdw>
                </a:effectLst>
              </a:rPr>
              <a:t>e. Mother Ship Identification:</a:t>
            </a:r>
          </a:p>
          <a:p>
            <a:pPr>
              <a:buClr>
                <a:schemeClr val="accent4"/>
              </a:buClr>
            </a:pPr>
            <a:r>
              <a:rPr lang="en-US" sz="1200" dirty="0"/>
              <a:t>Analyzes colors associated with mother ships.</a:t>
            </a:r>
          </a:p>
          <a:p>
            <a:pPr>
              <a:buClr>
                <a:schemeClr val="accent4"/>
              </a:buClr>
            </a:pPr>
            <a:r>
              <a:rPr lang="en-US" sz="1200" dirty="0"/>
              <a:t>Considers the position and size of detected mother ships.</a:t>
            </a:r>
          </a:p>
          <a:p>
            <a:pPr>
              <a:buClr>
                <a:schemeClr val="accent4"/>
              </a:buClr>
            </a:pPr>
            <a:r>
              <a:rPr lang="en-US" sz="1200" dirty="0"/>
              <a:t>Different colors represent various mother ship types.</a:t>
            </a:r>
          </a:p>
          <a:p>
            <a:pPr>
              <a:buClr>
                <a:schemeClr val="accent4"/>
              </a:buClr>
            </a:pPr>
            <a:r>
              <a:rPr lang="en-US" sz="1200" b="1" i="1" u="sng" dirty="0">
                <a:effectLst>
                  <a:outerShdw blurRad="38100" dist="38100" dir="2700000" algn="tl">
                    <a:srgbClr val="000000">
                      <a:alpha val="43137"/>
                    </a:srgbClr>
                  </a:outerShdw>
                </a:effectLst>
              </a:rPr>
              <a:t>f. HUD Element Detection (Optional):</a:t>
            </a:r>
          </a:p>
          <a:p>
            <a:pPr>
              <a:buClr>
                <a:schemeClr val="accent4"/>
              </a:buClr>
            </a:pPr>
            <a:r>
              <a:rPr lang="en-US" sz="1200" dirty="0"/>
              <a:t>Searches for colors of HUD elements like player's score, lives, and health indicators.</a:t>
            </a:r>
          </a:p>
          <a:p>
            <a:pPr>
              <a:buClr>
                <a:schemeClr val="accent4"/>
              </a:buClr>
            </a:pPr>
            <a:endParaRPr lang="en-US" sz="1200" dirty="0"/>
          </a:p>
          <a:p>
            <a:pPr>
              <a:buClr>
                <a:schemeClr val="accent4"/>
              </a:buClr>
            </a:pPr>
            <a:r>
              <a:rPr lang="en-US" sz="1200" b="1" dirty="0">
                <a:effectLst>
                  <a:outerShdw blurRad="38100" dist="38100" dir="2700000" algn="tl">
                    <a:srgbClr val="000000">
                      <a:alpha val="43137"/>
                    </a:srgbClr>
                  </a:outerShdw>
                </a:effectLst>
              </a:rPr>
              <a:t>ALL</a:t>
            </a:r>
            <a:r>
              <a:rPr lang="en-US" sz="1200" dirty="0"/>
              <a:t> Detected elements are categorized and added as objects.</a:t>
            </a:r>
          </a:p>
        </p:txBody>
      </p:sp>
    </p:spTree>
    <p:extLst>
      <p:ext uri="{BB962C8B-B14F-4D97-AF65-F5344CB8AC3E}">
        <p14:creationId xmlns:p14="http://schemas.microsoft.com/office/powerpoint/2010/main" val="50269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D7F-F67E-37AF-8951-864C5D1350DB}"/>
              </a:ext>
            </a:extLst>
          </p:cNvPr>
          <p:cNvSpPr>
            <a:spLocks noGrp="1"/>
          </p:cNvSpPr>
          <p:nvPr>
            <p:ph type="title"/>
          </p:nvPr>
        </p:nvSpPr>
        <p:spPr/>
        <p:txBody>
          <a:bodyPr/>
          <a:lstStyle/>
          <a:p>
            <a:r>
              <a:rPr lang="en-US" dirty="0"/>
              <a:t>RAW MODE</a:t>
            </a:r>
          </a:p>
        </p:txBody>
      </p:sp>
      <p:sp>
        <p:nvSpPr>
          <p:cNvPr id="3" name="Content Placeholder 2">
            <a:extLst>
              <a:ext uri="{FF2B5EF4-FFF2-40B4-BE49-F238E27FC236}">
                <a16:creationId xmlns:a16="http://schemas.microsoft.com/office/drawing/2014/main" id="{4E4051BC-4AAC-C2BF-010C-758402161DA6}"/>
              </a:ext>
            </a:extLst>
          </p:cNvPr>
          <p:cNvSpPr txBox="1">
            <a:spLocks/>
          </p:cNvSpPr>
          <p:nvPr/>
        </p:nvSpPr>
        <p:spPr>
          <a:xfrm>
            <a:off x="313271" y="1093402"/>
            <a:ext cx="8517458" cy="3432878"/>
          </a:xfrm>
          <a:prstGeom prst="rect">
            <a:avLst/>
          </a:prstGeom>
          <a:noFill/>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4"/>
              </a:buClr>
            </a:pPr>
            <a:r>
              <a:rPr lang="en-US" sz="1600" dirty="0"/>
              <a:t>In "raw" mode, the environment is observed using raw data, such as reading the values of specific RAM addresses of the emulator.</a:t>
            </a:r>
          </a:p>
          <a:p>
            <a:pPr>
              <a:buClr>
                <a:schemeClr val="accent4"/>
              </a:buClr>
            </a:pPr>
            <a:r>
              <a:rPr lang="en-US" sz="1600" dirty="0"/>
              <a:t>This mode is suitable for tasks that do not require visual information and instead rely on specific game state variables stored in RAM.</a:t>
            </a:r>
          </a:p>
        </p:txBody>
      </p:sp>
      <p:pic>
        <p:nvPicPr>
          <p:cNvPr id="4" name="Picture 3">
            <a:extLst>
              <a:ext uri="{FF2B5EF4-FFF2-40B4-BE49-F238E27FC236}">
                <a16:creationId xmlns:a16="http://schemas.microsoft.com/office/drawing/2014/main" id="{5C69F33B-D50D-4B8C-7DB4-99C4E083266D}"/>
              </a:ext>
            </a:extLst>
          </p:cNvPr>
          <p:cNvPicPr>
            <a:picLocks noChangeAspect="1"/>
          </p:cNvPicPr>
          <p:nvPr/>
        </p:nvPicPr>
        <p:blipFill rotWithShape="1">
          <a:blip r:embed="rId2"/>
          <a:srcRect l="4327" t="19099" r="10577" b="12200"/>
          <a:stretch/>
        </p:blipFill>
        <p:spPr bwMode="auto">
          <a:xfrm>
            <a:off x="1477327" y="2309264"/>
            <a:ext cx="5597843" cy="25408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413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D7F-F67E-37AF-8951-864C5D1350DB}"/>
              </a:ext>
            </a:extLst>
          </p:cNvPr>
          <p:cNvSpPr>
            <a:spLocks noGrp="1"/>
          </p:cNvSpPr>
          <p:nvPr>
            <p:ph type="title"/>
          </p:nvPr>
        </p:nvSpPr>
        <p:spPr/>
        <p:txBody>
          <a:bodyPr/>
          <a:lstStyle/>
          <a:p>
            <a:r>
              <a:rPr lang="en-US" dirty="0"/>
              <a:t>RAW MODE</a:t>
            </a:r>
          </a:p>
        </p:txBody>
      </p:sp>
      <p:sp>
        <p:nvSpPr>
          <p:cNvPr id="3" name="Content Placeholder 2">
            <a:extLst>
              <a:ext uri="{FF2B5EF4-FFF2-40B4-BE49-F238E27FC236}">
                <a16:creationId xmlns:a16="http://schemas.microsoft.com/office/drawing/2014/main" id="{4E4051BC-4AAC-C2BF-010C-758402161DA6}"/>
              </a:ext>
            </a:extLst>
          </p:cNvPr>
          <p:cNvSpPr txBox="1">
            <a:spLocks/>
          </p:cNvSpPr>
          <p:nvPr/>
        </p:nvSpPr>
        <p:spPr>
          <a:xfrm>
            <a:off x="0" y="1093402"/>
            <a:ext cx="9143999" cy="4050098"/>
          </a:xfrm>
          <a:prstGeom prst="rect">
            <a:avLst/>
          </a:prstGeom>
          <a:noFill/>
        </p:spPr>
        <p:txBody>
          <a:bodyPr numCol="2"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4"/>
              </a:buClr>
            </a:pPr>
            <a:r>
              <a:rPr lang="en-US" sz="1400" dirty="0"/>
              <a:t>a. Calculating Player's Score:</a:t>
            </a:r>
          </a:p>
          <a:p>
            <a:pPr>
              <a:buClr>
                <a:schemeClr val="accent4"/>
              </a:buClr>
            </a:pPr>
            <a:r>
              <a:rPr lang="en-US" sz="1400" dirty="0"/>
              <a:t>Combines values from different RAM addresses.</a:t>
            </a:r>
          </a:p>
          <a:p>
            <a:pPr>
              <a:buClr>
                <a:schemeClr val="accent4"/>
              </a:buClr>
            </a:pPr>
            <a:r>
              <a:rPr lang="en-US" sz="1400" dirty="0"/>
              <a:t>Multiplies values at RAM addresses 0, 1, and 2 by specific factors.</a:t>
            </a:r>
          </a:p>
          <a:p>
            <a:pPr>
              <a:buClr>
                <a:schemeClr val="accent4"/>
              </a:buClr>
            </a:pPr>
            <a:r>
              <a:rPr lang="en-US" sz="1400" dirty="0"/>
              <a:t>Sums them up to calculate the player's score.</a:t>
            </a:r>
          </a:p>
          <a:p>
            <a:pPr>
              <a:buClr>
                <a:schemeClr val="accent4"/>
              </a:buClr>
            </a:pPr>
            <a:r>
              <a:rPr lang="en-US" sz="1400" dirty="0"/>
              <a:t>b. Extracting Player's Horizontal Position:</a:t>
            </a:r>
          </a:p>
          <a:p>
            <a:pPr>
              <a:buClr>
                <a:schemeClr val="accent4"/>
              </a:buClr>
            </a:pPr>
            <a:r>
              <a:rPr lang="en-US" sz="1400" dirty="0"/>
              <a:t>Retrieves the player's horizontal (X) position from RAM address 16.</a:t>
            </a:r>
          </a:p>
          <a:p>
            <a:pPr>
              <a:buClr>
                <a:schemeClr val="accent4"/>
              </a:buClr>
            </a:pPr>
            <a:r>
              <a:rPr lang="en-US" sz="1400" dirty="0"/>
              <a:t>c. Player's Missile Information:</a:t>
            </a:r>
          </a:p>
          <a:p>
            <a:pPr>
              <a:buClr>
                <a:schemeClr val="accent4"/>
              </a:buClr>
            </a:pPr>
            <a:r>
              <a:rPr lang="en-US" sz="1400" dirty="0"/>
              <a:t>X position of the player's missile is extracted from RAM address 39.</a:t>
            </a:r>
          </a:p>
          <a:p>
            <a:pPr>
              <a:buClr>
                <a:schemeClr val="accent4"/>
              </a:buClr>
            </a:pPr>
            <a:r>
              <a:rPr lang="en-US" sz="1400" dirty="0"/>
              <a:t>Y position of the player's missile is obtained from RAM address 67.</a:t>
            </a:r>
          </a:p>
          <a:p>
            <a:pPr>
              <a:buClr>
                <a:schemeClr val="accent4"/>
              </a:buClr>
            </a:pPr>
            <a:r>
              <a:rPr lang="en-US" sz="1400" dirty="0"/>
              <a:t>These values represent the position of the player's missile on the screen.</a:t>
            </a:r>
          </a:p>
          <a:p>
            <a:pPr>
              <a:buClr>
                <a:schemeClr val="accent4"/>
              </a:buClr>
            </a:pPr>
            <a:r>
              <a:rPr lang="en-US" sz="1400" dirty="0"/>
              <a:t>Similar procedures are applied to other elements.</a:t>
            </a:r>
          </a:p>
          <a:p>
            <a:pPr>
              <a:buClr>
                <a:schemeClr val="accent4"/>
              </a:buClr>
            </a:pPr>
            <a:r>
              <a:rPr lang="en-US" sz="1400" dirty="0"/>
              <a:t>d. Player's Sprite and Lives:</a:t>
            </a:r>
          </a:p>
          <a:p>
            <a:pPr>
              <a:buClr>
                <a:schemeClr val="accent4"/>
              </a:buClr>
            </a:pPr>
            <a:r>
              <a:rPr lang="en-US" sz="1400" dirty="0"/>
              <a:t>Extracts information about the player's sprite from RAM address 30.</a:t>
            </a:r>
          </a:p>
          <a:p>
            <a:pPr>
              <a:buClr>
                <a:schemeClr val="accent4"/>
              </a:buClr>
            </a:pPr>
            <a:r>
              <a:rPr lang="en-US" sz="1400" dirty="0"/>
              <a:t>Retrieves the number of lives remaining from RAM address 101.</a:t>
            </a:r>
          </a:p>
        </p:txBody>
      </p:sp>
    </p:spTree>
    <p:extLst>
      <p:ext uri="{BB962C8B-B14F-4D97-AF65-F5344CB8AC3E}">
        <p14:creationId xmlns:p14="http://schemas.microsoft.com/office/powerpoint/2010/main" val="402362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D7F-F67E-37AF-8951-864C5D1350DB}"/>
              </a:ext>
            </a:extLst>
          </p:cNvPr>
          <p:cNvSpPr>
            <a:spLocks noGrp="1"/>
          </p:cNvSpPr>
          <p:nvPr>
            <p:ph type="title"/>
          </p:nvPr>
        </p:nvSpPr>
        <p:spPr/>
        <p:txBody>
          <a:bodyPr/>
          <a:lstStyle/>
          <a:p>
            <a:r>
              <a:rPr lang="en-US" dirty="0"/>
              <a:t>REVISED MODE</a:t>
            </a:r>
          </a:p>
        </p:txBody>
      </p:sp>
      <p:sp>
        <p:nvSpPr>
          <p:cNvPr id="3" name="Content Placeholder 2">
            <a:extLst>
              <a:ext uri="{FF2B5EF4-FFF2-40B4-BE49-F238E27FC236}">
                <a16:creationId xmlns:a16="http://schemas.microsoft.com/office/drawing/2014/main" id="{4E4051BC-4AAC-C2BF-010C-758402161DA6}"/>
              </a:ext>
            </a:extLst>
          </p:cNvPr>
          <p:cNvSpPr txBox="1">
            <a:spLocks/>
          </p:cNvSpPr>
          <p:nvPr/>
        </p:nvSpPr>
        <p:spPr>
          <a:xfrm>
            <a:off x="313271" y="1093402"/>
            <a:ext cx="8517458" cy="3432878"/>
          </a:xfrm>
          <a:prstGeom prst="rect">
            <a:avLst/>
          </a:prstGeom>
          <a:noFill/>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4"/>
              </a:buClr>
            </a:pPr>
            <a:r>
              <a:rPr lang="en-US" sz="1600" dirty="0"/>
              <a:t>In "revised" mode, the environment processing is adapted to a specific mode that includes some modifications. This mode is tailored to a particular game environment, and the modifications are likely to be specific to that game.</a:t>
            </a:r>
          </a:p>
          <a:p>
            <a:pPr>
              <a:buClr>
                <a:schemeClr val="accent4"/>
              </a:buClr>
            </a:pPr>
            <a:r>
              <a:rPr lang="en-US" sz="1600" dirty="0"/>
              <a:t>The </a:t>
            </a:r>
            <a:r>
              <a:rPr lang="en-US" sz="1600" dirty="0" err="1"/>
              <a:t>detect_objects_revised</a:t>
            </a:r>
            <a:r>
              <a:rPr lang="en-US" sz="1600" dirty="0"/>
              <a:t> function is used to detect and process objects based on the modified game state variables.</a:t>
            </a:r>
          </a:p>
          <a:p>
            <a:pPr>
              <a:buClr>
                <a:schemeClr val="accent4"/>
              </a:buClr>
            </a:pPr>
            <a:r>
              <a:rPr lang="en-US" sz="1600" dirty="0"/>
              <a:t>This mode is suitable for games where the default "vision" and "raw" modes do not provide the necessary information, and custom processing is required.</a:t>
            </a:r>
          </a:p>
        </p:txBody>
      </p:sp>
      <p:pic>
        <p:nvPicPr>
          <p:cNvPr id="4" name="Picture 3">
            <a:extLst>
              <a:ext uri="{FF2B5EF4-FFF2-40B4-BE49-F238E27FC236}">
                <a16:creationId xmlns:a16="http://schemas.microsoft.com/office/drawing/2014/main" id="{AB5F25A0-8B26-547A-21FC-AADEEC00FFBD}"/>
              </a:ext>
            </a:extLst>
          </p:cNvPr>
          <p:cNvPicPr>
            <a:picLocks noChangeAspect="1"/>
          </p:cNvPicPr>
          <p:nvPr/>
        </p:nvPicPr>
        <p:blipFill rotWithShape="1">
          <a:blip r:embed="rId2"/>
          <a:srcRect l="3525" t="20240" r="10417" b="9350"/>
          <a:stretch/>
        </p:blipFill>
        <p:spPr bwMode="auto">
          <a:xfrm>
            <a:off x="1985010" y="2994911"/>
            <a:ext cx="4588334" cy="21103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183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D7F-F67E-37AF-8951-864C5D1350DB}"/>
              </a:ext>
            </a:extLst>
          </p:cNvPr>
          <p:cNvSpPr>
            <a:spLocks noGrp="1"/>
          </p:cNvSpPr>
          <p:nvPr>
            <p:ph type="title"/>
          </p:nvPr>
        </p:nvSpPr>
        <p:spPr/>
        <p:txBody>
          <a:bodyPr/>
          <a:lstStyle/>
          <a:p>
            <a:r>
              <a:rPr lang="en-US" dirty="0"/>
              <a:t>REVISED MODE</a:t>
            </a:r>
          </a:p>
        </p:txBody>
      </p:sp>
      <p:sp>
        <p:nvSpPr>
          <p:cNvPr id="5" name="Content Placeholder 2">
            <a:extLst>
              <a:ext uri="{FF2B5EF4-FFF2-40B4-BE49-F238E27FC236}">
                <a16:creationId xmlns:a16="http://schemas.microsoft.com/office/drawing/2014/main" id="{E4726DD9-1598-21A3-454B-314B88EC716B}"/>
              </a:ext>
            </a:extLst>
          </p:cNvPr>
          <p:cNvSpPr txBox="1">
            <a:spLocks/>
          </p:cNvSpPr>
          <p:nvPr/>
        </p:nvSpPr>
        <p:spPr>
          <a:xfrm>
            <a:off x="0" y="1093402"/>
            <a:ext cx="9143999" cy="4050098"/>
          </a:xfrm>
          <a:prstGeom prst="rect">
            <a:avLst/>
          </a:prstGeom>
          <a:noFill/>
        </p:spPr>
        <p:txBody>
          <a:bodyPr numCol="2"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4"/>
              </a:buClr>
            </a:pPr>
            <a:r>
              <a:rPr lang="en-US" sz="1100" dirty="0"/>
              <a:t>a. Player Object Detection:</a:t>
            </a:r>
          </a:p>
          <a:p>
            <a:pPr>
              <a:buClr>
                <a:schemeClr val="accent4"/>
              </a:buClr>
            </a:pPr>
            <a:r>
              <a:rPr lang="en-US" sz="1100" dirty="0"/>
              <a:t>Detects the player's position based on RAM state information.</a:t>
            </a:r>
          </a:p>
          <a:p>
            <a:pPr>
              <a:buClr>
                <a:schemeClr val="accent4"/>
              </a:buClr>
            </a:pPr>
            <a:r>
              <a:rPr lang="en-US" sz="1100" dirty="0"/>
              <a:t>Calculates the player's x-coordinate (x) using specific formulas.</a:t>
            </a:r>
          </a:p>
          <a:p>
            <a:pPr>
              <a:buClr>
                <a:schemeClr val="accent4"/>
              </a:buClr>
            </a:pPr>
            <a:r>
              <a:rPr lang="en-US" sz="1100" dirty="0"/>
              <a:t>Adjusts for screen wrapping, if necessary.</a:t>
            </a:r>
          </a:p>
          <a:p>
            <a:pPr>
              <a:buClr>
                <a:schemeClr val="accent4"/>
              </a:buClr>
            </a:pPr>
            <a:r>
              <a:rPr lang="en-US" sz="1100" dirty="0"/>
              <a:t>Appends a Player object to the objects list with the detected position.</a:t>
            </a:r>
          </a:p>
          <a:p>
            <a:pPr>
              <a:buClr>
                <a:schemeClr val="accent4"/>
              </a:buClr>
            </a:pPr>
            <a:r>
              <a:rPr lang="en-US" sz="1100" dirty="0"/>
              <a:t>b. Player Missile Detection:</a:t>
            </a:r>
          </a:p>
          <a:p>
            <a:pPr>
              <a:buClr>
                <a:schemeClr val="accent4"/>
              </a:buClr>
            </a:pPr>
            <a:r>
              <a:rPr lang="en-US" sz="1100" dirty="0"/>
              <a:t>Determines the missile's position (x, y) and dimensions (w, h) using RAM state information and specific formulas.</a:t>
            </a:r>
          </a:p>
          <a:p>
            <a:pPr>
              <a:buClr>
                <a:schemeClr val="accent4"/>
              </a:buClr>
            </a:pPr>
            <a:r>
              <a:rPr lang="en-US" sz="1100" dirty="0"/>
              <a:t>Appends a </a:t>
            </a:r>
            <a:r>
              <a:rPr lang="en-US" sz="1100" dirty="0" err="1"/>
              <a:t>PlayerMissileVertical</a:t>
            </a:r>
            <a:r>
              <a:rPr lang="en-US" sz="1100" dirty="0"/>
              <a:t> object to the objects list if a missile is detected.</a:t>
            </a:r>
          </a:p>
          <a:p>
            <a:pPr>
              <a:buClr>
                <a:schemeClr val="accent4"/>
              </a:buClr>
            </a:pPr>
            <a:r>
              <a:rPr lang="en-US" sz="1100" dirty="0"/>
              <a:t>c. Player's Horizontal Missile Detection:</a:t>
            </a:r>
          </a:p>
          <a:p>
            <a:pPr>
              <a:buClr>
                <a:schemeClr val="accent4"/>
              </a:buClr>
            </a:pPr>
            <a:r>
              <a:rPr lang="en-US" sz="1100" dirty="0"/>
              <a:t>Monitors and updates the horizontal missile's position (</a:t>
            </a:r>
            <a:r>
              <a:rPr lang="en-US" sz="1100" dirty="0" err="1"/>
              <a:t>horizontal_pos</a:t>
            </a:r>
            <a:r>
              <a:rPr lang="en-US" sz="1100" dirty="0"/>
              <a:t>) based on the player's actions.</a:t>
            </a:r>
          </a:p>
          <a:p>
            <a:pPr>
              <a:buClr>
                <a:schemeClr val="accent4"/>
              </a:buClr>
            </a:pPr>
            <a:r>
              <a:rPr lang="en-US" sz="1100" dirty="0"/>
              <a:t>Appends it to the objects list if detected.</a:t>
            </a:r>
          </a:p>
          <a:p>
            <a:pPr>
              <a:buClr>
                <a:schemeClr val="accent4"/>
              </a:buClr>
            </a:pPr>
            <a:r>
              <a:rPr lang="en-US" sz="1100" dirty="0"/>
              <a:t>d. Mother Ship Detection:</a:t>
            </a:r>
          </a:p>
          <a:p>
            <a:pPr>
              <a:buClr>
                <a:schemeClr val="accent4"/>
              </a:buClr>
            </a:pPr>
            <a:r>
              <a:rPr lang="en-US" sz="1100" dirty="0"/>
              <a:t>Detects the mother ship's position based on RAM state information.</a:t>
            </a:r>
          </a:p>
          <a:p>
            <a:pPr>
              <a:buClr>
                <a:schemeClr val="accent4"/>
              </a:buClr>
            </a:pPr>
            <a:r>
              <a:rPr lang="en-US" sz="1100" dirty="0"/>
              <a:t>Adjusts for screen wrapping, if necessary.</a:t>
            </a:r>
          </a:p>
          <a:p>
            <a:pPr>
              <a:buClr>
                <a:schemeClr val="accent4"/>
              </a:buClr>
            </a:pPr>
            <a:r>
              <a:rPr lang="en-US" sz="1100" dirty="0"/>
              <a:t>Changes the color if specified by RAM state.</a:t>
            </a:r>
          </a:p>
          <a:p>
            <a:pPr>
              <a:buClr>
                <a:schemeClr val="accent4"/>
              </a:buClr>
            </a:pPr>
            <a:r>
              <a:rPr lang="en-US" sz="1100" dirty="0"/>
              <a:t>Appends a </a:t>
            </a:r>
            <a:r>
              <a:rPr lang="en-US" sz="1100" dirty="0" err="1"/>
              <a:t>MotherShip</a:t>
            </a:r>
            <a:r>
              <a:rPr lang="en-US" sz="1100" dirty="0"/>
              <a:t> object to the objects list.</a:t>
            </a:r>
          </a:p>
          <a:p>
            <a:pPr>
              <a:buClr>
                <a:schemeClr val="accent4"/>
              </a:buClr>
            </a:pPr>
            <a:r>
              <a:rPr lang="en-US" sz="1100" dirty="0"/>
              <a:t>e. Enemy Object Detection:</a:t>
            </a:r>
          </a:p>
          <a:p>
            <a:pPr>
              <a:buClr>
                <a:schemeClr val="accent4"/>
              </a:buClr>
            </a:pPr>
            <a:r>
              <a:rPr lang="en-US" sz="1100" dirty="0"/>
              <a:t>Detects up to three enemy objects.</a:t>
            </a:r>
          </a:p>
          <a:p>
            <a:pPr>
              <a:buClr>
                <a:schemeClr val="accent4"/>
              </a:buClr>
            </a:pPr>
            <a:r>
              <a:rPr lang="en-US" sz="1100" dirty="0"/>
              <a:t>Calculates the position, size, and color of each enemy based on RAM state information.</a:t>
            </a:r>
          </a:p>
          <a:p>
            <a:pPr>
              <a:buClr>
                <a:schemeClr val="accent4"/>
              </a:buClr>
            </a:pPr>
            <a:r>
              <a:rPr lang="en-US" sz="1100" dirty="0"/>
              <a:t>Appends Enemy objects to the objects list for each detected enemy.</a:t>
            </a:r>
          </a:p>
          <a:p>
            <a:pPr>
              <a:buClr>
                <a:schemeClr val="accent4"/>
              </a:buClr>
            </a:pPr>
            <a:r>
              <a:rPr lang="en-US" sz="1100" dirty="0"/>
              <a:t>Handles cases where two enemies appear as a single object.</a:t>
            </a:r>
          </a:p>
          <a:p>
            <a:pPr>
              <a:buClr>
                <a:schemeClr val="accent4"/>
              </a:buClr>
            </a:pPr>
            <a:r>
              <a:rPr lang="en-US" sz="1100" dirty="0"/>
              <a:t>f. Enemy Missile Detection:</a:t>
            </a:r>
          </a:p>
          <a:p>
            <a:pPr>
              <a:buClr>
                <a:schemeClr val="accent4"/>
              </a:buClr>
            </a:pPr>
            <a:r>
              <a:rPr lang="en-US" sz="1100" dirty="0"/>
              <a:t>Detects enemy missile's position, size, and color based on RAM state information.</a:t>
            </a:r>
          </a:p>
          <a:p>
            <a:pPr>
              <a:buClr>
                <a:schemeClr val="accent4"/>
              </a:buClr>
            </a:pPr>
            <a:r>
              <a:rPr lang="en-US" sz="1100" dirty="0"/>
              <a:t>Appends the missile to the objects list if detected (one missile per enemy?).</a:t>
            </a:r>
          </a:p>
          <a:p>
            <a:pPr>
              <a:buClr>
                <a:schemeClr val="accent4"/>
              </a:buClr>
            </a:pPr>
            <a:r>
              <a:rPr lang="en-US" sz="1100" dirty="0"/>
              <a:t>g. HUD Element Detection (if </a:t>
            </a:r>
            <a:r>
              <a:rPr lang="en-US" sz="1100" dirty="0" err="1"/>
              <a:t>hud</a:t>
            </a:r>
            <a:r>
              <a:rPr lang="en-US" sz="1100" dirty="0"/>
              <a:t>=True):</a:t>
            </a:r>
          </a:p>
          <a:p>
            <a:pPr>
              <a:buClr>
                <a:schemeClr val="accent4"/>
              </a:buClr>
            </a:pPr>
            <a:r>
              <a:rPr lang="en-US" sz="1100" dirty="0"/>
              <a:t>Detects and appends HUD elements, including score, lives, and health, to the objects list based on RAM state information.</a:t>
            </a:r>
          </a:p>
        </p:txBody>
      </p:sp>
    </p:spTree>
    <p:extLst>
      <p:ext uri="{BB962C8B-B14F-4D97-AF65-F5344CB8AC3E}">
        <p14:creationId xmlns:p14="http://schemas.microsoft.com/office/powerpoint/2010/main" val="3897570004"/>
      </p:ext>
    </p:extLst>
  </p:cSld>
  <p:clrMapOvr>
    <a:masterClrMapping/>
  </p:clrMapOvr>
</p:sld>
</file>

<file path=ppt/theme/theme1.xml><?xml version="1.0" encoding="utf-8"?>
<a:theme xmlns:a="http://schemas.openxmlformats.org/drawingml/2006/main" name="Computer Science Proposal Infographics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mputer Science Proposal Infographics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1253</Words>
  <Application>Microsoft Office PowerPoint</Application>
  <PresentationFormat>On-screen Show (16:9)</PresentationFormat>
  <Paragraphs>100</Paragraphs>
  <Slides>11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Bebas Neue</vt:lpstr>
      <vt:lpstr>Nunito</vt:lpstr>
      <vt:lpstr>Roboto</vt:lpstr>
      <vt:lpstr>Computer Science Proposal Infographics by Slidesgo</vt:lpstr>
      <vt:lpstr>Computer Science Proposal Infographics by Slidesgo</vt:lpstr>
      <vt:lpstr>OC ATARI</vt:lpstr>
      <vt:lpstr>RENDER Modes</vt:lpstr>
      <vt:lpstr>Observation Modes</vt:lpstr>
      <vt:lpstr>VISION MODE</vt:lpstr>
      <vt:lpstr>VISION MODE</vt:lpstr>
      <vt:lpstr>RAW MODE</vt:lpstr>
      <vt:lpstr>RAW MODE</vt:lpstr>
      <vt:lpstr>REVISED MODE</vt:lpstr>
      <vt:lpstr>REVISED MODE</vt:lpstr>
      <vt:lpstr>BOTH MODE</vt:lpstr>
      <vt:lpstr>BOTH MODE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DELIVERY WEB APPLICATION</dc:title>
  <cp:lastModifiedBy>Antonio Makdissi</cp:lastModifiedBy>
  <cp:revision>220</cp:revision>
  <dcterms:modified xsi:type="dcterms:W3CDTF">2023-11-05T13:26:02Z</dcterms:modified>
</cp:coreProperties>
</file>