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1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1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9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9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7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1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EA7B-7BA9-4306-8F78-B41430E4B17F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44534"/>
              </p:ext>
            </p:extLst>
          </p:nvPr>
        </p:nvGraphicFramePr>
        <p:xfrm>
          <a:off x="0" y="2"/>
          <a:ext cx="12208013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655">
                  <a:extLst>
                    <a:ext uri="{9D8B030D-6E8A-4147-A177-3AD203B41FA5}">
                      <a16:colId xmlns:a16="http://schemas.microsoft.com/office/drawing/2014/main" val="792352031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1828100922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648294141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3646972940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2311571016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387943244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694744668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4191007757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3150340014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3957322121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1308480589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2477687662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692066059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1786225825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1607843332"/>
                    </a:ext>
                  </a:extLst>
                </a:gridCol>
                <a:gridCol w="671110">
                  <a:extLst>
                    <a:ext uri="{9D8B030D-6E8A-4147-A177-3AD203B41FA5}">
                      <a16:colId xmlns:a16="http://schemas.microsoft.com/office/drawing/2014/main" val="173964380"/>
                    </a:ext>
                  </a:extLst>
                </a:gridCol>
              </a:tblGrid>
              <a:tr h="397518"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Task name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Duration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6/3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13/3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20/3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27/3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3/4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11/4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18/4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25/4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8/5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15/5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22/5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29/5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745399"/>
                  </a:ext>
                </a:extLst>
              </a:tr>
              <a:tr h="575017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Welcome and project brief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 week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323133"/>
                  </a:ext>
                </a:extLst>
              </a:tr>
              <a:tr h="81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 user research and gather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372423"/>
                  </a:ext>
                </a:extLst>
              </a:tr>
              <a:tr h="575017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Analysis of existing tools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484506"/>
                  </a:ext>
                </a:extLst>
              </a:tr>
              <a:tr h="575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project plan and timeline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910812"/>
                  </a:ext>
                </a:extLst>
              </a:tr>
              <a:tr h="575017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Diagrams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19685"/>
                  </a:ext>
                </a:extLst>
              </a:tr>
              <a:tr h="575017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Overview of certain protocols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945371"/>
                  </a:ext>
                </a:extLst>
              </a:tr>
              <a:tr h="811788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back-end functionality and database integration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 week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515506"/>
                  </a:ext>
                </a:extLst>
              </a:tr>
              <a:tr h="575017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user interface and front-end functionality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 week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57229"/>
                  </a:ext>
                </a:extLst>
              </a:tr>
              <a:tr h="575017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delivery tracking system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907802"/>
                  </a:ext>
                </a:extLst>
              </a:tr>
              <a:tr h="81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 final testing and quality assurance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348755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826327" y="775855"/>
            <a:ext cx="609600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32909" y="1357746"/>
            <a:ext cx="609600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42509" y="2036618"/>
            <a:ext cx="609600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4806" y="2604654"/>
            <a:ext cx="609600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4406" y="3214255"/>
            <a:ext cx="609600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28697" y="3768437"/>
            <a:ext cx="609600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582400" y="6456219"/>
            <a:ext cx="609600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38297" y="4495801"/>
            <a:ext cx="3220103" cy="13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36873" y="5181603"/>
            <a:ext cx="3305387" cy="41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842260" y="5666510"/>
            <a:ext cx="609600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4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</cp:revision>
  <dcterms:created xsi:type="dcterms:W3CDTF">2023-05-01T09:23:52Z</dcterms:created>
  <dcterms:modified xsi:type="dcterms:W3CDTF">2023-05-10T17:11:25Z</dcterms:modified>
</cp:coreProperties>
</file>