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779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89E6-2480-4CDF-B0A7-A214E74ADCF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76C-1C7E-4F24-8B4F-956635DFD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03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89E6-2480-4CDF-B0A7-A214E74ADCF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76C-1C7E-4F24-8B4F-956635DFD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93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89E6-2480-4CDF-B0A7-A214E74ADCF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76C-1C7E-4F24-8B4F-956635DFD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21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89E6-2480-4CDF-B0A7-A214E74ADCF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76C-1C7E-4F24-8B4F-956635DFD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05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89E6-2480-4CDF-B0A7-A214E74ADCF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76C-1C7E-4F24-8B4F-956635DFD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62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89E6-2480-4CDF-B0A7-A214E74ADCF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76C-1C7E-4F24-8B4F-956635DFD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85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89E6-2480-4CDF-B0A7-A214E74ADCF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76C-1C7E-4F24-8B4F-956635DFD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86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89E6-2480-4CDF-B0A7-A214E74ADCF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76C-1C7E-4F24-8B4F-956635DFD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1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89E6-2480-4CDF-B0A7-A214E74ADCF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76C-1C7E-4F24-8B4F-956635DFD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97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89E6-2480-4CDF-B0A7-A214E74ADCF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76C-1C7E-4F24-8B4F-956635DFD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54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89E6-2480-4CDF-B0A7-A214E74ADCF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E76C-1C7E-4F24-8B4F-956635DFD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22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789E6-2480-4CDF-B0A7-A214E74ADCF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AE76C-1C7E-4F24-8B4F-956635DFD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93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microsoft.com/office/2007/relationships/hdphoto" Target="../media/hdphoto3.wdp"/><Relationship Id="rId4" Type="http://schemas.openxmlformats.org/officeDocument/2006/relationships/image" Target="../media/image2.jpe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2727007" y="1612274"/>
            <a:ext cx="3504855" cy="49846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7166206" y="1612274"/>
            <a:ext cx="4603692" cy="49846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31" t="6914" r="8139" b="8253"/>
          <a:stretch/>
        </p:blipFill>
        <p:spPr>
          <a:xfrm>
            <a:off x="3709598" y="1743597"/>
            <a:ext cx="1914983" cy="139844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36" y="3337383"/>
            <a:ext cx="891972" cy="9052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625" y="4085483"/>
            <a:ext cx="1352647" cy="1038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38" y="4037569"/>
            <a:ext cx="1014117" cy="11084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750" b="90000" l="716" r="899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903" y="1612274"/>
            <a:ext cx="1661827" cy="2008318"/>
          </a:xfrm>
          <a:prstGeom prst="rect">
            <a:avLst/>
          </a:prstGeom>
        </p:spPr>
      </p:pic>
      <p:pic>
        <p:nvPicPr>
          <p:cNvPr id="1026" name="Picture 2" descr="Sponsored image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1446" b="78554" l="28744" r="78986">
                        <a14:foregroundMark x1="38406" y1="31084" x2="67874" y2="672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786" t="15119" r="14853" b="20962"/>
          <a:stretch/>
        </p:blipFill>
        <p:spPr bwMode="auto">
          <a:xfrm>
            <a:off x="4214433" y="4064404"/>
            <a:ext cx="1163282" cy="120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1406" b="68906" l="24766" r="73672">
                        <a14:backgroundMark x1="26328" y1="16875" x2="55859" y2="13672"/>
                        <a14:backgroundMark x1="36563" y1="1797" x2="51563" y2="13672"/>
                        <a14:backgroundMark x1="43516" y1="3438" x2="31719" y2="20625"/>
                        <a14:backgroundMark x1="46797" y1="20078" x2="51094" y2="2891"/>
                        <a14:backgroundMark x1="62891" y1="37266" x2="75234" y2="37266"/>
                        <a14:backgroundMark x1="69844" y1="38359" x2="69844" y2="38359"/>
                        <a14:backgroundMark x1="69844" y1="38359" x2="69844" y2="38359"/>
                        <a14:backgroundMark x1="69844" y1="38359" x2="69844" y2="38359"/>
                        <a14:backgroundMark x1="69844" y1="38359" x2="89766" y2="517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094" t="28947" r="20818" b="28597"/>
          <a:stretch/>
        </p:blipFill>
        <p:spPr>
          <a:xfrm>
            <a:off x="590399" y="2285494"/>
            <a:ext cx="888188" cy="684527"/>
          </a:xfrm>
          <a:prstGeom prst="rect">
            <a:avLst/>
          </a:prstGeom>
        </p:spPr>
      </p:pic>
      <p:cxnSp>
        <p:nvCxnSpPr>
          <p:cNvPr id="21" name="Elbow Connector 20"/>
          <p:cNvCxnSpPr>
            <a:stCxn id="10" idx="1"/>
          </p:cNvCxnSpPr>
          <p:nvPr/>
        </p:nvCxnSpPr>
        <p:spPr>
          <a:xfrm rot="10800000">
            <a:off x="9559866" y="4015370"/>
            <a:ext cx="541172" cy="5764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9" idx="3"/>
          </p:cNvCxnSpPr>
          <p:nvPr/>
        </p:nvCxnSpPr>
        <p:spPr>
          <a:xfrm flipV="1">
            <a:off x="8949272" y="4037569"/>
            <a:ext cx="447290" cy="567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3" idx="1"/>
          </p:cNvCxnSpPr>
          <p:nvPr/>
        </p:nvCxnSpPr>
        <p:spPr>
          <a:xfrm rot="10800000" flipV="1">
            <a:off x="8328481" y="2616433"/>
            <a:ext cx="362422" cy="14690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3"/>
            <a:endCxn id="10" idx="0"/>
          </p:cNvCxnSpPr>
          <p:nvPr/>
        </p:nvCxnSpPr>
        <p:spPr>
          <a:xfrm>
            <a:off x="10352730" y="2616433"/>
            <a:ext cx="255367" cy="1421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745099" y="5222133"/>
            <a:ext cx="1725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Database</a:t>
            </a:r>
            <a:br>
              <a:rPr lang="en-GB" dirty="0" smtClean="0"/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MySQL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221074" y="5152909"/>
            <a:ext cx="2103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File System</a:t>
            </a:r>
            <a:br>
              <a:rPr lang="en-GB" dirty="0" smtClean="0"/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HTML/CSS/Images…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778845" y="3428941"/>
            <a:ext cx="1725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Web Server</a:t>
            </a:r>
            <a:br>
              <a:rPr lang="en-GB" dirty="0" smtClean="0"/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PHP/JavaScript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668308" y="6012914"/>
            <a:ext cx="1599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Backend</a:t>
            </a:r>
            <a:endParaRPr lang="en-GB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785864" y="3273622"/>
            <a:ext cx="1725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Graphical User Interface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849541" y="5222132"/>
            <a:ext cx="1934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Web Version + Mobile companion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025093" y="6012914"/>
            <a:ext cx="1599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Frontend</a:t>
            </a:r>
            <a:endParaRPr lang="en-GB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5913340" y="2130457"/>
            <a:ext cx="1648691" cy="152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ight Arrow 121"/>
          <p:cNvSpPr/>
          <p:nvPr/>
        </p:nvSpPr>
        <p:spPr>
          <a:xfrm rot="10800000">
            <a:off x="5913340" y="2420278"/>
            <a:ext cx="1648691" cy="152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/>
          <p:cNvSpPr txBox="1"/>
          <p:nvPr/>
        </p:nvSpPr>
        <p:spPr>
          <a:xfrm>
            <a:off x="5836038" y="1820108"/>
            <a:ext cx="172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Request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836038" y="2605407"/>
            <a:ext cx="172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Response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Right Arrow 124"/>
          <p:cNvSpPr/>
          <p:nvPr/>
        </p:nvSpPr>
        <p:spPr>
          <a:xfrm>
            <a:off x="1707987" y="2419663"/>
            <a:ext cx="1648691" cy="152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ight Arrow 125"/>
          <p:cNvSpPr/>
          <p:nvPr/>
        </p:nvSpPr>
        <p:spPr>
          <a:xfrm rot="10800000">
            <a:off x="1707987" y="2709484"/>
            <a:ext cx="1648691" cy="152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/>
          <p:cNvSpPr txBox="1"/>
          <p:nvPr/>
        </p:nvSpPr>
        <p:spPr>
          <a:xfrm>
            <a:off x="1630685" y="2109314"/>
            <a:ext cx="172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Input Data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630685" y="2894613"/>
            <a:ext cx="172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Display results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60407" y="2968051"/>
            <a:ext cx="172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users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96595" y="4451866"/>
            <a:ext cx="1725993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Everything a user sees from the browser is a mix of HTML,CSS, bootstraps, and JavaScript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58260" y="326905"/>
            <a:ext cx="172599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Responsive front-end design allows a site to adapt to a user’s status and device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269427" y="78626"/>
            <a:ext cx="267860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Server-side scripts process requests and pull what they need from the database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Straight Arrow Connector 47"/>
          <p:cNvCxnSpPr>
            <a:stCxn id="132" idx="3"/>
          </p:cNvCxnSpPr>
          <p:nvPr/>
        </p:nvCxnSpPr>
        <p:spPr>
          <a:xfrm>
            <a:off x="2084253" y="1204068"/>
            <a:ext cx="1765288" cy="658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31" idx="3"/>
            <a:endCxn id="115" idx="1"/>
          </p:cNvCxnSpPr>
          <p:nvPr/>
        </p:nvCxnSpPr>
        <p:spPr>
          <a:xfrm flipV="1">
            <a:off x="2122588" y="3596788"/>
            <a:ext cx="1663276" cy="1870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35" idx="2"/>
          </p:cNvCxnSpPr>
          <p:nvPr/>
        </p:nvCxnSpPr>
        <p:spPr>
          <a:xfrm flipH="1">
            <a:off x="9865994" y="1278955"/>
            <a:ext cx="742734" cy="61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40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65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91</cp:revision>
  <dcterms:created xsi:type="dcterms:W3CDTF">2022-05-03T13:59:10Z</dcterms:created>
  <dcterms:modified xsi:type="dcterms:W3CDTF">2023-03-29T16:44:40Z</dcterms:modified>
</cp:coreProperties>
</file>