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89DDF-070D-4A19-9153-F29F4C9054D0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F983-AAD4-4A90-AF9B-371D5A78CCE3}">
      <dgm:prSet phldrT="[Text]"/>
      <dgm:spPr>
        <a:noFill/>
      </dgm:spPr>
      <dgm:t>
        <a:bodyPr/>
        <a:lstStyle/>
        <a:p>
          <a:r>
            <a:rPr lang="en-US" dirty="0"/>
            <a:t>Introduction</a:t>
          </a:r>
        </a:p>
      </dgm:t>
    </dgm:pt>
    <dgm:pt modelId="{0C588D6A-EFEE-441E-B2A0-E563D15B1001}" type="parTrans" cxnId="{6B23558B-425B-4436-8854-B252C83B931B}">
      <dgm:prSet/>
      <dgm:spPr/>
      <dgm:t>
        <a:bodyPr/>
        <a:lstStyle/>
        <a:p>
          <a:endParaRPr lang="en-US"/>
        </a:p>
      </dgm:t>
    </dgm:pt>
    <dgm:pt modelId="{457ECB5C-9097-41A6-BDBF-3475EC0C736E}" type="sibTrans" cxnId="{6B23558B-425B-4436-8854-B252C83B931B}">
      <dgm:prSet/>
      <dgm:spPr/>
      <dgm:t>
        <a:bodyPr/>
        <a:lstStyle/>
        <a:p>
          <a:endParaRPr lang="en-US"/>
        </a:p>
      </dgm:t>
    </dgm:pt>
    <dgm:pt modelId="{CBFCC5FE-BEDB-43B9-918D-43315228BB8D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20F8A337-9816-4D4A-8AD9-472022AC0880}" type="parTrans" cxnId="{5CAE6DA3-0446-4433-82C4-9A6C42286379}">
      <dgm:prSet/>
      <dgm:spPr/>
      <dgm:t>
        <a:bodyPr/>
        <a:lstStyle/>
        <a:p>
          <a:endParaRPr lang="en-US"/>
        </a:p>
      </dgm:t>
    </dgm:pt>
    <dgm:pt modelId="{E4F0BDB0-BB5D-409C-9298-BD686DCE7278}" type="sibTrans" cxnId="{5CAE6DA3-0446-4433-82C4-9A6C42286379}">
      <dgm:prSet/>
      <dgm:spPr/>
      <dgm:t>
        <a:bodyPr/>
        <a:lstStyle/>
        <a:p>
          <a:endParaRPr lang="en-US"/>
        </a:p>
      </dgm:t>
    </dgm:pt>
    <dgm:pt modelId="{C8B73AB3-834C-4A42-936A-7B33E5CA1FB0}">
      <dgm:prSet phldrT="[Text]"/>
      <dgm:spPr/>
      <dgm:t>
        <a:bodyPr/>
        <a:lstStyle/>
        <a:p>
          <a:r>
            <a:rPr lang="en-US" dirty="0"/>
            <a:t>Similar Systems</a:t>
          </a:r>
        </a:p>
      </dgm:t>
    </dgm:pt>
    <dgm:pt modelId="{89F525D2-C104-4F5C-A656-DD3D0AFC28C5}" type="parTrans" cxnId="{B529BC9E-3D66-4490-A11F-6FB28D495F14}">
      <dgm:prSet/>
      <dgm:spPr/>
      <dgm:t>
        <a:bodyPr/>
        <a:lstStyle/>
        <a:p>
          <a:endParaRPr lang="en-US"/>
        </a:p>
      </dgm:t>
    </dgm:pt>
    <dgm:pt modelId="{5D8B0A1A-37A9-49FC-B966-5CB9A769F705}" type="sibTrans" cxnId="{B529BC9E-3D66-4490-A11F-6FB28D495F14}">
      <dgm:prSet/>
      <dgm:spPr/>
      <dgm:t>
        <a:bodyPr/>
        <a:lstStyle/>
        <a:p>
          <a:endParaRPr lang="en-US"/>
        </a:p>
      </dgm:t>
    </dgm:pt>
    <dgm:pt modelId="{902A4158-2E15-4B68-84B9-02F2703CCF1A}">
      <dgm:prSet phldrT="[Text]"/>
      <dgm:spPr/>
      <dgm:t>
        <a:bodyPr/>
        <a:lstStyle/>
        <a:p>
          <a:r>
            <a:rPr lang="en-US" dirty="0"/>
            <a:t>System Design</a:t>
          </a:r>
        </a:p>
      </dgm:t>
    </dgm:pt>
    <dgm:pt modelId="{312C83AA-E018-49A4-B0D7-4EEC523593C1}" type="parTrans" cxnId="{50E69652-9F0D-4451-B611-0C10310E3563}">
      <dgm:prSet/>
      <dgm:spPr/>
      <dgm:t>
        <a:bodyPr/>
        <a:lstStyle/>
        <a:p>
          <a:endParaRPr lang="en-US"/>
        </a:p>
      </dgm:t>
    </dgm:pt>
    <dgm:pt modelId="{795D7024-6DBE-4574-8494-E2173C9896E8}" type="sibTrans" cxnId="{50E69652-9F0D-4451-B611-0C10310E3563}">
      <dgm:prSet/>
      <dgm:spPr/>
      <dgm:t>
        <a:bodyPr/>
        <a:lstStyle/>
        <a:p>
          <a:endParaRPr lang="en-US"/>
        </a:p>
      </dgm:t>
    </dgm:pt>
    <dgm:pt modelId="{133ADAF8-B59C-402E-AF3E-073C38868111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4357FAFD-666E-49E1-9C96-2823516F89FE}" type="parTrans" cxnId="{EB56836B-14DB-4490-B29C-8938884FB49F}">
      <dgm:prSet/>
      <dgm:spPr/>
      <dgm:t>
        <a:bodyPr/>
        <a:lstStyle/>
        <a:p>
          <a:endParaRPr lang="en-US"/>
        </a:p>
      </dgm:t>
    </dgm:pt>
    <dgm:pt modelId="{91AC0632-50C7-4A70-89D2-27B1D5EC7EC4}" type="sibTrans" cxnId="{EB56836B-14DB-4490-B29C-8938884FB49F}">
      <dgm:prSet/>
      <dgm:spPr/>
      <dgm:t>
        <a:bodyPr/>
        <a:lstStyle/>
        <a:p>
          <a:endParaRPr lang="en-US"/>
        </a:p>
      </dgm:t>
    </dgm:pt>
    <dgm:pt modelId="{6CE50F9B-66CC-4E77-BCE4-7D9D1A393A9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1F6D1010-29F6-4A54-B40A-477DD219094A}" type="parTrans" cxnId="{D47F02A7-5D98-42AD-884F-E6E37DF8DD5E}">
      <dgm:prSet/>
      <dgm:spPr/>
      <dgm:t>
        <a:bodyPr/>
        <a:lstStyle/>
        <a:p>
          <a:endParaRPr lang="en-US"/>
        </a:p>
      </dgm:t>
    </dgm:pt>
    <dgm:pt modelId="{A15DA6CC-3BA0-41EA-BC2C-3EBAFFB83F21}" type="sibTrans" cxnId="{D47F02A7-5D98-42AD-884F-E6E37DF8DD5E}">
      <dgm:prSet/>
      <dgm:spPr/>
      <dgm:t>
        <a:bodyPr/>
        <a:lstStyle/>
        <a:p>
          <a:endParaRPr lang="en-US"/>
        </a:p>
      </dgm:t>
    </dgm:pt>
    <dgm:pt modelId="{2F4B301A-2072-4E80-AE61-B37096AD8952}">
      <dgm:prSet phldrT="[Text]"/>
      <dgm:spPr/>
      <dgm:t>
        <a:bodyPr/>
        <a:lstStyle/>
        <a:p>
          <a:r>
            <a:rPr lang="en-US" dirty="0"/>
            <a:t>Demonstration</a:t>
          </a:r>
        </a:p>
      </dgm:t>
    </dgm:pt>
    <dgm:pt modelId="{5457047E-7CAE-4E5B-9AF1-690FBA821B72}" type="parTrans" cxnId="{A2D4378A-67D6-4F54-9EFF-C33E0BF3A307}">
      <dgm:prSet/>
      <dgm:spPr/>
      <dgm:t>
        <a:bodyPr/>
        <a:lstStyle/>
        <a:p>
          <a:endParaRPr lang="en-US"/>
        </a:p>
      </dgm:t>
    </dgm:pt>
    <dgm:pt modelId="{FA84156B-5277-49BF-9CF1-91EFCD9542CF}" type="sibTrans" cxnId="{A2D4378A-67D6-4F54-9EFF-C33E0BF3A307}">
      <dgm:prSet/>
      <dgm:spPr/>
      <dgm:t>
        <a:bodyPr/>
        <a:lstStyle/>
        <a:p>
          <a:endParaRPr lang="en-US"/>
        </a:p>
      </dgm:t>
    </dgm:pt>
    <dgm:pt modelId="{4A45FF2B-D2FC-40F6-A87B-4AF8CFC09437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ED6D0B7-D68C-404B-9B9B-7B847C96F6C8}" type="parTrans" cxnId="{094C9BC5-3702-4039-9143-B7530D65B10E}">
      <dgm:prSet/>
      <dgm:spPr/>
      <dgm:t>
        <a:bodyPr/>
        <a:lstStyle/>
        <a:p>
          <a:endParaRPr lang="en-US"/>
        </a:p>
      </dgm:t>
    </dgm:pt>
    <dgm:pt modelId="{1FA21D26-762D-4B2C-B851-383556542F8B}" type="sibTrans" cxnId="{094C9BC5-3702-4039-9143-B7530D65B10E}">
      <dgm:prSet/>
      <dgm:spPr/>
      <dgm:t>
        <a:bodyPr/>
        <a:lstStyle/>
        <a:p>
          <a:endParaRPr lang="en-US"/>
        </a:p>
      </dgm:t>
    </dgm:pt>
    <dgm:pt modelId="{EAB8552E-7E88-4291-8B73-C465231901F7}" type="pres">
      <dgm:prSet presAssocID="{69B89DDF-070D-4A19-9153-F29F4C9054D0}" presName="Name0" presStyleCnt="0">
        <dgm:presLayoutVars>
          <dgm:dir/>
          <dgm:resizeHandles val="exact"/>
        </dgm:presLayoutVars>
      </dgm:prSet>
      <dgm:spPr/>
    </dgm:pt>
    <dgm:pt modelId="{C566252C-3C0A-4141-AAEF-BED76FF15B5B}" type="pres">
      <dgm:prSet presAssocID="{47B5F983-AAD4-4A90-AF9B-371D5A78CCE3}" presName="node" presStyleLbl="node1" presStyleIdx="0" presStyleCnt="8">
        <dgm:presLayoutVars>
          <dgm:bulletEnabled val="1"/>
        </dgm:presLayoutVars>
      </dgm:prSet>
      <dgm:spPr/>
    </dgm:pt>
    <dgm:pt modelId="{09A0FD15-1ED6-41E2-96F7-CD2821430CD4}" type="pres">
      <dgm:prSet presAssocID="{457ECB5C-9097-41A6-BDBF-3475EC0C736E}" presName="sibTrans" presStyleLbl="sibTrans1D1" presStyleIdx="0" presStyleCnt="7"/>
      <dgm:spPr/>
    </dgm:pt>
    <dgm:pt modelId="{F9180525-EEB5-4F45-8D10-35191051F279}" type="pres">
      <dgm:prSet presAssocID="{457ECB5C-9097-41A6-BDBF-3475EC0C736E}" presName="connectorText" presStyleLbl="sibTrans1D1" presStyleIdx="0" presStyleCnt="7"/>
      <dgm:spPr/>
    </dgm:pt>
    <dgm:pt modelId="{F05F9C9C-C88C-47CD-A292-932A3079578F}" type="pres">
      <dgm:prSet presAssocID="{CBFCC5FE-BEDB-43B9-918D-43315228BB8D}" presName="node" presStyleLbl="node1" presStyleIdx="1" presStyleCnt="8">
        <dgm:presLayoutVars>
          <dgm:bulletEnabled val="1"/>
        </dgm:presLayoutVars>
      </dgm:prSet>
      <dgm:spPr/>
    </dgm:pt>
    <dgm:pt modelId="{ED5898C1-886F-4442-8512-82BD71670E72}" type="pres">
      <dgm:prSet presAssocID="{E4F0BDB0-BB5D-409C-9298-BD686DCE7278}" presName="sibTrans" presStyleLbl="sibTrans1D1" presStyleIdx="1" presStyleCnt="7"/>
      <dgm:spPr/>
    </dgm:pt>
    <dgm:pt modelId="{E1B0FF08-8058-4EF3-BE8E-CF3EE6950021}" type="pres">
      <dgm:prSet presAssocID="{E4F0BDB0-BB5D-409C-9298-BD686DCE7278}" presName="connectorText" presStyleLbl="sibTrans1D1" presStyleIdx="1" presStyleCnt="7"/>
      <dgm:spPr/>
    </dgm:pt>
    <dgm:pt modelId="{154DDE56-CB3D-4455-9986-364218CC6FD9}" type="pres">
      <dgm:prSet presAssocID="{C8B73AB3-834C-4A42-936A-7B33E5CA1FB0}" presName="node" presStyleLbl="node1" presStyleIdx="2" presStyleCnt="8">
        <dgm:presLayoutVars>
          <dgm:bulletEnabled val="1"/>
        </dgm:presLayoutVars>
      </dgm:prSet>
      <dgm:spPr/>
    </dgm:pt>
    <dgm:pt modelId="{B9C8CC5C-387C-41F5-8AA9-255F43F5153F}" type="pres">
      <dgm:prSet presAssocID="{5D8B0A1A-37A9-49FC-B966-5CB9A769F705}" presName="sibTrans" presStyleLbl="sibTrans1D1" presStyleIdx="2" presStyleCnt="7"/>
      <dgm:spPr/>
    </dgm:pt>
    <dgm:pt modelId="{DAE744A2-C9D5-4E27-9A48-FCFD1CC4409B}" type="pres">
      <dgm:prSet presAssocID="{5D8B0A1A-37A9-49FC-B966-5CB9A769F705}" presName="connectorText" presStyleLbl="sibTrans1D1" presStyleIdx="2" presStyleCnt="7"/>
      <dgm:spPr/>
    </dgm:pt>
    <dgm:pt modelId="{FE93B4BA-2F62-47F6-95B2-06DBED59D41B}" type="pres">
      <dgm:prSet presAssocID="{902A4158-2E15-4B68-84B9-02F2703CCF1A}" presName="node" presStyleLbl="node1" presStyleIdx="3" presStyleCnt="8">
        <dgm:presLayoutVars>
          <dgm:bulletEnabled val="1"/>
        </dgm:presLayoutVars>
      </dgm:prSet>
      <dgm:spPr/>
    </dgm:pt>
    <dgm:pt modelId="{D7C69394-D33B-4722-A8C6-FD73BE494060}" type="pres">
      <dgm:prSet presAssocID="{795D7024-6DBE-4574-8494-E2173C9896E8}" presName="sibTrans" presStyleLbl="sibTrans1D1" presStyleIdx="3" presStyleCnt="7"/>
      <dgm:spPr/>
    </dgm:pt>
    <dgm:pt modelId="{BDBFA7C4-E3A8-4FB0-B0F3-FC1F02DC28B5}" type="pres">
      <dgm:prSet presAssocID="{795D7024-6DBE-4574-8494-E2173C9896E8}" presName="connectorText" presStyleLbl="sibTrans1D1" presStyleIdx="3" presStyleCnt="7"/>
      <dgm:spPr/>
    </dgm:pt>
    <dgm:pt modelId="{F91E4534-397E-49B8-9384-7914A72C684E}" type="pres">
      <dgm:prSet presAssocID="{133ADAF8-B59C-402E-AF3E-073C38868111}" presName="node" presStyleLbl="node1" presStyleIdx="4" presStyleCnt="8">
        <dgm:presLayoutVars>
          <dgm:bulletEnabled val="1"/>
        </dgm:presLayoutVars>
      </dgm:prSet>
      <dgm:spPr/>
    </dgm:pt>
    <dgm:pt modelId="{75FB26AE-7AE0-4F99-9D31-1E1A9967896C}" type="pres">
      <dgm:prSet presAssocID="{91AC0632-50C7-4A70-89D2-27B1D5EC7EC4}" presName="sibTrans" presStyleLbl="sibTrans1D1" presStyleIdx="4" presStyleCnt="7"/>
      <dgm:spPr/>
    </dgm:pt>
    <dgm:pt modelId="{CEED10F6-E9D8-4529-A9C2-0BE552BD82D9}" type="pres">
      <dgm:prSet presAssocID="{91AC0632-50C7-4A70-89D2-27B1D5EC7EC4}" presName="connectorText" presStyleLbl="sibTrans1D1" presStyleIdx="4" presStyleCnt="7"/>
      <dgm:spPr/>
    </dgm:pt>
    <dgm:pt modelId="{9007BA0C-54E0-46E6-8967-0088731324A5}" type="pres">
      <dgm:prSet presAssocID="{4A45FF2B-D2FC-40F6-A87B-4AF8CFC09437}" presName="node" presStyleLbl="node1" presStyleIdx="5" presStyleCnt="8">
        <dgm:presLayoutVars>
          <dgm:bulletEnabled val="1"/>
        </dgm:presLayoutVars>
      </dgm:prSet>
      <dgm:spPr/>
    </dgm:pt>
    <dgm:pt modelId="{541AFA61-5299-4175-8B9B-7A3FA18BA162}" type="pres">
      <dgm:prSet presAssocID="{1FA21D26-762D-4B2C-B851-383556542F8B}" presName="sibTrans" presStyleLbl="sibTrans1D1" presStyleIdx="5" presStyleCnt="7"/>
      <dgm:spPr/>
    </dgm:pt>
    <dgm:pt modelId="{0C38912F-DBF7-4B85-9022-9C2F5DA91804}" type="pres">
      <dgm:prSet presAssocID="{1FA21D26-762D-4B2C-B851-383556542F8B}" presName="connectorText" presStyleLbl="sibTrans1D1" presStyleIdx="5" presStyleCnt="7"/>
      <dgm:spPr/>
    </dgm:pt>
    <dgm:pt modelId="{0099FFFF-88C0-4B5F-AB88-29528CAF9498}" type="pres">
      <dgm:prSet presAssocID="{6CE50F9B-66CC-4E77-BCE4-7D9D1A393A9E}" presName="node" presStyleLbl="node1" presStyleIdx="6" presStyleCnt="8">
        <dgm:presLayoutVars>
          <dgm:bulletEnabled val="1"/>
        </dgm:presLayoutVars>
      </dgm:prSet>
      <dgm:spPr/>
    </dgm:pt>
    <dgm:pt modelId="{2D7ED9D6-C1BB-4C39-9B75-198CBA1443B4}" type="pres">
      <dgm:prSet presAssocID="{A15DA6CC-3BA0-41EA-BC2C-3EBAFFB83F21}" presName="sibTrans" presStyleLbl="sibTrans1D1" presStyleIdx="6" presStyleCnt="7"/>
      <dgm:spPr/>
    </dgm:pt>
    <dgm:pt modelId="{95DDF519-4DBF-4AA0-AE50-5E07EDB8D363}" type="pres">
      <dgm:prSet presAssocID="{A15DA6CC-3BA0-41EA-BC2C-3EBAFFB83F21}" presName="connectorText" presStyleLbl="sibTrans1D1" presStyleIdx="6" presStyleCnt="7"/>
      <dgm:spPr/>
    </dgm:pt>
    <dgm:pt modelId="{52981B51-4202-4076-AD83-48DC15F69583}" type="pres">
      <dgm:prSet presAssocID="{2F4B301A-2072-4E80-AE61-B37096AD8952}" presName="node" presStyleLbl="node1" presStyleIdx="7" presStyleCnt="8">
        <dgm:presLayoutVars>
          <dgm:bulletEnabled val="1"/>
        </dgm:presLayoutVars>
      </dgm:prSet>
      <dgm:spPr/>
    </dgm:pt>
  </dgm:ptLst>
  <dgm:cxnLst>
    <dgm:cxn modelId="{3B33CA07-12C4-4A30-9858-875FD2F2F592}" type="presOf" srcId="{C8B73AB3-834C-4A42-936A-7B33E5CA1FB0}" destId="{154DDE56-CB3D-4455-9986-364218CC6FD9}" srcOrd="0" destOrd="0" presId="urn:microsoft.com/office/officeart/2005/8/layout/bProcess3"/>
    <dgm:cxn modelId="{3FB1A822-6EDD-4B17-AA7F-829F344E43ED}" type="presOf" srcId="{CBFCC5FE-BEDB-43B9-918D-43315228BB8D}" destId="{F05F9C9C-C88C-47CD-A292-932A3079578F}" srcOrd="0" destOrd="0" presId="urn:microsoft.com/office/officeart/2005/8/layout/bProcess3"/>
    <dgm:cxn modelId="{6BF74C25-D859-4450-AF64-822FBA27F011}" type="presOf" srcId="{4A45FF2B-D2FC-40F6-A87B-4AF8CFC09437}" destId="{9007BA0C-54E0-46E6-8967-0088731324A5}" srcOrd="0" destOrd="0" presId="urn:microsoft.com/office/officeart/2005/8/layout/bProcess3"/>
    <dgm:cxn modelId="{4C78EE34-3779-4FA3-85F4-2C4EDE8B5E33}" type="presOf" srcId="{2F4B301A-2072-4E80-AE61-B37096AD8952}" destId="{52981B51-4202-4076-AD83-48DC15F69583}" srcOrd="0" destOrd="0" presId="urn:microsoft.com/office/officeart/2005/8/layout/bProcess3"/>
    <dgm:cxn modelId="{B18C783F-07BC-4B41-A2A6-4BD07E77AFDD}" type="presOf" srcId="{A15DA6CC-3BA0-41EA-BC2C-3EBAFFB83F21}" destId="{2D7ED9D6-C1BB-4C39-9B75-198CBA1443B4}" srcOrd="0" destOrd="0" presId="urn:microsoft.com/office/officeart/2005/8/layout/bProcess3"/>
    <dgm:cxn modelId="{0B128966-B94E-4BBB-AA9E-57CC03D2ECCE}" type="presOf" srcId="{1FA21D26-762D-4B2C-B851-383556542F8B}" destId="{0C38912F-DBF7-4B85-9022-9C2F5DA91804}" srcOrd="1" destOrd="0" presId="urn:microsoft.com/office/officeart/2005/8/layout/bProcess3"/>
    <dgm:cxn modelId="{A77CA167-D726-436F-A89A-B63CCED7E3C7}" type="presOf" srcId="{91AC0632-50C7-4A70-89D2-27B1D5EC7EC4}" destId="{CEED10F6-E9D8-4529-A9C2-0BE552BD82D9}" srcOrd="1" destOrd="0" presId="urn:microsoft.com/office/officeart/2005/8/layout/bProcess3"/>
    <dgm:cxn modelId="{EB56836B-14DB-4490-B29C-8938884FB49F}" srcId="{69B89DDF-070D-4A19-9153-F29F4C9054D0}" destId="{133ADAF8-B59C-402E-AF3E-073C38868111}" srcOrd="4" destOrd="0" parTransId="{4357FAFD-666E-49E1-9C96-2823516F89FE}" sibTransId="{91AC0632-50C7-4A70-89D2-27B1D5EC7EC4}"/>
    <dgm:cxn modelId="{08089F4D-2CE5-4C93-944F-8241B4D3E9CA}" type="presOf" srcId="{A15DA6CC-3BA0-41EA-BC2C-3EBAFFB83F21}" destId="{95DDF519-4DBF-4AA0-AE50-5E07EDB8D363}" srcOrd="1" destOrd="0" presId="urn:microsoft.com/office/officeart/2005/8/layout/bProcess3"/>
    <dgm:cxn modelId="{3647386F-27E1-4CB9-890E-9B3820C40F6B}" type="presOf" srcId="{E4F0BDB0-BB5D-409C-9298-BD686DCE7278}" destId="{ED5898C1-886F-4442-8512-82BD71670E72}" srcOrd="0" destOrd="0" presId="urn:microsoft.com/office/officeart/2005/8/layout/bProcess3"/>
    <dgm:cxn modelId="{50E69652-9F0D-4451-B611-0C10310E3563}" srcId="{69B89DDF-070D-4A19-9153-F29F4C9054D0}" destId="{902A4158-2E15-4B68-84B9-02F2703CCF1A}" srcOrd="3" destOrd="0" parTransId="{312C83AA-E018-49A4-B0D7-4EEC523593C1}" sibTransId="{795D7024-6DBE-4574-8494-E2173C9896E8}"/>
    <dgm:cxn modelId="{0F5D2A89-5471-4336-8F5B-023A9816A730}" type="presOf" srcId="{902A4158-2E15-4B68-84B9-02F2703CCF1A}" destId="{FE93B4BA-2F62-47F6-95B2-06DBED59D41B}" srcOrd="0" destOrd="0" presId="urn:microsoft.com/office/officeart/2005/8/layout/bProcess3"/>
    <dgm:cxn modelId="{A2D4378A-67D6-4F54-9EFF-C33E0BF3A307}" srcId="{69B89DDF-070D-4A19-9153-F29F4C9054D0}" destId="{2F4B301A-2072-4E80-AE61-B37096AD8952}" srcOrd="7" destOrd="0" parTransId="{5457047E-7CAE-4E5B-9AF1-690FBA821B72}" sibTransId="{FA84156B-5277-49BF-9CF1-91EFCD9542CF}"/>
    <dgm:cxn modelId="{6B23558B-425B-4436-8854-B252C83B931B}" srcId="{69B89DDF-070D-4A19-9153-F29F4C9054D0}" destId="{47B5F983-AAD4-4A90-AF9B-371D5A78CCE3}" srcOrd="0" destOrd="0" parTransId="{0C588D6A-EFEE-441E-B2A0-E563D15B1001}" sibTransId="{457ECB5C-9097-41A6-BDBF-3475EC0C736E}"/>
    <dgm:cxn modelId="{E8DCFA99-F4D4-4965-B105-16DC8057E4DC}" type="presOf" srcId="{795D7024-6DBE-4574-8494-E2173C9896E8}" destId="{D7C69394-D33B-4722-A8C6-FD73BE494060}" srcOrd="0" destOrd="0" presId="urn:microsoft.com/office/officeart/2005/8/layout/bProcess3"/>
    <dgm:cxn modelId="{B529BC9E-3D66-4490-A11F-6FB28D495F14}" srcId="{69B89DDF-070D-4A19-9153-F29F4C9054D0}" destId="{C8B73AB3-834C-4A42-936A-7B33E5CA1FB0}" srcOrd="2" destOrd="0" parTransId="{89F525D2-C104-4F5C-A656-DD3D0AFC28C5}" sibTransId="{5D8B0A1A-37A9-49FC-B966-5CB9A769F705}"/>
    <dgm:cxn modelId="{9236F0A0-F14E-423C-A994-2678EF91023C}" type="presOf" srcId="{1FA21D26-762D-4B2C-B851-383556542F8B}" destId="{541AFA61-5299-4175-8B9B-7A3FA18BA162}" srcOrd="0" destOrd="0" presId="urn:microsoft.com/office/officeart/2005/8/layout/bProcess3"/>
    <dgm:cxn modelId="{C8926FA1-4042-4F97-98A4-7CE0F14CCC7B}" type="presOf" srcId="{133ADAF8-B59C-402E-AF3E-073C38868111}" destId="{F91E4534-397E-49B8-9384-7914A72C684E}" srcOrd="0" destOrd="0" presId="urn:microsoft.com/office/officeart/2005/8/layout/bProcess3"/>
    <dgm:cxn modelId="{5CAE6DA3-0446-4433-82C4-9A6C42286379}" srcId="{69B89DDF-070D-4A19-9153-F29F4C9054D0}" destId="{CBFCC5FE-BEDB-43B9-918D-43315228BB8D}" srcOrd="1" destOrd="0" parTransId="{20F8A337-9816-4D4A-8AD9-472022AC0880}" sibTransId="{E4F0BDB0-BB5D-409C-9298-BD686DCE7278}"/>
    <dgm:cxn modelId="{21D34FA3-ECA6-401F-A766-2CD07415B607}" type="presOf" srcId="{5D8B0A1A-37A9-49FC-B966-5CB9A769F705}" destId="{B9C8CC5C-387C-41F5-8AA9-255F43F5153F}" srcOrd="0" destOrd="0" presId="urn:microsoft.com/office/officeart/2005/8/layout/bProcess3"/>
    <dgm:cxn modelId="{D47F02A7-5D98-42AD-884F-E6E37DF8DD5E}" srcId="{69B89DDF-070D-4A19-9153-F29F4C9054D0}" destId="{6CE50F9B-66CC-4E77-BCE4-7D9D1A393A9E}" srcOrd="6" destOrd="0" parTransId="{1F6D1010-29F6-4A54-B40A-477DD219094A}" sibTransId="{A15DA6CC-3BA0-41EA-BC2C-3EBAFFB83F21}"/>
    <dgm:cxn modelId="{B7CB20AD-62F9-4452-9650-1E4C66BB4731}" type="presOf" srcId="{457ECB5C-9097-41A6-BDBF-3475EC0C736E}" destId="{09A0FD15-1ED6-41E2-96F7-CD2821430CD4}" srcOrd="0" destOrd="0" presId="urn:microsoft.com/office/officeart/2005/8/layout/bProcess3"/>
    <dgm:cxn modelId="{5C1BD3B7-F6D1-4CC5-A90E-6CC26639D5E1}" type="presOf" srcId="{795D7024-6DBE-4574-8494-E2173C9896E8}" destId="{BDBFA7C4-E3A8-4FB0-B0F3-FC1F02DC28B5}" srcOrd="1" destOrd="0" presId="urn:microsoft.com/office/officeart/2005/8/layout/bProcess3"/>
    <dgm:cxn modelId="{CEA3DEBC-9FD2-47DD-8BDA-FE652699F78D}" type="presOf" srcId="{5D8B0A1A-37A9-49FC-B966-5CB9A769F705}" destId="{DAE744A2-C9D5-4E27-9A48-FCFD1CC4409B}" srcOrd="1" destOrd="0" presId="urn:microsoft.com/office/officeart/2005/8/layout/bProcess3"/>
    <dgm:cxn modelId="{AE6DFFBF-3059-4B80-BE46-D4DC7C48BBA4}" type="presOf" srcId="{91AC0632-50C7-4A70-89D2-27B1D5EC7EC4}" destId="{75FB26AE-7AE0-4F99-9D31-1E1A9967896C}" srcOrd="0" destOrd="0" presId="urn:microsoft.com/office/officeart/2005/8/layout/bProcess3"/>
    <dgm:cxn modelId="{C8A2C6C2-820A-463D-8D5F-E55673AECC3C}" type="presOf" srcId="{E4F0BDB0-BB5D-409C-9298-BD686DCE7278}" destId="{E1B0FF08-8058-4EF3-BE8E-CF3EE6950021}" srcOrd="1" destOrd="0" presId="urn:microsoft.com/office/officeart/2005/8/layout/bProcess3"/>
    <dgm:cxn modelId="{094C9BC5-3702-4039-9143-B7530D65B10E}" srcId="{69B89DDF-070D-4A19-9153-F29F4C9054D0}" destId="{4A45FF2B-D2FC-40F6-A87B-4AF8CFC09437}" srcOrd="5" destOrd="0" parTransId="{6ED6D0B7-D68C-404B-9B9B-7B847C96F6C8}" sibTransId="{1FA21D26-762D-4B2C-B851-383556542F8B}"/>
    <dgm:cxn modelId="{13ED61CC-FE83-4D07-BA49-9FB17F13BF12}" type="presOf" srcId="{47B5F983-AAD4-4A90-AF9B-371D5A78CCE3}" destId="{C566252C-3C0A-4141-AAEF-BED76FF15B5B}" srcOrd="0" destOrd="0" presId="urn:microsoft.com/office/officeart/2005/8/layout/bProcess3"/>
    <dgm:cxn modelId="{3A94DDCC-D5C7-499C-B5F3-21C73B0CE3E6}" type="presOf" srcId="{69B89DDF-070D-4A19-9153-F29F4C9054D0}" destId="{EAB8552E-7E88-4291-8B73-C465231901F7}" srcOrd="0" destOrd="0" presId="urn:microsoft.com/office/officeart/2005/8/layout/bProcess3"/>
    <dgm:cxn modelId="{58B8EDD6-0A3C-4D98-B390-75A1A2425E48}" type="presOf" srcId="{6CE50F9B-66CC-4E77-BCE4-7D9D1A393A9E}" destId="{0099FFFF-88C0-4B5F-AB88-29528CAF9498}" srcOrd="0" destOrd="0" presId="urn:microsoft.com/office/officeart/2005/8/layout/bProcess3"/>
    <dgm:cxn modelId="{326A15EC-94EF-4EA8-9CA7-B49D44663240}" type="presOf" srcId="{457ECB5C-9097-41A6-BDBF-3475EC0C736E}" destId="{F9180525-EEB5-4F45-8D10-35191051F279}" srcOrd="1" destOrd="0" presId="urn:microsoft.com/office/officeart/2005/8/layout/bProcess3"/>
    <dgm:cxn modelId="{6A206EA5-3469-4CBB-BA9E-E7C12966EF60}" type="presParOf" srcId="{EAB8552E-7E88-4291-8B73-C465231901F7}" destId="{C566252C-3C0A-4141-AAEF-BED76FF15B5B}" srcOrd="0" destOrd="0" presId="urn:microsoft.com/office/officeart/2005/8/layout/bProcess3"/>
    <dgm:cxn modelId="{702E5C81-F3F7-4D96-8437-89B7FF35D6B0}" type="presParOf" srcId="{EAB8552E-7E88-4291-8B73-C465231901F7}" destId="{09A0FD15-1ED6-41E2-96F7-CD2821430CD4}" srcOrd="1" destOrd="0" presId="urn:microsoft.com/office/officeart/2005/8/layout/bProcess3"/>
    <dgm:cxn modelId="{29F9D6E6-B58B-4E31-BD06-F194EDD54AF6}" type="presParOf" srcId="{09A0FD15-1ED6-41E2-96F7-CD2821430CD4}" destId="{F9180525-EEB5-4F45-8D10-35191051F279}" srcOrd="0" destOrd="0" presId="urn:microsoft.com/office/officeart/2005/8/layout/bProcess3"/>
    <dgm:cxn modelId="{7FC9889C-78EC-41E5-8099-CB4B17C27E9A}" type="presParOf" srcId="{EAB8552E-7E88-4291-8B73-C465231901F7}" destId="{F05F9C9C-C88C-47CD-A292-932A3079578F}" srcOrd="2" destOrd="0" presId="urn:microsoft.com/office/officeart/2005/8/layout/bProcess3"/>
    <dgm:cxn modelId="{DE520E4B-6C6D-4FD4-9308-0A6039A1661B}" type="presParOf" srcId="{EAB8552E-7E88-4291-8B73-C465231901F7}" destId="{ED5898C1-886F-4442-8512-82BD71670E72}" srcOrd="3" destOrd="0" presId="urn:microsoft.com/office/officeart/2005/8/layout/bProcess3"/>
    <dgm:cxn modelId="{4E778339-77B7-4482-BBEE-C827FC33EA01}" type="presParOf" srcId="{ED5898C1-886F-4442-8512-82BD71670E72}" destId="{E1B0FF08-8058-4EF3-BE8E-CF3EE6950021}" srcOrd="0" destOrd="0" presId="urn:microsoft.com/office/officeart/2005/8/layout/bProcess3"/>
    <dgm:cxn modelId="{6D1DA468-10AA-4254-859A-CEC4A7C33808}" type="presParOf" srcId="{EAB8552E-7E88-4291-8B73-C465231901F7}" destId="{154DDE56-CB3D-4455-9986-364218CC6FD9}" srcOrd="4" destOrd="0" presId="urn:microsoft.com/office/officeart/2005/8/layout/bProcess3"/>
    <dgm:cxn modelId="{FFDEA213-FBE3-4509-9674-8CC97DD207C0}" type="presParOf" srcId="{EAB8552E-7E88-4291-8B73-C465231901F7}" destId="{B9C8CC5C-387C-41F5-8AA9-255F43F5153F}" srcOrd="5" destOrd="0" presId="urn:microsoft.com/office/officeart/2005/8/layout/bProcess3"/>
    <dgm:cxn modelId="{D934EB07-64F0-4FB1-9D6B-6BB2CDEF42E1}" type="presParOf" srcId="{B9C8CC5C-387C-41F5-8AA9-255F43F5153F}" destId="{DAE744A2-C9D5-4E27-9A48-FCFD1CC4409B}" srcOrd="0" destOrd="0" presId="urn:microsoft.com/office/officeart/2005/8/layout/bProcess3"/>
    <dgm:cxn modelId="{FDFB0067-71C6-4CC6-ABC9-2475E0011C79}" type="presParOf" srcId="{EAB8552E-7E88-4291-8B73-C465231901F7}" destId="{FE93B4BA-2F62-47F6-95B2-06DBED59D41B}" srcOrd="6" destOrd="0" presId="urn:microsoft.com/office/officeart/2005/8/layout/bProcess3"/>
    <dgm:cxn modelId="{3FE8BF68-BB36-408B-9CB7-EBE7E698385E}" type="presParOf" srcId="{EAB8552E-7E88-4291-8B73-C465231901F7}" destId="{D7C69394-D33B-4722-A8C6-FD73BE494060}" srcOrd="7" destOrd="0" presId="urn:microsoft.com/office/officeart/2005/8/layout/bProcess3"/>
    <dgm:cxn modelId="{C33DC3ED-CDBC-4EC1-BEE3-3021745AC381}" type="presParOf" srcId="{D7C69394-D33B-4722-A8C6-FD73BE494060}" destId="{BDBFA7C4-E3A8-4FB0-B0F3-FC1F02DC28B5}" srcOrd="0" destOrd="0" presId="urn:microsoft.com/office/officeart/2005/8/layout/bProcess3"/>
    <dgm:cxn modelId="{85C07960-4DBA-42D9-93E2-CCE4A8EB151D}" type="presParOf" srcId="{EAB8552E-7E88-4291-8B73-C465231901F7}" destId="{F91E4534-397E-49B8-9384-7914A72C684E}" srcOrd="8" destOrd="0" presId="urn:microsoft.com/office/officeart/2005/8/layout/bProcess3"/>
    <dgm:cxn modelId="{B1AE54E7-4C1A-4CC5-B599-B183618437F0}" type="presParOf" srcId="{EAB8552E-7E88-4291-8B73-C465231901F7}" destId="{75FB26AE-7AE0-4F99-9D31-1E1A9967896C}" srcOrd="9" destOrd="0" presId="urn:microsoft.com/office/officeart/2005/8/layout/bProcess3"/>
    <dgm:cxn modelId="{7253ED9B-53BF-4808-8DB8-67D2FD8B81DB}" type="presParOf" srcId="{75FB26AE-7AE0-4F99-9D31-1E1A9967896C}" destId="{CEED10F6-E9D8-4529-A9C2-0BE552BD82D9}" srcOrd="0" destOrd="0" presId="urn:microsoft.com/office/officeart/2005/8/layout/bProcess3"/>
    <dgm:cxn modelId="{8C2EA0FF-16E8-42B0-92CC-FF9AE0A936FB}" type="presParOf" srcId="{EAB8552E-7E88-4291-8B73-C465231901F7}" destId="{9007BA0C-54E0-46E6-8967-0088731324A5}" srcOrd="10" destOrd="0" presId="urn:microsoft.com/office/officeart/2005/8/layout/bProcess3"/>
    <dgm:cxn modelId="{BCC8B5EA-79B4-4BA6-A489-A2679CA410BB}" type="presParOf" srcId="{EAB8552E-7E88-4291-8B73-C465231901F7}" destId="{541AFA61-5299-4175-8B9B-7A3FA18BA162}" srcOrd="11" destOrd="0" presId="urn:microsoft.com/office/officeart/2005/8/layout/bProcess3"/>
    <dgm:cxn modelId="{C076F67C-A6E8-4F91-9542-64E6109B6F1D}" type="presParOf" srcId="{541AFA61-5299-4175-8B9B-7A3FA18BA162}" destId="{0C38912F-DBF7-4B85-9022-9C2F5DA91804}" srcOrd="0" destOrd="0" presId="urn:microsoft.com/office/officeart/2005/8/layout/bProcess3"/>
    <dgm:cxn modelId="{95B12A7C-ED38-46B1-ADD1-D475E39EE57C}" type="presParOf" srcId="{EAB8552E-7E88-4291-8B73-C465231901F7}" destId="{0099FFFF-88C0-4B5F-AB88-29528CAF9498}" srcOrd="12" destOrd="0" presId="urn:microsoft.com/office/officeart/2005/8/layout/bProcess3"/>
    <dgm:cxn modelId="{F96A6446-BCF4-487A-A083-CBEEDF6637BD}" type="presParOf" srcId="{EAB8552E-7E88-4291-8B73-C465231901F7}" destId="{2D7ED9D6-C1BB-4C39-9B75-198CBA1443B4}" srcOrd="13" destOrd="0" presId="urn:microsoft.com/office/officeart/2005/8/layout/bProcess3"/>
    <dgm:cxn modelId="{CA32C802-3B5D-4BEC-B315-8313E71DC3AB}" type="presParOf" srcId="{2D7ED9D6-C1BB-4C39-9B75-198CBA1443B4}" destId="{95DDF519-4DBF-4AA0-AE50-5E07EDB8D363}" srcOrd="0" destOrd="0" presId="urn:microsoft.com/office/officeart/2005/8/layout/bProcess3"/>
    <dgm:cxn modelId="{6D3AA123-C30A-41D6-BCC0-439EC2AA9BA9}" type="presParOf" srcId="{EAB8552E-7E88-4291-8B73-C465231901F7}" destId="{52981B51-4202-4076-AD83-48DC15F69583}" srcOrd="14" destOrd="0" presId="urn:microsoft.com/office/officeart/2005/8/layout/bProcess3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89DDF-070D-4A19-9153-F29F4C9054D0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F983-AAD4-4A90-AF9B-371D5A78CCE3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0C588D6A-EFEE-441E-B2A0-E563D15B1001}" type="parTrans" cxnId="{6B23558B-425B-4436-8854-B252C83B931B}">
      <dgm:prSet/>
      <dgm:spPr/>
      <dgm:t>
        <a:bodyPr/>
        <a:lstStyle/>
        <a:p>
          <a:endParaRPr lang="en-US"/>
        </a:p>
      </dgm:t>
    </dgm:pt>
    <dgm:pt modelId="{457ECB5C-9097-41A6-BDBF-3475EC0C736E}" type="sibTrans" cxnId="{6B23558B-425B-4436-8854-B252C83B931B}">
      <dgm:prSet/>
      <dgm:spPr/>
      <dgm:t>
        <a:bodyPr/>
        <a:lstStyle/>
        <a:p>
          <a:endParaRPr lang="en-US"/>
        </a:p>
      </dgm:t>
    </dgm:pt>
    <dgm:pt modelId="{CBFCC5FE-BEDB-43B9-918D-43315228BB8D}">
      <dgm:prSet phldrT="[Text]"/>
      <dgm:spPr>
        <a:noFill/>
      </dgm:spPr>
      <dgm:t>
        <a:bodyPr/>
        <a:lstStyle/>
        <a:p>
          <a:r>
            <a:rPr lang="en-US" dirty="0"/>
            <a:t>Problem Statement</a:t>
          </a:r>
        </a:p>
      </dgm:t>
    </dgm:pt>
    <dgm:pt modelId="{20F8A337-9816-4D4A-8AD9-472022AC0880}" type="parTrans" cxnId="{5CAE6DA3-0446-4433-82C4-9A6C42286379}">
      <dgm:prSet/>
      <dgm:spPr/>
      <dgm:t>
        <a:bodyPr/>
        <a:lstStyle/>
        <a:p>
          <a:endParaRPr lang="en-US"/>
        </a:p>
      </dgm:t>
    </dgm:pt>
    <dgm:pt modelId="{E4F0BDB0-BB5D-409C-9298-BD686DCE7278}" type="sibTrans" cxnId="{5CAE6DA3-0446-4433-82C4-9A6C42286379}">
      <dgm:prSet/>
      <dgm:spPr/>
      <dgm:t>
        <a:bodyPr/>
        <a:lstStyle/>
        <a:p>
          <a:endParaRPr lang="en-US"/>
        </a:p>
      </dgm:t>
    </dgm:pt>
    <dgm:pt modelId="{C8B73AB3-834C-4A42-936A-7B33E5CA1FB0}">
      <dgm:prSet phldrT="[Text]"/>
      <dgm:spPr/>
      <dgm:t>
        <a:bodyPr/>
        <a:lstStyle/>
        <a:p>
          <a:r>
            <a:rPr lang="en-US" dirty="0"/>
            <a:t>Similar Systems</a:t>
          </a:r>
        </a:p>
      </dgm:t>
    </dgm:pt>
    <dgm:pt modelId="{89F525D2-C104-4F5C-A656-DD3D0AFC28C5}" type="parTrans" cxnId="{B529BC9E-3D66-4490-A11F-6FB28D495F14}">
      <dgm:prSet/>
      <dgm:spPr/>
      <dgm:t>
        <a:bodyPr/>
        <a:lstStyle/>
        <a:p>
          <a:endParaRPr lang="en-US"/>
        </a:p>
      </dgm:t>
    </dgm:pt>
    <dgm:pt modelId="{5D8B0A1A-37A9-49FC-B966-5CB9A769F705}" type="sibTrans" cxnId="{B529BC9E-3D66-4490-A11F-6FB28D495F14}">
      <dgm:prSet/>
      <dgm:spPr/>
      <dgm:t>
        <a:bodyPr/>
        <a:lstStyle/>
        <a:p>
          <a:endParaRPr lang="en-US"/>
        </a:p>
      </dgm:t>
    </dgm:pt>
    <dgm:pt modelId="{902A4158-2E15-4B68-84B9-02F2703CCF1A}">
      <dgm:prSet phldrT="[Text]"/>
      <dgm:spPr/>
      <dgm:t>
        <a:bodyPr/>
        <a:lstStyle/>
        <a:p>
          <a:r>
            <a:rPr lang="en-US" dirty="0"/>
            <a:t>System Design</a:t>
          </a:r>
        </a:p>
      </dgm:t>
    </dgm:pt>
    <dgm:pt modelId="{312C83AA-E018-49A4-B0D7-4EEC523593C1}" type="parTrans" cxnId="{50E69652-9F0D-4451-B611-0C10310E3563}">
      <dgm:prSet/>
      <dgm:spPr/>
      <dgm:t>
        <a:bodyPr/>
        <a:lstStyle/>
        <a:p>
          <a:endParaRPr lang="en-US"/>
        </a:p>
      </dgm:t>
    </dgm:pt>
    <dgm:pt modelId="{795D7024-6DBE-4574-8494-E2173C9896E8}" type="sibTrans" cxnId="{50E69652-9F0D-4451-B611-0C10310E3563}">
      <dgm:prSet/>
      <dgm:spPr/>
      <dgm:t>
        <a:bodyPr/>
        <a:lstStyle/>
        <a:p>
          <a:endParaRPr lang="en-US"/>
        </a:p>
      </dgm:t>
    </dgm:pt>
    <dgm:pt modelId="{133ADAF8-B59C-402E-AF3E-073C38868111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4357FAFD-666E-49E1-9C96-2823516F89FE}" type="parTrans" cxnId="{EB56836B-14DB-4490-B29C-8938884FB49F}">
      <dgm:prSet/>
      <dgm:spPr/>
      <dgm:t>
        <a:bodyPr/>
        <a:lstStyle/>
        <a:p>
          <a:endParaRPr lang="en-US"/>
        </a:p>
      </dgm:t>
    </dgm:pt>
    <dgm:pt modelId="{91AC0632-50C7-4A70-89D2-27B1D5EC7EC4}" type="sibTrans" cxnId="{EB56836B-14DB-4490-B29C-8938884FB49F}">
      <dgm:prSet/>
      <dgm:spPr/>
      <dgm:t>
        <a:bodyPr/>
        <a:lstStyle/>
        <a:p>
          <a:endParaRPr lang="en-US"/>
        </a:p>
      </dgm:t>
    </dgm:pt>
    <dgm:pt modelId="{6CE50F9B-66CC-4E77-BCE4-7D9D1A393A9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1F6D1010-29F6-4A54-B40A-477DD219094A}" type="parTrans" cxnId="{D47F02A7-5D98-42AD-884F-E6E37DF8DD5E}">
      <dgm:prSet/>
      <dgm:spPr/>
      <dgm:t>
        <a:bodyPr/>
        <a:lstStyle/>
        <a:p>
          <a:endParaRPr lang="en-US"/>
        </a:p>
      </dgm:t>
    </dgm:pt>
    <dgm:pt modelId="{A15DA6CC-3BA0-41EA-BC2C-3EBAFFB83F21}" type="sibTrans" cxnId="{D47F02A7-5D98-42AD-884F-E6E37DF8DD5E}">
      <dgm:prSet/>
      <dgm:spPr/>
      <dgm:t>
        <a:bodyPr/>
        <a:lstStyle/>
        <a:p>
          <a:endParaRPr lang="en-US"/>
        </a:p>
      </dgm:t>
    </dgm:pt>
    <dgm:pt modelId="{2F4B301A-2072-4E80-AE61-B37096AD8952}">
      <dgm:prSet phldrT="[Text]"/>
      <dgm:spPr/>
      <dgm:t>
        <a:bodyPr/>
        <a:lstStyle/>
        <a:p>
          <a:r>
            <a:rPr lang="en-US" dirty="0"/>
            <a:t>Demonstration</a:t>
          </a:r>
        </a:p>
      </dgm:t>
    </dgm:pt>
    <dgm:pt modelId="{5457047E-7CAE-4E5B-9AF1-690FBA821B72}" type="parTrans" cxnId="{A2D4378A-67D6-4F54-9EFF-C33E0BF3A307}">
      <dgm:prSet/>
      <dgm:spPr/>
      <dgm:t>
        <a:bodyPr/>
        <a:lstStyle/>
        <a:p>
          <a:endParaRPr lang="en-US"/>
        </a:p>
      </dgm:t>
    </dgm:pt>
    <dgm:pt modelId="{FA84156B-5277-49BF-9CF1-91EFCD9542CF}" type="sibTrans" cxnId="{A2D4378A-67D6-4F54-9EFF-C33E0BF3A307}">
      <dgm:prSet/>
      <dgm:spPr/>
      <dgm:t>
        <a:bodyPr/>
        <a:lstStyle/>
        <a:p>
          <a:endParaRPr lang="en-US"/>
        </a:p>
      </dgm:t>
    </dgm:pt>
    <dgm:pt modelId="{4A45FF2B-D2FC-40F6-A87B-4AF8CFC09437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ED6D0B7-D68C-404B-9B9B-7B847C96F6C8}" type="parTrans" cxnId="{094C9BC5-3702-4039-9143-B7530D65B10E}">
      <dgm:prSet/>
      <dgm:spPr/>
      <dgm:t>
        <a:bodyPr/>
        <a:lstStyle/>
        <a:p>
          <a:endParaRPr lang="en-US"/>
        </a:p>
      </dgm:t>
    </dgm:pt>
    <dgm:pt modelId="{1FA21D26-762D-4B2C-B851-383556542F8B}" type="sibTrans" cxnId="{094C9BC5-3702-4039-9143-B7530D65B10E}">
      <dgm:prSet/>
      <dgm:spPr/>
      <dgm:t>
        <a:bodyPr/>
        <a:lstStyle/>
        <a:p>
          <a:endParaRPr lang="en-US"/>
        </a:p>
      </dgm:t>
    </dgm:pt>
    <dgm:pt modelId="{EAB8552E-7E88-4291-8B73-C465231901F7}" type="pres">
      <dgm:prSet presAssocID="{69B89DDF-070D-4A19-9153-F29F4C9054D0}" presName="Name0" presStyleCnt="0">
        <dgm:presLayoutVars>
          <dgm:dir/>
          <dgm:resizeHandles val="exact"/>
        </dgm:presLayoutVars>
      </dgm:prSet>
      <dgm:spPr/>
    </dgm:pt>
    <dgm:pt modelId="{C566252C-3C0A-4141-AAEF-BED76FF15B5B}" type="pres">
      <dgm:prSet presAssocID="{47B5F983-AAD4-4A90-AF9B-371D5A78CCE3}" presName="node" presStyleLbl="node1" presStyleIdx="0" presStyleCnt="8">
        <dgm:presLayoutVars>
          <dgm:bulletEnabled val="1"/>
        </dgm:presLayoutVars>
      </dgm:prSet>
      <dgm:spPr/>
    </dgm:pt>
    <dgm:pt modelId="{09A0FD15-1ED6-41E2-96F7-CD2821430CD4}" type="pres">
      <dgm:prSet presAssocID="{457ECB5C-9097-41A6-BDBF-3475EC0C736E}" presName="sibTrans" presStyleLbl="sibTrans1D1" presStyleIdx="0" presStyleCnt="7"/>
      <dgm:spPr/>
    </dgm:pt>
    <dgm:pt modelId="{F9180525-EEB5-4F45-8D10-35191051F279}" type="pres">
      <dgm:prSet presAssocID="{457ECB5C-9097-41A6-BDBF-3475EC0C736E}" presName="connectorText" presStyleLbl="sibTrans1D1" presStyleIdx="0" presStyleCnt="7"/>
      <dgm:spPr/>
    </dgm:pt>
    <dgm:pt modelId="{F05F9C9C-C88C-47CD-A292-932A3079578F}" type="pres">
      <dgm:prSet presAssocID="{CBFCC5FE-BEDB-43B9-918D-43315228BB8D}" presName="node" presStyleLbl="node1" presStyleIdx="1" presStyleCnt="8">
        <dgm:presLayoutVars>
          <dgm:bulletEnabled val="1"/>
        </dgm:presLayoutVars>
      </dgm:prSet>
      <dgm:spPr/>
    </dgm:pt>
    <dgm:pt modelId="{ED5898C1-886F-4442-8512-82BD71670E72}" type="pres">
      <dgm:prSet presAssocID="{E4F0BDB0-BB5D-409C-9298-BD686DCE7278}" presName="sibTrans" presStyleLbl="sibTrans1D1" presStyleIdx="1" presStyleCnt="7"/>
      <dgm:spPr/>
    </dgm:pt>
    <dgm:pt modelId="{E1B0FF08-8058-4EF3-BE8E-CF3EE6950021}" type="pres">
      <dgm:prSet presAssocID="{E4F0BDB0-BB5D-409C-9298-BD686DCE7278}" presName="connectorText" presStyleLbl="sibTrans1D1" presStyleIdx="1" presStyleCnt="7"/>
      <dgm:spPr/>
    </dgm:pt>
    <dgm:pt modelId="{154DDE56-CB3D-4455-9986-364218CC6FD9}" type="pres">
      <dgm:prSet presAssocID="{C8B73AB3-834C-4A42-936A-7B33E5CA1FB0}" presName="node" presStyleLbl="node1" presStyleIdx="2" presStyleCnt="8">
        <dgm:presLayoutVars>
          <dgm:bulletEnabled val="1"/>
        </dgm:presLayoutVars>
      </dgm:prSet>
      <dgm:spPr/>
    </dgm:pt>
    <dgm:pt modelId="{B9C8CC5C-387C-41F5-8AA9-255F43F5153F}" type="pres">
      <dgm:prSet presAssocID="{5D8B0A1A-37A9-49FC-B966-5CB9A769F705}" presName="sibTrans" presStyleLbl="sibTrans1D1" presStyleIdx="2" presStyleCnt="7"/>
      <dgm:spPr/>
    </dgm:pt>
    <dgm:pt modelId="{DAE744A2-C9D5-4E27-9A48-FCFD1CC4409B}" type="pres">
      <dgm:prSet presAssocID="{5D8B0A1A-37A9-49FC-B966-5CB9A769F705}" presName="connectorText" presStyleLbl="sibTrans1D1" presStyleIdx="2" presStyleCnt="7"/>
      <dgm:spPr/>
    </dgm:pt>
    <dgm:pt modelId="{FE93B4BA-2F62-47F6-95B2-06DBED59D41B}" type="pres">
      <dgm:prSet presAssocID="{902A4158-2E15-4B68-84B9-02F2703CCF1A}" presName="node" presStyleLbl="node1" presStyleIdx="3" presStyleCnt="8">
        <dgm:presLayoutVars>
          <dgm:bulletEnabled val="1"/>
        </dgm:presLayoutVars>
      </dgm:prSet>
      <dgm:spPr/>
    </dgm:pt>
    <dgm:pt modelId="{D7C69394-D33B-4722-A8C6-FD73BE494060}" type="pres">
      <dgm:prSet presAssocID="{795D7024-6DBE-4574-8494-E2173C9896E8}" presName="sibTrans" presStyleLbl="sibTrans1D1" presStyleIdx="3" presStyleCnt="7"/>
      <dgm:spPr/>
    </dgm:pt>
    <dgm:pt modelId="{BDBFA7C4-E3A8-4FB0-B0F3-FC1F02DC28B5}" type="pres">
      <dgm:prSet presAssocID="{795D7024-6DBE-4574-8494-E2173C9896E8}" presName="connectorText" presStyleLbl="sibTrans1D1" presStyleIdx="3" presStyleCnt="7"/>
      <dgm:spPr/>
    </dgm:pt>
    <dgm:pt modelId="{F91E4534-397E-49B8-9384-7914A72C684E}" type="pres">
      <dgm:prSet presAssocID="{133ADAF8-B59C-402E-AF3E-073C38868111}" presName="node" presStyleLbl="node1" presStyleIdx="4" presStyleCnt="8">
        <dgm:presLayoutVars>
          <dgm:bulletEnabled val="1"/>
        </dgm:presLayoutVars>
      </dgm:prSet>
      <dgm:spPr/>
    </dgm:pt>
    <dgm:pt modelId="{75FB26AE-7AE0-4F99-9D31-1E1A9967896C}" type="pres">
      <dgm:prSet presAssocID="{91AC0632-50C7-4A70-89D2-27B1D5EC7EC4}" presName="sibTrans" presStyleLbl="sibTrans1D1" presStyleIdx="4" presStyleCnt="7"/>
      <dgm:spPr/>
    </dgm:pt>
    <dgm:pt modelId="{CEED10F6-E9D8-4529-A9C2-0BE552BD82D9}" type="pres">
      <dgm:prSet presAssocID="{91AC0632-50C7-4A70-89D2-27B1D5EC7EC4}" presName="connectorText" presStyleLbl="sibTrans1D1" presStyleIdx="4" presStyleCnt="7"/>
      <dgm:spPr/>
    </dgm:pt>
    <dgm:pt modelId="{9007BA0C-54E0-46E6-8967-0088731324A5}" type="pres">
      <dgm:prSet presAssocID="{4A45FF2B-D2FC-40F6-A87B-4AF8CFC09437}" presName="node" presStyleLbl="node1" presStyleIdx="5" presStyleCnt="8">
        <dgm:presLayoutVars>
          <dgm:bulletEnabled val="1"/>
        </dgm:presLayoutVars>
      </dgm:prSet>
      <dgm:spPr/>
    </dgm:pt>
    <dgm:pt modelId="{541AFA61-5299-4175-8B9B-7A3FA18BA162}" type="pres">
      <dgm:prSet presAssocID="{1FA21D26-762D-4B2C-B851-383556542F8B}" presName="sibTrans" presStyleLbl="sibTrans1D1" presStyleIdx="5" presStyleCnt="7"/>
      <dgm:spPr/>
    </dgm:pt>
    <dgm:pt modelId="{0C38912F-DBF7-4B85-9022-9C2F5DA91804}" type="pres">
      <dgm:prSet presAssocID="{1FA21D26-762D-4B2C-B851-383556542F8B}" presName="connectorText" presStyleLbl="sibTrans1D1" presStyleIdx="5" presStyleCnt="7"/>
      <dgm:spPr/>
    </dgm:pt>
    <dgm:pt modelId="{0099FFFF-88C0-4B5F-AB88-29528CAF9498}" type="pres">
      <dgm:prSet presAssocID="{6CE50F9B-66CC-4E77-BCE4-7D9D1A393A9E}" presName="node" presStyleLbl="node1" presStyleIdx="6" presStyleCnt="8">
        <dgm:presLayoutVars>
          <dgm:bulletEnabled val="1"/>
        </dgm:presLayoutVars>
      </dgm:prSet>
      <dgm:spPr/>
    </dgm:pt>
    <dgm:pt modelId="{2D7ED9D6-C1BB-4C39-9B75-198CBA1443B4}" type="pres">
      <dgm:prSet presAssocID="{A15DA6CC-3BA0-41EA-BC2C-3EBAFFB83F21}" presName="sibTrans" presStyleLbl="sibTrans1D1" presStyleIdx="6" presStyleCnt="7"/>
      <dgm:spPr/>
    </dgm:pt>
    <dgm:pt modelId="{95DDF519-4DBF-4AA0-AE50-5E07EDB8D363}" type="pres">
      <dgm:prSet presAssocID="{A15DA6CC-3BA0-41EA-BC2C-3EBAFFB83F21}" presName="connectorText" presStyleLbl="sibTrans1D1" presStyleIdx="6" presStyleCnt="7"/>
      <dgm:spPr/>
    </dgm:pt>
    <dgm:pt modelId="{52981B51-4202-4076-AD83-48DC15F69583}" type="pres">
      <dgm:prSet presAssocID="{2F4B301A-2072-4E80-AE61-B37096AD8952}" presName="node" presStyleLbl="node1" presStyleIdx="7" presStyleCnt="8">
        <dgm:presLayoutVars>
          <dgm:bulletEnabled val="1"/>
        </dgm:presLayoutVars>
      </dgm:prSet>
      <dgm:spPr/>
    </dgm:pt>
  </dgm:ptLst>
  <dgm:cxnLst>
    <dgm:cxn modelId="{ACEACF1C-731D-4B84-A06A-09B79D9205E2}" type="presOf" srcId="{47B5F983-AAD4-4A90-AF9B-371D5A78CCE3}" destId="{C566252C-3C0A-4141-AAEF-BED76FF15B5B}" srcOrd="0" destOrd="0" presId="urn:microsoft.com/office/officeart/2005/8/layout/bProcess3"/>
    <dgm:cxn modelId="{552A1F2B-1649-4724-A124-588E575ADEAD}" type="presOf" srcId="{5D8B0A1A-37A9-49FC-B966-5CB9A769F705}" destId="{DAE744A2-C9D5-4E27-9A48-FCFD1CC4409B}" srcOrd="1" destOrd="0" presId="urn:microsoft.com/office/officeart/2005/8/layout/bProcess3"/>
    <dgm:cxn modelId="{3E3A282C-36A5-4C8E-9445-D3ECBF8161F6}" type="presOf" srcId="{69B89DDF-070D-4A19-9153-F29F4C9054D0}" destId="{EAB8552E-7E88-4291-8B73-C465231901F7}" srcOrd="0" destOrd="0" presId="urn:microsoft.com/office/officeart/2005/8/layout/bProcess3"/>
    <dgm:cxn modelId="{9A581960-89B5-403F-8158-53AF5370654A}" type="presOf" srcId="{91AC0632-50C7-4A70-89D2-27B1D5EC7EC4}" destId="{75FB26AE-7AE0-4F99-9D31-1E1A9967896C}" srcOrd="0" destOrd="0" presId="urn:microsoft.com/office/officeart/2005/8/layout/bProcess3"/>
    <dgm:cxn modelId="{A72E4660-1B2B-4F02-8E9D-68A95E5A5E50}" type="presOf" srcId="{902A4158-2E15-4B68-84B9-02F2703CCF1A}" destId="{FE93B4BA-2F62-47F6-95B2-06DBED59D41B}" srcOrd="0" destOrd="0" presId="urn:microsoft.com/office/officeart/2005/8/layout/bProcess3"/>
    <dgm:cxn modelId="{37EAFB41-C991-43C1-B3CF-3B418C7A39FD}" type="presOf" srcId="{A15DA6CC-3BA0-41EA-BC2C-3EBAFFB83F21}" destId="{95DDF519-4DBF-4AA0-AE50-5E07EDB8D363}" srcOrd="1" destOrd="0" presId="urn:microsoft.com/office/officeart/2005/8/layout/bProcess3"/>
    <dgm:cxn modelId="{6C8AA744-5157-49C9-92DA-8D380063FB0B}" type="presOf" srcId="{133ADAF8-B59C-402E-AF3E-073C38868111}" destId="{F91E4534-397E-49B8-9384-7914A72C684E}" srcOrd="0" destOrd="0" presId="urn:microsoft.com/office/officeart/2005/8/layout/bProcess3"/>
    <dgm:cxn modelId="{654AE167-9E73-4DBE-A24F-0F8771C85DD5}" type="presOf" srcId="{A15DA6CC-3BA0-41EA-BC2C-3EBAFFB83F21}" destId="{2D7ED9D6-C1BB-4C39-9B75-198CBA1443B4}" srcOrd="0" destOrd="0" presId="urn:microsoft.com/office/officeart/2005/8/layout/bProcess3"/>
    <dgm:cxn modelId="{DA381E69-B5E8-4ABC-AD30-15F0BFC43DC5}" type="presOf" srcId="{457ECB5C-9097-41A6-BDBF-3475EC0C736E}" destId="{F9180525-EEB5-4F45-8D10-35191051F279}" srcOrd="1" destOrd="0" presId="urn:microsoft.com/office/officeart/2005/8/layout/bProcess3"/>
    <dgm:cxn modelId="{4CD6474B-4FBD-486F-A86D-FDEC8A97204C}" type="presOf" srcId="{4A45FF2B-D2FC-40F6-A87B-4AF8CFC09437}" destId="{9007BA0C-54E0-46E6-8967-0088731324A5}" srcOrd="0" destOrd="0" presId="urn:microsoft.com/office/officeart/2005/8/layout/bProcess3"/>
    <dgm:cxn modelId="{EB56836B-14DB-4490-B29C-8938884FB49F}" srcId="{69B89DDF-070D-4A19-9153-F29F4C9054D0}" destId="{133ADAF8-B59C-402E-AF3E-073C38868111}" srcOrd="4" destOrd="0" parTransId="{4357FAFD-666E-49E1-9C96-2823516F89FE}" sibTransId="{91AC0632-50C7-4A70-89D2-27B1D5EC7EC4}"/>
    <dgm:cxn modelId="{4F06CE6D-A88D-4F0B-9444-8199AAD6A943}" type="presOf" srcId="{457ECB5C-9097-41A6-BDBF-3475EC0C736E}" destId="{09A0FD15-1ED6-41E2-96F7-CD2821430CD4}" srcOrd="0" destOrd="0" presId="urn:microsoft.com/office/officeart/2005/8/layout/bProcess3"/>
    <dgm:cxn modelId="{50E69652-9F0D-4451-B611-0C10310E3563}" srcId="{69B89DDF-070D-4A19-9153-F29F4C9054D0}" destId="{902A4158-2E15-4B68-84B9-02F2703CCF1A}" srcOrd="3" destOrd="0" parTransId="{312C83AA-E018-49A4-B0D7-4EEC523593C1}" sibTransId="{795D7024-6DBE-4574-8494-E2173C9896E8}"/>
    <dgm:cxn modelId="{A2D4378A-67D6-4F54-9EFF-C33E0BF3A307}" srcId="{69B89DDF-070D-4A19-9153-F29F4C9054D0}" destId="{2F4B301A-2072-4E80-AE61-B37096AD8952}" srcOrd="7" destOrd="0" parTransId="{5457047E-7CAE-4E5B-9AF1-690FBA821B72}" sibTransId="{FA84156B-5277-49BF-9CF1-91EFCD9542CF}"/>
    <dgm:cxn modelId="{6B23558B-425B-4436-8854-B252C83B931B}" srcId="{69B89DDF-070D-4A19-9153-F29F4C9054D0}" destId="{47B5F983-AAD4-4A90-AF9B-371D5A78CCE3}" srcOrd="0" destOrd="0" parTransId="{0C588D6A-EFEE-441E-B2A0-E563D15B1001}" sibTransId="{457ECB5C-9097-41A6-BDBF-3475EC0C736E}"/>
    <dgm:cxn modelId="{50B1A891-99B4-4091-BBD1-E3D099D2857C}" type="presOf" srcId="{91AC0632-50C7-4A70-89D2-27B1D5EC7EC4}" destId="{CEED10F6-E9D8-4529-A9C2-0BE552BD82D9}" srcOrd="1" destOrd="0" presId="urn:microsoft.com/office/officeart/2005/8/layout/bProcess3"/>
    <dgm:cxn modelId="{14F15E94-63F3-4668-84D1-E00432DEF29B}" type="presOf" srcId="{795D7024-6DBE-4574-8494-E2173C9896E8}" destId="{D7C69394-D33B-4722-A8C6-FD73BE494060}" srcOrd="0" destOrd="0" presId="urn:microsoft.com/office/officeart/2005/8/layout/bProcess3"/>
    <dgm:cxn modelId="{B529BC9E-3D66-4490-A11F-6FB28D495F14}" srcId="{69B89DDF-070D-4A19-9153-F29F4C9054D0}" destId="{C8B73AB3-834C-4A42-936A-7B33E5CA1FB0}" srcOrd="2" destOrd="0" parTransId="{89F525D2-C104-4F5C-A656-DD3D0AFC28C5}" sibTransId="{5D8B0A1A-37A9-49FC-B966-5CB9A769F705}"/>
    <dgm:cxn modelId="{E2F519A3-0FB2-41F1-9047-611A482ACC63}" type="presOf" srcId="{5D8B0A1A-37A9-49FC-B966-5CB9A769F705}" destId="{B9C8CC5C-387C-41F5-8AA9-255F43F5153F}" srcOrd="0" destOrd="0" presId="urn:microsoft.com/office/officeart/2005/8/layout/bProcess3"/>
    <dgm:cxn modelId="{5CAE6DA3-0446-4433-82C4-9A6C42286379}" srcId="{69B89DDF-070D-4A19-9153-F29F4C9054D0}" destId="{CBFCC5FE-BEDB-43B9-918D-43315228BB8D}" srcOrd="1" destOrd="0" parTransId="{20F8A337-9816-4D4A-8AD9-472022AC0880}" sibTransId="{E4F0BDB0-BB5D-409C-9298-BD686DCE7278}"/>
    <dgm:cxn modelId="{29C614A5-251E-43E5-A929-C64BD28F18CA}" type="presOf" srcId="{CBFCC5FE-BEDB-43B9-918D-43315228BB8D}" destId="{F05F9C9C-C88C-47CD-A292-932A3079578F}" srcOrd="0" destOrd="0" presId="urn:microsoft.com/office/officeart/2005/8/layout/bProcess3"/>
    <dgm:cxn modelId="{D47F02A7-5D98-42AD-884F-E6E37DF8DD5E}" srcId="{69B89DDF-070D-4A19-9153-F29F4C9054D0}" destId="{6CE50F9B-66CC-4E77-BCE4-7D9D1A393A9E}" srcOrd="6" destOrd="0" parTransId="{1F6D1010-29F6-4A54-B40A-477DD219094A}" sibTransId="{A15DA6CC-3BA0-41EA-BC2C-3EBAFFB83F21}"/>
    <dgm:cxn modelId="{B541C9AD-D67D-47CE-8DA8-F43ACFCD97A8}" type="presOf" srcId="{C8B73AB3-834C-4A42-936A-7B33E5CA1FB0}" destId="{154DDE56-CB3D-4455-9986-364218CC6FD9}" srcOrd="0" destOrd="0" presId="urn:microsoft.com/office/officeart/2005/8/layout/bProcess3"/>
    <dgm:cxn modelId="{094C9BC5-3702-4039-9143-B7530D65B10E}" srcId="{69B89DDF-070D-4A19-9153-F29F4C9054D0}" destId="{4A45FF2B-D2FC-40F6-A87B-4AF8CFC09437}" srcOrd="5" destOrd="0" parTransId="{6ED6D0B7-D68C-404B-9B9B-7B847C96F6C8}" sibTransId="{1FA21D26-762D-4B2C-B851-383556542F8B}"/>
    <dgm:cxn modelId="{36DCB2CF-2E3E-4788-B83D-284F64C5C48E}" type="presOf" srcId="{6CE50F9B-66CC-4E77-BCE4-7D9D1A393A9E}" destId="{0099FFFF-88C0-4B5F-AB88-29528CAF9498}" srcOrd="0" destOrd="0" presId="urn:microsoft.com/office/officeart/2005/8/layout/bProcess3"/>
    <dgm:cxn modelId="{3A91A3D1-3F5D-424D-AFCD-38A771AE263A}" type="presOf" srcId="{1FA21D26-762D-4B2C-B851-383556542F8B}" destId="{0C38912F-DBF7-4B85-9022-9C2F5DA91804}" srcOrd="1" destOrd="0" presId="urn:microsoft.com/office/officeart/2005/8/layout/bProcess3"/>
    <dgm:cxn modelId="{DB4627D2-EA07-440C-A0BC-D0305C78E95C}" type="presOf" srcId="{795D7024-6DBE-4574-8494-E2173C9896E8}" destId="{BDBFA7C4-E3A8-4FB0-B0F3-FC1F02DC28B5}" srcOrd="1" destOrd="0" presId="urn:microsoft.com/office/officeart/2005/8/layout/bProcess3"/>
    <dgm:cxn modelId="{4F3CBBE9-1344-458F-9F6A-86A916F4662E}" type="presOf" srcId="{2F4B301A-2072-4E80-AE61-B37096AD8952}" destId="{52981B51-4202-4076-AD83-48DC15F69583}" srcOrd="0" destOrd="0" presId="urn:microsoft.com/office/officeart/2005/8/layout/bProcess3"/>
    <dgm:cxn modelId="{1CA677F2-A1E8-4BD4-B652-6DB123077903}" type="presOf" srcId="{E4F0BDB0-BB5D-409C-9298-BD686DCE7278}" destId="{E1B0FF08-8058-4EF3-BE8E-CF3EE6950021}" srcOrd="1" destOrd="0" presId="urn:microsoft.com/office/officeart/2005/8/layout/bProcess3"/>
    <dgm:cxn modelId="{2F6302F9-4F9C-47E7-8FCF-82F89897C650}" type="presOf" srcId="{E4F0BDB0-BB5D-409C-9298-BD686DCE7278}" destId="{ED5898C1-886F-4442-8512-82BD71670E72}" srcOrd="0" destOrd="0" presId="urn:microsoft.com/office/officeart/2005/8/layout/bProcess3"/>
    <dgm:cxn modelId="{B70C7CFD-330F-447E-AFB7-B8D21CE7F4B9}" type="presOf" srcId="{1FA21D26-762D-4B2C-B851-383556542F8B}" destId="{541AFA61-5299-4175-8B9B-7A3FA18BA162}" srcOrd="0" destOrd="0" presId="urn:microsoft.com/office/officeart/2005/8/layout/bProcess3"/>
    <dgm:cxn modelId="{A56A840B-C42B-475D-B5E7-1122B1CEDB8C}" type="presParOf" srcId="{EAB8552E-7E88-4291-8B73-C465231901F7}" destId="{C566252C-3C0A-4141-AAEF-BED76FF15B5B}" srcOrd="0" destOrd="0" presId="urn:microsoft.com/office/officeart/2005/8/layout/bProcess3"/>
    <dgm:cxn modelId="{3FF78513-91B4-46DA-85E8-78B77140B553}" type="presParOf" srcId="{EAB8552E-7E88-4291-8B73-C465231901F7}" destId="{09A0FD15-1ED6-41E2-96F7-CD2821430CD4}" srcOrd="1" destOrd="0" presId="urn:microsoft.com/office/officeart/2005/8/layout/bProcess3"/>
    <dgm:cxn modelId="{789D2C6C-BDAC-4923-95A2-08F5E4DAF500}" type="presParOf" srcId="{09A0FD15-1ED6-41E2-96F7-CD2821430CD4}" destId="{F9180525-EEB5-4F45-8D10-35191051F279}" srcOrd="0" destOrd="0" presId="urn:microsoft.com/office/officeart/2005/8/layout/bProcess3"/>
    <dgm:cxn modelId="{D73C916D-1314-446F-BC82-C825C1239F1A}" type="presParOf" srcId="{EAB8552E-7E88-4291-8B73-C465231901F7}" destId="{F05F9C9C-C88C-47CD-A292-932A3079578F}" srcOrd="2" destOrd="0" presId="urn:microsoft.com/office/officeart/2005/8/layout/bProcess3"/>
    <dgm:cxn modelId="{4E7D2A05-2433-4FA7-9292-62A0921FA099}" type="presParOf" srcId="{EAB8552E-7E88-4291-8B73-C465231901F7}" destId="{ED5898C1-886F-4442-8512-82BD71670E72}" srcOrd="3" destOrd="0" presId="urn:microsoft.com/office/officeart/2005/8/layout/bProcess3"/>
    <dgm:cxn modelId="{6A4A9C8F-2F8F-45B7-9B8B-91F058B05EE2}" type="presParOf" srcId="{ED5898C1-886F-4442-8512-82BD71670E72}" destId="{E1B0FF08-8058-4EF3-BE8E-CF3EE6950021}" srcOrd="0" destOrd="0" presId="urn:microsoft.com/office/officeart/2005/8/layout/bProcess3"/>
    <dgm:cxn modelId="{CB6BB2CB-E674-4A1E-9EE8-C5C78695BE72}" type="presParOf" srcId="{EAB8552E-7E88-4291-8B73-C465231901F7}" destId="{154DDE56-CB3D-4455-9986-364218CC6FD9}" srcOrd="4" destOrd="0" presId="urn:microsoft.com/office/officeart/2005/8/layout/bProcess3"/>
    <dgm:cxn modelId="{E090C51D-A688-413C-A17C-1CA2C0D41AE5}" type="presParOf" srcId="{EAB8552E-7E88-4291-8B73-C465231901F7}" destId="{B9C8CC5C-387C-41F5-8AA9-255F43F5153F}" srcOrd="5" destOrd="0" presId="urn:microsoft.com/office/officeart/2005/8/layout/bProcess3"/>
    <dgm:cxn modelId="{917D9BEB-EE11-4C56-904D-10B8E3EDB536}" type="presParOf" srcId="{B9C8CC5C-387C-41F5-8AA9-255F43F5153F}" destId="{DAE744A2-C9D5-4E27-9A48-FCFD1CC4409B}" srcOrd="0" destOrd="0" presId="urn:microsoft.com/office/officeart/2005/8/layout/bProcess3"/>
    <dgm:cxn modelId="{ED63914A-82B8-4AA0-85D0-952AFE659BA6}" type="presParOf" srcId="{EAB8552E-7E88-4291-8B73-C465231901F7}" destId="{FE93B4BA-2F62-47F6-95B2-06DBED59D41B}" srcOrd="6" destOrd="0" presId="urn:microsoft.com/office/officeart/2005/8/layout/bProcess3"/>
    <dgm:cxn modelId="{6CD79040-0F6D-43A5-B96A-95B139E8A0ED}" type="presParOf" srcId="{EAB8552E-7E88-4291-8B73-C465231901F7}" destId="{D7C69394-D33B-4722-A8C6-FD73BE494060}" srcOrd="7" destOrd="0" presId="urn:microsoft.com/office/officeart/2005/8/layout/bProcess3"/>
    <dgm:cxn modelId="{16D4F390-7BBE-46B5-B709-0EA7EFE36FB2}" type="presParOf" srcId="{D7C69394-D33B-4722-A8C6-FD73BE494060}" destId="{BDBFA7C4-E3A8-4FB0-B0F3-FC1F02DC28B5}" srcOrd="0" destOrd="0" presId="urn:microsoft.com/office/officeart/2005/8/layout/bProcess3"/>
    <dgm:cxn modelId="{ACAC9FCA-3FCF-4380-A0C6-AF9049588A59}" type="presParOf" srcId="{EAB8552E-7E88-4291-8B73-C465231901F7}" destId="{F91E4534-397E-49B8-9384-7914A72C684E}" srcOrd="8" destOrd="0" presId="urn:microsoft.com/office/officeart/2005/8/layout/bProcess3"/>
    <dgm:cxn modelId="{1DBD0516-C4E9-4BD2-BBD6-07BDF070C934}" type="presParOf" srcId="{EAB8552E-7E88-4291-8B73-C465231901F7}" destId="{75FB26AE-7AE0-4F99-9D31-1E1A9967896C}" srcOrd="9" destOrd="0" presId="urn:microsoft.com/office/officeart/2005/8/layout/bProcess3"/>
    <dgm:cxn modelId="{11D5FF77-29BB-4F5F-9653-B72E0B2E895E}" type="presParOf" srcId="{75FB26AE-7AE0-4F99-9D31-1E1A9967896C}" destId="{CEED10F6-E9D8-4529-A9C2-0BE552BD82D9}" srcOrd="0" destOrd="0" presId="urn:microsoft.com/office/officeart/2005/8/layout/bProcess3"/>
    <dgm:cxn modelId="{E5B73DAE-2E3E-41B7-AEAC-AF9783460F53}" type="presParOf" srcId="{EAB8552E-7E88-4291-8B73-C465231901F7}" destId="{9007BA0C-54E0-46E6-8967-0088731324A5}" srcOrd="10" destOrd="0" presId="urn:microsoft.com/office/officeart/2005/8/layout/bProcess3"/>
    <dgm:cxn modelId="{31746FE8-01D6-4559-8028-2E9CC87A0571}" type="presParOf" srcId="{EAB8552E-7E88-4291-8B73-C465231901F7}" destId="{541AFA61-5299-4175-8B9B-7A3FA18BA162}" srcOrd="11" destOrd="0" presId="urn:microsoft.com/office/officeart/2005/8/layout/bProcess3"/>
    <dgm:cxn modelId="{6A3309A2-E81D-4C49-9576-4915A9D8B41A}" type="presParOf" srcId="{541AFA61-5299-4175-8B9B-7A3FA18BA162}" destId="{0C38912F-DBF7-4B85-9022-9C2F5DA91804}" srcOrd="0" destOrd="0" presId="urn:microsoft.com/office/officeart/2005/8/layout/bProcess3"/>
    <dgm:cxn modelId="{85826660-9D4A-4D53-82D6-0B9B4D9A4FFB}" type="presParOf" srcId="{EAB8552E-7E88-4291-8B73-C465231901F7}" destId="{0099FFFF-88C0-4B5F-AB88-29528CAF9498}" srcOrd="12" destOrd="0" presId="urn:microsoft.com/office/officeart/2005/8/layout/bProcess3"/>
    <dgm:cxn modelId="{CF3F36BC-7DCD-4AB3-B82E-77BF09C46387}" type="presParOf" srcId="{EAB8552E-7E88-4291-8B73-C465231901F7}" destId="{2D7ED9D6-C1BB-4C39-9B75-198CBA1443B4}" srcOrd="13" destOrd="0" presId="urn:microsoft.com/office/officeart/2005/8/layout/bProcess3"/>
    <dgm:cxn modelId="{0DAD8D91-7DC1-4DB3-B0ED-0F779B17F2D9}" type="presParOf" srcId="{2D7ED9D6-C1BB-4C39-9B75-198CBA1443B4}" destId="{95DDF519-4DBF-4AA0-AE50-5E07EDB8D363}" srcOrd="0" destOrd="0" presId="urn:microsoft.com/office/officeart/2005/8/layout/bProcess3"/>
    <dgm:cxn modelId="{E23B614F-B952-49BD-9DCD-D64813CEFE23}" type="presParOf" srcId="{EAB8552E-7E88-4291-8B73-C465231901F7}" destId="{52981B51-4202-4076-AD83-48DC15F69583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BBA11A-9BC3-4CF6-A7DB-619CA2C9900F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1"/>
      <dgm:spPr/>
    </dgm:pt>
    <dgm:pt modelId="{259F4C9A-5F25-43B7-9AE3-8F43303FCC5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Well Yes</a:t>
          </a:r>
        </a:p>
      </dgm:t>
    </dgm:pt>
    <dgm:pt modelId="{9A640BEC-D350-42E5-A6A1-179A300550FE}" type="parTrans" cxnId="{DB7D5E71-BE19-474F-A1FA-06B45B02D7D0}">
      <dgm:prSet/>
      <dgm:spPr/>
      <dgm:t>
        <a:bodyPr/>
        <a:lstStyle/>
        <a:p>
          <a:endParaRPr lang="en-US"/>
        </a:p>
      </dgm:t>
    </dgm:pt>
    <dgm:pt modelId="{F2A8F8C5-87F0-444D-97C6-BB1394594053}" type="sibTrans" cxnId="{DB7D5E71-BE19-474F-A1FA-06B45B02D7D0}">
      <dgm:prSet/>
      <dgm:spPr/>
      <dgm:t>
        <a:bodyPr/>
        <a:lstStyle/>
        <a:p>
          <a:endParaRPr lang="en-US"/>
        </a:p>
      </dgm:t>
    </dgm:pt>
    <dgm:pt modelId="{3176D540-DB6E-4848-9B1F-9CF994E94331}" type="pres">
      <dgm:prSet presAssocID="{F3BBA11A-9BC3-4CF6-A7DB-619CA2C9900F}" presName="Name0" presStyleCnt="0">
        <dgm:presLayoutVars>
          <dgm:dir/>
          <dgm:animLvl val="lvl"/>
          <dgm:resizeHandles val="exact"/>
        </dgm:presLayoutVars>
      </dgm:prSet>
      <dgm:spPr/>
    </dgm:pt>
    <dgm:pt modelId="{78EF2F47-27CD-4A4F-A10B-F8BA22EC2A08}" type="pres">
      <dgm:prSet presAssocID="{F3BBA11A-9BC3-4CF6-A7DB-619CA2C9900F}" presName="dummy" presStyleCnt="0"/>
      <dgm:spPr/>
    </dgm:pt>
    <dgm:pt modelId="{F33EFAC4-D7C0-406C-8759-E255642E410F}" type="pres">
      <dgm:prSet presAssocID="{F3BBA11A-9BC3-4CF6-A7DB-619CA2C9900F}" presName="linH" presStyleCnt="0"/>
      <dgm:spPr/>
    </dgm:pt>
    <dgm:pt modelId="{329C3B8C-827D-4C5A-B22B-8EFA6D270BB2}" type="pres">
      <dgm:prSet presAssocID="{F3BBA11A-9BC3-4CF6-A7DB-619CA2C9900F}" presName="padding1" presStyleCnt="0"/>
      <dgm:spPr/>
    </dgm:pt>
    <dgm:pt modelId="{70AFE2A6-E526-41F2-ADBD-027E6828BF0E}" type="pres">
      <dgm:prSet presAssocID="{259F4C9A-5F25-43B7-9AE3-8F43303FCC5F}" presName="linV" presStyleCnt="0"/>
      <dgm:spPr/>
    </dgm:pt>
    <dgm:pt modelId="{10A8E5C3-14D7-4EF8-8A4C-BBC07FA23E8F}" type="pres">
      <dgm:prSet presAssocID="{259F4C9A-5F25-43B7-9AE3-8F43303FCC5F}" presName="spVertical1" presStyleCnt="0"/>
      <dgm:spPr/>
    </dgm:pt>
    <dgm:pt modelId="{2EBF7898-6DAA-490D-86B6-23211A134C3C}" type="pres">
      <dgm:prSet presAssocID="{259F4C9A-5F25-43B7-9AE3-8F43303FCC5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C98674-4E95-490A-AEDF-25AA7227FAA4}" type="pres">
      <dgm:prSet presAssocID="{259F4C9A-5F25-43B7-9AE3-8F43303FCC5F}" presName="spVertical2" presStyleCnt="0"/>
      <dgm:spPr/>
    </dgm:pt>
    <dgm:pt modelId="{A309BBBA-4465-4457-8083-5DD6DDC87DEE}" type="pres">
      <dgm:prSet presAssocID="{259F4C9A-5F25-43B7-9AE3-8F43303FCC5F}" presName="spVertical3" presStyleCnt="0"/>
      <dgm:spPr/>
    </dgm:pt>
    <dgm:pt modelId="{1F038D29-41BC-4301-A10D-2D8EED5E344B}" type="pres">
      <dgm:prSet presAssocID="{F3BBA11A-9BC3-4CF6-A7DB-619CA2C9900F}" presName="padding2" presStyleCnt="0"/>
      <dgm:spPr/>
    </dgm:pt>
    <dgm:pt modelId="{5E6C0A1C-DC54-4A45-85C8-3DD8CCCE2370}" type="pres">
      <dgm:prSet presAssocID="{F3BBA11A-9BC3-4CF6-A7DB-619CA2C9900F}" presName="negArrow" presStyleCnt="0"/>
      <dgm:spPr/>
    </dgm:pt>
    <dgm:pt modelId="{3F1534A3-1ABB-49A9-BFF0-1D19BB56D8BE}" type="pres">
      <dgm:prSet presAssocID="{F3BBA11A-9BC3-4CF6-A7DB-619CA2C9900F}" presName="backgroundArrow" presStyleLbl="node1" presStyleIdx="0" presStyleCnt="1" custLinFactNeighborX="11278" custLinFactNeighborY="29710"/>
      <dgm:spPr/>
    </dgm:pt>
  </dgm:ptLst>
  <dgm:cxnLst>
    <dgm:cxn modelId="{DB7D5E71-BE19-474F-A1FA-06B45B02D7D0}" srcId="{F3BBA11A-9BC3-4CF6-A7DB-619CA2C9900F}" destId="{259F4C9A-5F25-43B7-9AE3-8F43303FCC5F}" srcOrd="0" destOrd="0" parTransId="{9A640BEC-D350-42E5-A6A1-179A300550FE}" sibTransId="{F2A8F8C5-87F0-444D-97C6-BB1394594053}"/>
    <dgm:cxn modelId="{23494EA9-2637-4731-B50C-A99633ABEBC4}" type="presOf" srcId="{F3BBA11A-9BC3-4CF6-A7DB-619CA2C9900F}" destId="{3176D540-DB6E-4848-9B1F-9CF994E94331}" srcOrd="0" destOrd="0" presId="urn:microsoft.com/office/officeart/2005/8/layout/hProcess3"/>
    <dgm:cxn modelId="{717B26E1-F1CB-4E86-A762-CC2039F9BFF1}" type="presOf" srcId="{259F4C9A-5F25-43B7-9AE3-8F43303FCC5F}" destId="{2EBF7898-6DAA-490D-86B6-23211A134C3C}" srcOrd="0" destOrd="0" presId="urn:microsoft.com/office/officeart/2005/8/layout/hProcess3"/>
    <dgm:cxn modelId="{0A98FD7D-7DBE-495B-94A7-E848EC3A1CD3}" type="presParOf" srcId="{3176D540-DB6E-4848-9B1F-9CF994E94331}" destId="{78EF2F47-27CD-4A4F-A10B-F8BA22EC2A08}" srcOrd="0" destOrd="0" presId="urn:microsoft.com/office/officeart/2005/8/layout/hProcess3"/>
    <dgm:cxn modelId="{CBEA5C38-BC0F-4B8E-8314-C94FCE8F0334}" type="presParOf" srcId="{3176D540-DB6E-4848-9B1F-9CF994E94331}" destId="{F33EFAC4-D7C0-406C-8759-E255642E410F}" srcOrd="1" destOrd="0" presId="urn:microsoft.com/office/officeart/2005/8/layout/hProcess3"/>
    <dgm:cxn modelId="{C9B2DC1E-E596-44BD-A6E4-0499DE1FB62B}" type="presParOf" srcId="{F33EFAC4-D7C0-406C-8759-E255642E410F}" destId="{329C3B8C-827D-4C5A-B22B-8EFA6D270BB2}" srcOrd="0" destOrd="0" presId="urn:microsoft.com/office/officeart/2005/8/layout/hProcess3"/>
    <dgm:cxn modelId="{05DCBE6B-2F34-4DFA-AE69-BD78E78811CF}" type="presParOf" srcId="{F33EFAC4-D7C0-406C-8759-E255642E410F}" destId="{70AFE2A6-E526-41F2-ADBD-027E6828BF0E}" srcOrd="1" destOrd="0" presId="urn:microsoft.com/office/officeart/2005/8/layout/hProcess3"/>
    <dgm:cxn modelId="{78546811-C640-433F-82E7-E5CFB0C4C2F1}" type="presParOf" srcId="{70AFE2A6-E526-41F2-ADBD-027E6828BF0E}" destId="{10A8E5C3-14D7-4EF8-8A4C-BBC07FA23E8F}" srcOrd="0" destOrd="0" presId="urn:microsoft.com/office/officeart/2005/8/layout/hProcess3"/>
    <dgm:cxn modelId="{9CDA5965-0CF6-489C-A0FE-4F054950CC7A}" type="presParOf" srcId="{70AFE2A6-E526-41F2-ADBD-027E6828BF0E}" destId="{2EBF7898-6DAA-490D-86B6-23211A134C3C}" srcOrd="1" destOrd="0" presId="urn:microsoft.com/office/officeart/2005/8/layout/hProcess3"/>
    <dgm:cxn modelId="{DCA18B6A-9435-4FC8-9138-CE6C0899B9B9}" type="presParOf" srcId="{70AFE2A6-E526-41F2-ADBD-027E6828BF0E}" destId="{17C98674-4E95-490A-AEDF-25AA7227FAA4}" srcOrd="2" destOrd="0" presId="urn:microsoft.com/office/officeart/2005/8/layout/hProcess3"/>
    <dgm:cxn modelId="{5B49C6B8-BBC3-43CA-8F64-3BC825C1ADBD}" type="presParOf" srcId="{70AFE2A6-E526-41F2-ADBD-027E6828BF0E}" destId="{A309BBBA-4465-4457-8083-5DD6DDC87DEE}" srcOrd="3" destOrd="0" presId="urn:microsoft.com/office/officeart/2005/8/layout/hProcess3"/>
    <dgm:cxn modelId="{2721D7D2-0D52-4019-B0D4-5F0D21D0B111}" type="presParOf" srcId="{F33EFAC4-D7C0-406C-8759-E255642E410F}" destId="{1F038D29-41BC-4301-A10D-2D8EED5E344B}" srcOrd="2" destOrd="0" presId="urn:microsoft.com/office/officeart/2005/8/layout/hProcess3"/>
    <dgm:cxn modelId="{A56F5598-AA82-4C06-B59A-BD3E91BBD716}" type="presParOf" srcId="{F33EFAC4-D7C0-406C-8759-E255642E410F}" destId="{5E6C0A1C-DC54-4A45-85C8-3DD8CCCE2370}" srcOrd="3" destOrd="0" presId="urn:microsoft.com/office/officeart/2005/8/layout/hProcess3"/>
    <dgm:cxn modelId="{BB7EEE61-1019-4A7B-8C90-9DE7CC0009A7}" type="presParOf" srcId="{F33EFAC4-D7C0-406C-8759-E255642E410F}" destId="{3F1534A3-1ABB-49A9-BFF0-1D19BB56D8BE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B1FE9B-A38A-4EED-A2F7-0147D82E15AB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C0556E-861D-48C5-BAF1-75FCAF7A2E3F}">
      <dgm:prSet/>
      <dgm:spPr/>
      <dgm:t>
        <a:bodyPr/>
        <a:lstStyle/>
        <a:p>
          <a:pPr rtl="0"/>
          <a:r>
            <a:rPr lang="en-US" dirty="0"/>
            <a:t>Save time and money ordering online</a:t>
          </a:r>
        </a:p>
      </dgm:t>
    </dgm:pt>
    <dgm:pt modelId="{4AC64939-159D-4BFB-B396-902FCC75F67B}" type="parTrans" cxnId="{56E07C6A-472B-45D0-9554-87D46D8E1A7F}">
      <dgm:prSet/>
      <dgm:spPr/>
      <dgm:t>
        <a:bodyPr/>
        <a:lstStyle/>
        <a:p>
          <a:endParaRPr lang="en-US"/>
        </a:p>
      </dgm:t>
    </dgm:pt>
    <dgm:pt modelId="{14039658-5C75-4ADC-B29A-BFDCBA9C0CE7}" type="sibTrans" cxnId="{56E07C6A-472B-45D0-9554-87D46D8E1A7F}">
      <dgm:prSet/>
      <dgm:spPr/>
      <dgm:t>
        <a:bodyPr/>
        <a:lstStyle/>
        <a:p>
          <a:endParaRPr lang="en-US"/>
        </a:p>
      </dgm:t>
    </dgm:pt>
    <dgm:pt modelId="{5B83223E-DFFC-4055-BAAD-7CF7E6A404B1}">
      <dgm:prSet/>
      <dgm:spPr/>
      <dgm:t>
        <a:bodyPr/>
        <a:lstStyle/>
        <a:p>
          <a:pPr rtl="0"/>
          <a:r>
            <a:rPr lang="en-US" dirty="0"/>
            <a:t>Organize work using an advanced database and easy software</a:t>
          </a:r>
        </a:p>
      </dgm:t>
    </dgm:pt>
    <dgm:pt modelId="{8A6C7069-3EF5-4A35-828D-4CBC2F4BA051}" type="parTrans" cxnId="{398DC47E-7E32-4E33-84BE-CB5A9C714751}">
      <dgm:prSet/>
      <dgm:spPr/>
      <dgm:t>
        <a:bodyPr/>
        <a:lstStyle/>
        <a:p>
          <a:endParaRPr lang="en-US"/>
        </a:p>
      </dgm:t>
    </dgm:pt>
    <dgm:pt modelId="{7DCE3A59-B1A5-45E0-B89A-62876056B4A9}" type="sibTrans" cxnId="{398DC47E-7E32-4E33-84BE-CB5A9C714751}">
      <dgm:prSet/>
      <dgm:spPr/>
      <dgm:t>
        <a:bodyPr/>
        <a:lstStyle/>
        <a:p>
          <a:endParaRPr lang="en-US"/>
        </a:p>
      </dgm:t>
    </dgm:pt>
    <dgm:pt modelId="{90AA2A34-1B74-4C4C-9D4E-C5DB870C1FEE}">
      <dgm:prSet/>
      <dgm:spPr/>
      <dgm:t>
        <a:bodyPr/>
        <a:lstStyle/>
        <a:p>
          <a:pPr rtl="0"/>
          <a:r>
            <a:rPr lang="en-US" dirty="0"/>
            <a:t>Track system with number of orders status</a:t>
          </a:r>
        </a:p>
      </dgm:t>
    </dgm:pt>
    <dgm:pt modelId="{3A3D752A-86C5-4E67-9CA4-3F28D63BD343}" type="parTrans" cxnId="{96E8E5D2-1734-4EA3-8C59-51D4F3B275D6}">
      <dgm:prSet/>
      <dgm:spPr/>
      <dgm:t>
        <a:bodyPr/>
        <a:lstStyle/>
        <a:p>
          <a:endParaRPr lang="en-US"/>
        </a:p>
      </dgm:t>
    </dgm:pt>
    <dgm:pt modelId="{F036C458-DD23-45CB-9F82-9879B7DD8DA1}" type="sibTrans" cxnId="{96E8E5D2-1734-4EA3-8C59-51D4F3B275D6}">
      <dgm:prSet/>
      <dgm:spPr/>
      <dgm:t>
        <a:bodyPr/>
        <a:lstStyle/>
        <a:p>
          <a:endParaRPr lang="en-US"/>
        </a:p>
      </dgm:t>
    </dgm:pt>
    <dgm:pt modelId="{C1A4FA67-5F96-4C37-9A78-9B9496F38E92}" type="pres">
      <dgm:prSet presAssocID="{11B1FE9B-A38A-4EED-A2F7-0147D82E15AB}" presName="Name0" presStyleCnt="0">
        <dgm:presLayoutVars>
          <dgm:dir/>
          <dgm:resizeHandles val="exact"/>
        </dgm:presLayoutVars>
      </dgm:prSet>
      <dgm:spPr/>
    </dgm:pt>
    <dgm:pt modelId="{67363021-3A39-42E1-BFFE-EA8DAB20BE28}" type="pres">
      <dgm:prSet presAssocID="{F3C0556E-861D-48C5-BAF1-75FCAF7A2E3F}" presName="node" presStyleLbl="node1" presStyleIdx="0" presStyleCnt="3">
        <dgm:presLayoutVars>
          <dgm:bulletEnabled val="1"/>
        </dgm:presLayoutVars>
      </dgm:prSet>
      <dgm:spPr/>
    </dgm:pt>
    <dgm:pt modelId="{576BD90E-FC46-4E0B-A254-214D658F2107}" type="pres">
      <dgm:prSet presAssocID="{14039658-5C75-4ADC-B29A-BFDCBA9C0CE7}" presName="sibTrans" presStyleCnt="0"/>
      <dgm:spPr/>
    </dgm:pt>
    <dgm:pt modelId="{8E6A5FF2-D724-45C0-A7FC-082323C5EC2C}" type="pres">
      <dgm:prSet presAssocID="{5B83223E-DFFC-4055-BAAD-7CF7E6A404B1}" presName="node" presStyleLbl="node1" presStyleIdx="1" presStyleCnt="3">
        <dgm:presLayoutVars>
          <dgm:bulletEnabled val="1"/>
        </dgm:presLayoutVars>
      </dgm:prSet>
      <dgm:spPr/>
    </dgm:pt>
    <dgm:pt modelId="{4BB56206-44EB-4BD8-A652-9C259211ACCE}" type="pres">
      <dgm:prSet presAssocID="{7DCE3A59-B1A5-45E0-B89A-62876056B4A9}" presName="sibTrans" presStyleCnt="0"/>
      <dgm:spPr/>
    </dgm:pt>
    <dgm:pt modelId="{33D068FF-3219-4613-9355-F202992D2335}" type="pres">
      <dgm:prSet presAssocID="{90AA2A34-1B74-4C4C-9D4E-C5DB870C1FEE}" presName="node" presStyleLbl="node1" presStyleIdx="2" presStyleCnt="3" custLinFactNeighborX="0">
        <dgm:presLayoutVars>
          <dgm:bulletEnabled val="1"/>
        </dgm:presLayoutVars>
      </dgm:prSet>
      <dgm:spPr/>
    </dgm:pt>
  </dgm:ptLst>
  <dgm:cxnLst>
    <dgm:cxn modelId="{56E07C6A-472B-45D0-9554-87D46D8E1A7F}" srcId="{11B1FE9B-A38A-4EED-A2F7-0147D82E15AB}" destId="{F3C0556E-861D-48C5-BAF1-75FCAF7A2E3F}" srcOrd="0" destOrd="0" parTransId="{4AC64939-159D-4BFB-B396-902FCC75F67B}" sibTransId="{14039658-5C75-4ADC-B29A-BFDCBA9C0CE7}"/>
    <dgm:cxn modelId="{E686566B-8EEC-4404-BB8F-D381D6B44D32}" type="presOf" srcId="{F3C0556E-861D-48C5-BAF1-75FCAF7A2E3F}" destId="{67363021-3A39-42E1-BFFE-EA8DAB20BE28}" srcOrd="0" destOrd="0" presId="urn:microsoft.com/office/officeart/2005/8/layout/hList6"/>
    <dgm:cxn modelId="{398DC47E-7E32-4E33-84BE-CB5A9C714751}" srcId="{11B1FE9B-A38A-4EED-A2F7-0147D82E15AB}" destId="{5B83223E-DFFC-4055-BAAD-7CF7E6A404B1}" srcOrd="1" destOrd="0" parTransId="{8A6C7069-3EF5-4A35-828D-4CBC2F4BA051}" sibTransId="{7DCE3A59-B1A5-45E0-B89A-62876056B4A9}"/>
    <dgm:cxn modelId="{1CDA73A0-21F8-4720-8887-B98745C635E1}" type="presOf" srcId="{11B1FE9B-A38A-4EED-A2F7-0147D82E15AB}" destId="{C1A4FA67-5F96-4C37-9A78-9B9496F38E92}" srcOrd="0" destOrd="0" presId="urn:microsoft.com/office/officeart/2005/8/layout/hList6"/>
    <dgm:cxn modelId="{915FC7BF-0613-4A46-A148-C82959F6246B}" type="presOf" srcId="{5B83223E-DFFC-4055-BAAD-7CF7E6A404B1}" destId="{8E6A5FF2-D724-45C0-A7FC-082323C5EC2C}" srcOrd="0" destOrd="0" presId="urn:microsoft.com/office/officeart/2005/8/layout/hList6"/>
    <dgm:cxn modelId="{96E8E5D2-1734-4EA3-8C59-51D4F3B275D6}" srcId="{11B1FE9B-A38A-4EED-A2F7-0147D82E15AB}" destId="{90AA2A34-1B74-4C4C-9D4E-C5DB870C1FEE}" srcOrd="2" destOrd="0" parTransId="{3A3D752A-86C5-4E67-9CA4-3F28D63BD343}" sibTransId="{F036C458-DD23-45CB-9F82-9879B7DD8DA1}"/>
    <dgm:cxn modelId="{840A8EDD-FBBE-42BF-B1FC-64F78A8A21E7}" type="presOf" srcId="{90AA2A34-1B74-4C4C-9D4E-C5DB870C1FEE}" destId="{33D068FF-3219-4613-9355-F202992D2335}" srcOrd="0" destOrd="0" presId="urn:microsoft.com/office/officeart/2005/8/layout/hList6"/>
    <dgm:cxn modelId="{A62526E0-6D95-449E-BFE2-DA56D6956F32}" type="presParOf" srcId="{C1A4FA67-5F96-4C37-9A78-9B9496F38E92}" destId="{67363021-3A39-42E1-BFFE-EA8DAB20BE28}" srcOrd="0" destOrd="0" presId="urn:microsoft.com/office/officeart/2005/8/layout/hList6"/>
    <dgm:cxn modelId="{BA624611-646A-4160-A108-9F8E1AA239BE}" type="presParOf" srcId="{C1A4FA67-5F96-4C37-9A78-9B9496F38E92}" destId="{576BD90E-FC46-4E0B-A254-214D658F2107}" srcOrd="1" destOrd="0" presId="urn:microsoft.com/office/officeart/2005/8/layout/hList6"/>
    <dgm:cxn modelId="{43D2564B-C186-4DD0-9639-3DD326F26E94}" type="presParOf" srcId="{C1A4FA67-5F96-4C37-9A78-9B9496F38E92}" destId="{8E6A5FF2-D724-45C0-A7FC-082323C5EC2C}" srcOrd="2" destOrd="0" presId="urn:microsoft.com/office/officeart/2005/8/layout/hList6"/>
    <dgm:cxn modelId="{39A9117E-D3ED-4014-8115-DEE149A67377}" type="presParOf" srcId="{C1A4FA67-5F96-4C37-9A78-9B9496F38E92}" destId="{4BB56206-44EB-4BD8-A652-9C259211ACCE}" srcOrd="3" destOrd="0" presId="urn:microsoft.com/office/officeart/2005/8/layout/hList6"/>
    <dgm:cxn modelId="{6184848A-4BAC-4952-B626-B6E67FB6091B}" type="presParOf" srcId="{C1A4FA67-5F96-4C37-9A78-9B9496F38E92}" destId="{33D068FF-3219-4613-9355-F202992D233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B89DDF-070D-4A19-9153-F29F4C9054D0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F983-AAD4-4A90-AF9B-371D5A78CCE3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0C588D6A-EFEE-441E-B2A0-E563D15B1001}" type="parTrans" cxnId="{6B23558B-425B-4436-8854-B252C83B931B}">
      <dgm:prSet/>
      <dgm:spPr/>
      <dgm:t>
        <a:bodyPr/>
        <a:lstStyle/>
        <a:p>
          <a:endParaRPr lang="en-US"/>
        </a:p>
      </dgm:t>
    </dgm:pt>
    <dgm:pt modelId="{457ECB5C-9097-41A6-BDBF-3475EC0C736E}" type="sibTrans" cxnId="{6B23558B-425B-4436-8854-B252C83B931B}">
      <dgm:prSet/>
      <dgm:spPr/>
      <dgm:t>
        <a:bodyPr/>
        <a:lstStyle/>
        <a:p>
          <a:endParaRPr lang="en-US"/>
        </a:p>
      </dgm:t>
    </dgm:pt>
    <dgm:pt modelId="{CBFCC5FE-BEDB-43B9-918D-43315228BB8D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20F8A337-9816-4D4A-8AD9-472022AC0880}" type="parTrans" cxnId="{5CAE6DA3-0446-4433-82C4-9A6C42286379}">
      <dgm:prSet/>
      <dgm:spPr/>
      <dgm:t>
        <a:bodyPr/>
        <a:lstStyle/>
        <a:p>
          <a:endParaRPr lang="en-US"/>
        </a:p>
      </dgm:t>
    </dgm:pt>
    <dgm:pt modelId="{E4F0BDB0-BB5D-409C-9298-BD686DCE7278}" type="sibTrans" cxnId="{5CAE6DA3-0446-4433-82C4-9A6C42286379}">
      <dgm:prSet/>
      <dgm:spPr/>
      <dgm:t>
        <a:bodyPr/>
        <a:lstStyle/>
        <a:p>
          <a:endParaRPr lang="en-US"/>
        </a:p>
      </dgm:t>
    </dgm:pt>
    <dgm:pt modelId="{C8B73AB3-834C-4A42-936A-7B33E5CA1FB0}">
      <dgm:prSet phldrT="[Text]"/>
      <dgm:spPr>
        <a:noFill/>
      </dgm:spPr>
      <dgm:t>
        <a:bodyPr/>
        <a:lstStyle/>
        <a:p>
          <a:r>
            <a:rPr lang="en-US" dirty="0"/>
            <a:t>Similar Systems</a:t>
          </a:r>
        </a:p>
      </dgm:t>
    </dgm:pt>
    <dgm:pt modelId="{89F525D2-C104-4F5C-A656-DD3D0AFC28C5}" type="parTrans" cxnId="{B529BC9E-3D66-4490-A11F-6FB28D495F14}">
      <dgm:prSet/>
      <dgm:spPr/>
      <dgm:t>
        <a:bodyPr/>
        <a:lstStyle/>
        <a:p>
          <a:endParaRPr lang="en-US"/>
        </a:p>
      </dgm:t>
    </dgm:pt>
    <dgm:pt modelId="{5D8B0A1A-37A9-49FC-B966-5CB9A769F705}" type="sibTrans" cxnId="{B529BC9E-3D66-4490-A11F-6FB28D495F14}">
      <dgm:prSet/>
      <dgm:spPr/>
      <dgm:t>
        <a:bodyPr/>
        <a:lstStyle/>
        <a:p>
          <a:endParaRPr lang="en-US"/>
        </a:p>
      </dgm:t>
    </dgm:pt>
    <dgm:pt modelId="{902A4158-2E15-4B68-84B9-02F2703CCF1A}">
      <dgm:prSet phldrT="[Text]"/>
      <dgm:spPr/>
      <dgm:t>
        <a:bodyPr/>
        <a:lstStyle/>
        <a:p>
          <a:r>
            <a:rPr lang="en-US" dirty="0"/>
            <a:t>System Design</a:t>
          </a:r>
        </a:p>
      </dgm:t>
    </dgm:pt>
    <dgm:pt modelId="{312C83AA-E018-49A4-B0D7-4EEC523593C1}" type="parTrans" cxnId="{50E69652-9F0D-4451-B611-0C10310E3563}">
      <dgm:prSet/>
      <dgm:spPr/>
      <dgm:t>
        <a:bodyPr/>
        <a:lstStyle/>
        <a:p>
          <a:endParaRPr lang="en-US"/>
        </a:p>
      </dgm:t>
    </dgm:pt>
    <dgm:pt modelId="{795D7024-6DBE-4574-8494-E2173C9896E8}" type="sibTrans" cxnId="{50E69652-9F0D-4451-B611-0C10310E3563}">
      <dgm:prSet/>
      <dgm:spPr/>
      <dgm:t>
        <a:bodyPr/>
        <a:lstStyle/>
        <a:p>
          <a:endParaRPr lang="en-US"/>
        </a:p>
      </dgm:t>
    </dgm:pt>
    <dgm:pt modelId="{133ADAF8-B59C-402E-AF3E-073C38868111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4357FAFD-666E-49E1-9C96-2823516F89FE}" type="parTrans" cxnId="{EB56836B-14DB-4490-B29C-8938884FB49F}">
      <dgm:prSet/>
      <dgm:spPr/>
      <dgm:t>
        <a:bodyPr/>
        <a:lstStyle/>
        <a:p>
          <a:endParaRPr lang="en-US"/>
        </a:p>
      </dgm:t>
    </dgm:pt>
    <dgm:pt modelId="{91AC0632-50C7-4A70-89D2-27B1D5EC7EC4}" type="sibTrans" cxnId="{EB56836B-14DB-4490-B29C-8938884FB49F}">
      <dgm:prSet/>
      <dgm:spPr/>
      <dgm:t>
        <a:bodyPr/>
        <a:lstStyle/>
        <a:p>
          <a:endParaRPr lang="en-US"/>
        </a:p>
      </dgm:t>
    </dgm:pt>
    <dgm:pt modelId="{6CE50F9B-66CC-4E77-BCE4-7D9D1A393A9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1F6D1010-29F6-4A54-B40A-477DD219094A}" type="parTrans" cxnId="{D47F02A7-5D98-42AD-884F-E6E37DF8DD5E}">
      <dgm:prSet/>
      <dgm:spPr/>
      <dgm:t>
        <a:bodyPr/>
        <a:lstStyle/>
        <a:p>
          <a:endParaRPr lang="en-US"/>
        </a:p>
      </dgm:t>
    </dgm:pt>
    <dgm:pt modelId="{A15DA6CC-3BA0-41EA-BC2C-3EBAFFB83F21}" type="sibTrans" cxnId="{D47F02A7-5D98-42AD-884F-E6E37DF8DD5E}">
      <dgm:prSet/>
      <dgm:spPr/>
      <dgm:t>
        <a:bodyPr/>
        <a:lstStyle/>
        <a:p>
          <a:endParaRPr lang="en-US"/>
        </a:p>
      </dgm:t>
    </dgm:pt>
    <dgm:pt modelId="{2F4B301A-2072-4E80-AE61-B37096AD8952}">
      <dgm:prSet phldrT="[Text]"/>
      <dgm:spPr/>
      <dgm:t>
        <a:bodyPr/>
        <a:lstStyle/>
        <a:p>
          <a:r>
            <a:rPr lang="en-US" dirty="0"/>
            <a:t>Demonstration</a:t>
          </a:r>
        </a:p>
      </dgm:t>
    </dgm:pt>
    <dgm:pt modelId="{5457047E-7CAE-4E5B-9AF1-690FBA821B72}" type="parTrans" cxnId="{A2D4378A-67D6-4F54-9EFF-C33E0BF3A307}">
      <dgm:prSet/>
      <dgm:spPr/>
      <dgm:t>
        <a:bodyPr/>
        <a:lstStyle/>
        <a:p>
          <a:endParaRPr lang="en-US"/>
        </a:p>
      </dgm:t>
    </dgm:pt>
    <dgm:pt modelId="{FA84156B-5277-49BF-9CF1-91EFCD9542CF}" type="sibTrans" cxnId="{A2D4378A-67D6-4F54-9EFF-C33E0BF3A307}">
      <dgm:prSet/>
      <dgm:spPr/>
      <dgm:t>
        <a:bodyPr/>
        <a:lstStyle/>
        <a:p>
          <a:endParaRPr lang="en-US"/>
        </a:p>
      </dgm:t>
    </dgm:pt>
    <dgm:pt modelId="{4A45FF2B-D2FC-40F6-A87B-4AF8CFC09437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ED6D0B7-D68C-404B-9B9B-7B847C96F6C8}" type="parTrans" cxnId="{094C9BC5-3702-4039-9143-B7530D65B10E}">
      <dgm:prSet/>
      <dgm:spPr/>
      <dgm:t>
        <a:bodyPr/>
        <a:lstStyle/>
        <a:p>
          <a:endParaRPr lang="en-US"/>
        </a:p>
      </dgm:t>
    </dgm:pt>
    <dgm:pt modelId="{1FA21D26-762D-4B2C-B851-383556542F8B}" type="sibTrans" cxnId="{094C9BC5-3702-4039-9143-B7530D65B10E}">
      <dgm:prSet/>
      <dgm:spPr/>
      <dgm:t>
        <a:bodyPr/>
        <a:lstStyle/>
        <a:p>
          <a:endParaRPr lang="en-US"/>
        </a:p>
      </dgm:t>
    </dgm:pt>
    <dgm:pt modelId="{EAB8552E-7E88-4291-8B73-C465231901F7}" type="pres">
      <dgm:prSet presAssocID="{69B89DDF-070D-4A19-9153-F29F4C9054D0}" presName="Name0" presStyleCnt="0">
        <dgm:presLayoutVars>
          <dgm:dir/>
          <dgm:resizeHandles val="exact"/>
        </dgm:presLayoutVars>
      </dgm:prSet>
      <dgm:spPr/>
    </dgm:pt>
    <dgm:pt modelId="{C566252C-3C0A-4141-AAEF-BED76FF15B5B}" type="pres">
      <dgm:prSet presAssocID="{47B5F983-AAD4-4A90-AF9B-371D5A78CCE3}" presName="node" presStyleLbl="node1" presStyleIdx="0" presStyleCnt="8">
        <dgm:presLayoutVars>
          <dgm:bulletEnabled val="1"/>
        </dgm:presLayoutVars>
      </dgm:prSet>
      <dgm:spPr/>
    </dgm:pt>
    <dgm:pt modelId="{09A0FD15-1ED6-41E2-96F7-CD2821430CD4}" type="pres">
      <dgm:prSet presAssocID="{457ECB5C-9097-41A6-BDBF-3475EC0C736E}" presName="sibTrans" presStyleLbl="sibTrans1D1" presStyleIdx="0" presStyleCnt="7"/>
      <dgm:spPr/>
    </dgm:pt>
    <dgm:pt modelId="{F9180525-EEB5-4F45-8D10-35191051F279}" type="pres">
      <dgm:prSet presAssocID="{457ECB5C-9097-41A6-BDBF-3475EC0C736E}" presName="connectorText" presStyleLbl="sibTrans1D1" presStyleIdx="0" presStyleCnt="7"/>
      <dgm:spPr/>
    </dgm:pt>
    <dgm:pt modelId="{F05F9C9C-C88C-47CD-A292-932A3079578F}" type="pres">
      <dgm:prSet presAssocID="{CBFCC5FE-BEDB-43B9-918D-43315228BB8D}" presName="node" presStyleLbl="node1" presStyleIdx="1" presStyleCnt="8">
        <dgm:presLayoutVars>
          <dgm:bulletEnabled val="1"/>
        </dgm:presLayoutVars>
      </dgm:prSet>
      <dgm:spPr/>
    </dgm:pt>
    <dgm:pt modelId="{ED5898C1-886F-4442-8512-82BD71670E72}" type="pres">
      <dgm:prSet presAssocID="{E4F0BDB0-BB5D-409C-9298-BD686DCE7278}" presName="sibTrans" presStyleLbl="sibTrans1D1" presStyleIdx="1" presStyleCnt="7"/>
      <dgm:spPr/>
    </dgm:pt>
    <dgm:pt modelId="{E1B0FF08-8058-4EF3-BE8E-CF3EE6950021}" type="pres">
      <dgm:prSet presAssocID="{E4F0BDB0-BB5D-409C-9298-BD686DCE7278}" presName="connectorText" presStyleLbl="sibTrans1D1" presStyleIdx="1" presStyleCnt="7"/>
      <dgm:spPr/>
    </dgm:pt>
    <dgm:pt modelId="{154DDE56-CB3D-4455-9986-364218CC6FD9}" type="pres">
      <dgm:prSet presAssocID="{C8B73AB3-834C-4A42-936A-7B33E5CA1FB0}" presName="node" presStyleLbl="node1" presStyleIdx="2" presStyleCnt="8">
        <dgm:presLayoutVars>
          <dgm:bulletEnabled val="1"/>
        </dgm:presLayoutVars>
      </dgm:prSet>
      <dgm:spPr/>
    </dgm:pt>
    <dgm:pt modelId="{B9C8CC5C-387C-41F5-8AA9-255F43F5153F}" type="pres">
      <dgm:prSet presAssocID="{5D8B0A1A-37A9-49FC-B966-5CB9A769F705}" presName="sibTrans" presStyleLbl="sibTrans1D1" presStyleIdx="2" presStyleCnt="7"/>
      <dgm:spPr/>
    </dgm:pt>
    <dgm:pt modelId="{DAE744A2-C9D5-4E27-9A48-FCFD1CC4409B}" type="pres">
      <dgm:prSet presAssocID="{5D8B0A1A-37A9-49FC-B966-5CB9A769F705}" presName="connectorText" presStyleLbl="sibTrans1D1" presStyleIdx="2" presStyleCnt="7"/>
      <dgm:spPr/>
    </dgm:pt>
    <dgm:pt modelId="{FE93B4BA-2F62-47F6-95B2-06DBED59D41B}" type="pres">
      <dgm:prSet presAssocID="{902A4158-2E15-4B68-84B9-02F2703CCF1A}" presName="node" presStyleLbl="node1" presStyleIdx="3" presStyleCnt="8">
        <dgm:presLayoutVars>
          <dgm:bulletEnabled val="1"/>
        </dgm:presLayoutVars>
      </dgm:prSet>
      <dgm:spPr/>
    </dgm:pt>
    <dgm:pt modelId="{D7C69394-D33B-4722-A8C6-FD73BE494060}" type="pres">
      <dgm:prSet presAssocID="{795D7024-6DBE-4574-8494-E2173C9896E8}" presName="sibTrans" presStyleLbl="sibTrans1D1" presStyleIdx="3" presStyleCnt="7"/>
      <dgm:spPr/>
    </dgm:pt>
    <dgm:pt modelId="{BDBFA7C4-E3A8-4FB0-B0F3-FC1F02DC28B5}" type="pres">
      <dgm:prSet presAssocID="{795D7024-6DBE-4574-8494-E2173C9896E8}" presName="connectorText" presStyleLbl="sibTrans1D1" presStyleIdx="3" presStyleCnt="7"/>
      <dgm:spPr/>
    </dgm:pt>
    <dgm:pt modelId="{F91E4534-397E-49B8-9384-7914A72C684E}" type="pres">
      <dgm:prSet presAssocID="{133ADAF8-B59C-402E-AF3E-073C38868111}" presName="node" presStyleLbl="node1" presStyleIdx="4" presStyleCnt="8">
        <dgm:presLayoutVars>
          <dgm:bulletEnabled val="1"/>
        </dgm:presLayoutVars>
      </dgm:prSet>
      <dgm:spPr/>
    </dgm:pt>
    <dgm:pt modelId="{75FB26AE-7AE0-4F99-9D31-1E1A9967896C}" type="pres">
      <dgm:prSet presAssocID="{91AC0632-50C7-4A70-89D2-27B1D5EC7EC4}" presName="sibTrans" presStyleLbl="sibTrans1D1" presStyleIdx="4" presStyleCnt="7"/>
      <dgm:spPr/>
    </dgm:pt>
    <dgm:pt modelId="{CEED10F6-E9D8-4529-A9C2-0BE552BD82D9}" type="pres">
      <dgm:prSet presAssocID="{91AC0632-50C7-4A70-89D2-27B1D5EC7EC4}" presName="connectorText" presStyleLbl="sibTrans1D1" presStyleIdx="4" presStyleCnt="7"/>
      <dgm:spPr/>
    </dgm:pt>
    <dgm:pt modelId="{9007BA0C-54E0-46E6-8967-0088731324A5}" type="pres">
      <dgm:prSet presAssocID="{4A45FF2B-D2FC-40F6-A87B-4AF8CFC09437}" presName="node" presStyleLbl="node1" presStyleIdx="5" presStyleCnt="8">
        <dgm:presLayoutVars>
          <dgm:bulletEnabled val="1"/>
        </dgm:presLayoutVars>
      </dgm:prSet>
      <dgm:spPr/>
    </dgm:pt>
    <dgm:pt modelId="{541AFA61-5299-4175-8B9B-7A3FA18BA162}" type="pres">
      <dgm:prSet presAssocID="{1FA21D26-762D-4B2C-B851-383556542F8B}" presName="sibTrans" presStyleLbl="sibTrans1D1" presStyleIdx="5" presStyleCnt="7"/>
      <dgm:spPr/>
    </dgm:pt>
    <dgm:pt modelId="{0C38912F-DBF7-4B85-9022-9C2F5DA91804}" type="pres">
      <dgm:prSet presAssocID="{1FA21D26-762D-4B2C-B851-383556542F8B}" presName="connectorText" presStyleLbl="sibTrans1D1" presStyleIdx="5" presStyleCnt="7"/>
      <dgm:spPr/>
    </dgm:pt>
    <dgm:pt modelId="{0099FFFF-88C0-4B5F-AB88-29528CAF9498}" type="pres">
      <dgm:prSet presAssocID="{6CE50F9B-66CC-4E77-BCE4-7D9D1A393A9E}" presName="node" presStyleLbl="node1" presStyleIdx="6" presStyleCnt="8">
        <dgm:presLayoutVars>
          <dgm:bulletEnabled val="1"/>
        </dgm:presLayoutVars>
      </dgm:prSet>
      <dgm:spPr/>
    </dgm:pt>
    <dgm:pt modelId="{2D7ED9D6-C1BB-4C39-9B75-198CBA1443B4}" type="pres">
      <dgm:prSet presAssocID="{A15DA6CC-3BA0-41EA-BC2C-3EBAFFB83F21}" presName="sibTrans" presStyleLbl="sibTrans1D1" presStyleIdx="6" presStyleCnt="7"/>
      <dgm:spPr/>
    </dgm:pt>
    <dgm:pt modelId="{95DDF519-4DBF-4AA0-AE50-5E07EDB8D363}" type="pres">
      <dgm:prSet presAssocID="{A15DA6CC-3BA0-41EA-BC2C-3EBAFFB83F21}" presName="connectorText" presStyleLbl="sibTrans1D1" presStyleIdx="6" presStyleCnt="7"/>
      <dgm:spPr/>
    </dgm:pt>
    <dgm:pt modelId="{52981B51-4202-4076-AD83-48DC15F69583}" type="pres">
      <dgm:prSet presAssocID="{2F4B301A-2072-4E80-AE61-B37096AD8952}" presName="node" presStyleLbl="node1" presStyleIdx="7" presStyleCnt="8">
        <dgm:presLayoutVars>
          <dgm:bulletEnabled val="1"/>
        </dgm:presLayoutVars>
      </dgm:prSet>
      <dgm:spPr/>
    </dgm:pt>
  </dgm:ptLst>
  <dgm:cxnLst>
    <dgm:cxn modelId="{780A280D-D12C-409B-8693-673A3E3893FA}" type="presOf" srcId="{E4F0BDB0-BB5D-409C-9298-BD686DCE7278}" destId="{E1B0FF08-8058-4EF3-BE8E-CF3EE6950021}" srcOrd="1" destOrd="0" presId="urn:microsoft.com/office/officeart/2005/8/layout/bProcess3"/>
    <dgm:cxn modelId="{6B777C11-0287-4608-A78F-BEED5A74D042}" type="presOf" srcId="{5D8B0A1A-37A9-49FC-B966-5CB9A769F705}" destId="{B9C8CC5C-387C-41F5-8AA9-255F43F5153F}" srcOrd="0" destOrd="0" presId="urn:microsoft.com/office/officeart/2005/8/layout/bProcess3"/>
    <dgm:cxn modelId="{42F6F718-51FD-4EAD-8689-7C5BE91D22FD}" type="presOf" srcId="{91AC0632-50C7-4A70-89D2-27B1D5EC7EC4}" destId="{CEED10F6-E9D8-4529-A9C2-0BE552BD82D9}" srcOrd="1" destOrd="0" presId="urn:microsoft.com/office/officeart/2005/8/layout/bProcess3"/>
    <dgm:cxn modelId="{AA0B451A-F058-411F-9DE9-B266EB95561E}" type="presOf" srcId="{2F4B301A-2072-4E80-AE61-B37096AD8952}" destId="{52981B51-4202-4076-AD83-48DC15F69583}" srcOrd="0" destOrd="0" presId="urn:microsoft.com/office/officeart/2005/8/layout/bProcess3"/>
    <dgm:cxn modelId="{4F317C35-0D62-410A-B674-989F291E550E}" type="presOf" srcId="{795D7024-6DBE-4574-8494-E2173C9896E8}" destId="{D7C69394-D33B-4722-A8C6-FD73BE494060}" srcOrd="0" destOrd="0" presId="urn:microsoft.com/office/officeart/2005/8/layout/bProcess3"/>
    <dgm:cxn modelId="{CFC75C60-E3B5-4253-BF56-4DF5A6F8CDF2}" type="presOf" srcId="{457ECB5C-9097-41A6-BDBF-3475EC0C736E}" destId="{09A0FD15-1ED6-41E2-96F7-CD2821430CD4}" srcOrd="0" destOrd="0" presId="urn:microsoft.com/office/officeart/2005/8/layout/bProcess3"/>
    <dgm:cxn modelId="{CF604D61-7650-4D80-882F-9D80B45FF1A9}" type="presOf" srcId="{CBFCC5FE-BEDB-43B9-918D-43315228BB8D}" destId="{F05F9C9C-C88C-47CD-A292-932A3079578F}" srcOrd="0" destOrd="0" presId="urn:microsoft.com/office/officeart/2005/8/layout/bProcess3"/>
    <dgm:cxn modelId="{43B3D145-8E89-4A25-A307-8D81692229EF}" type="presOf" srcId="{69B89DDF-070D-4A19-9153-F29F4C9054D0}" destId="{EAB8552E-7E88-4291-8B73-C465231901F7}" srcOrd="0" destOrd="0" presId="urn:microsoft.com/office/officeart/2005/8/layout/bProcess3"/>
    <dgm:cxn modelId="{3015D468-040D-4251-A8DF-AB897237A720}" type="presOf" srcId="{133ADAF8-B59C-402E-AF3E-073C38868111}" destId="{F91E4534-397E-49B8-9384-7914A72C684E}" srcOrd="0" destOrd="0" presId="urn:microsoft.com/office/officeart/2005/8/layout/bProcess3"/>
    <dgm:cxn modelId="{A7057F4B-368F-4FAB-B727-C38FBB43EC11}" type="presOf" srcId="{795D7024-6DBE-4574-8494-E2173C9896E8}" destId="{BDBFA7C4-E3A8-4FB0-B0F3-FC1F02DC28B5}" srcOrd="1" destOrd="0" presId="urn:microsoft.com/office/officeart/2005/8/layout/bProcess3"/>
    <dgm:cxn modelId="{EB56836B-14DB-4490-B29C-8938884FB49F}" srcId="{69B89DDF-070D-4A19-9153-F29F4C9054D0}" destId="{133ADAF8-B59C-402E-AF3E-073C38868111}" srcOrd="4" destOrd="0" parTransId="{4357FAFD-666E-49E1-9C96-2823516F89FE}" sibTransId="{91AC0632-50C7-4A70-89D2-27B1D5EC7EC4}"/>
    <dgm:cxn modelId="{0CEB746F-B346-4D3D-BC6E-F328370C444C}" type="presOf" srcId="{902A4158-2E15-4B68-84B9-02F2703CCF1A}" destId="{FE93B4BA-2F62-47F6-95B2-06DBED59D41B}" srcOrd="0" destOrd="0" presId="urn:microsoft.com/office/officeart/2005/8/layout/bProcess3"/>
    <dgm:cxn modelId="{C7FA0071-6D51-4D33-84D6-22D4B2CE50F8}" type="presOf" srcId="{6CE50F9B-66CC-4E77-BCE4-7D9D1A393A9E}" destId="{0099FFFF-88C0-4B5F-AB88-29528CAF9498}" srcOrd="0" destOrd="0" presId="urn:microsoft.com/office/officeart/2005/8/layout/bProcess3"/>
    <dgm:cxn modelId="{50E69652-9F0D-4451-B611-0C10310E3563}" srcId="{69B89DDF-070D-4A19-9153-F29F4C9054D0}" destId="{902A4158-2E15-4B68-84B9-02F2703CCF1A}" srcOrd="3" destOrd="0" parTransId="{312C83AA-E018-49A4-B0D7-4EEC523593C1}" sibTransId="{795D7024-6DBE-4574-8494-E2173C9896E8}"/>
    <dgm:cxn modelId="{73B4E059-D301-47E8-88E2-B71E837F7BD5}" type="presOf" srcId="{91AC0632-50C7-4A70-89D2-27B1D5EC7EC4}" destId="{75FB26AE-7AE0-4F99-9D31-1E1A9967896C}" srcOrd="0" destOrd="0" presId="urn:microsoft.com/office/officeart/2005/8/layout/bProcess3"/>
    <dgm:cxn modelId="{82A7057F-A750-402C-BAA0-6CF3A9153DE8}" type="presOf" srcId="{1FA21D26-762D-4B2C-B851-383556542F8B}" destId="{541AFA61-5299-4175-8B9B-7A3FA18BA162}" srcOrd="0" destOrd="0" presId="urn:microsoft.com/office/officeart/2005/8/layout/bProcess3"/>
    <dgm:cxn modelId="{A2D4378A-67D6-4F54-9EFF-C33E0BF3A307}" srcId="{69B89DDF-070D-4A19-9153-F29F4C9054D0}" destId="{2F4B301A-2072-4E80-AE61-B37096AD8952}" srcOrd="7" destOrd="0" parTransId="{5457047E-7CAE-4E5B-9AF1-690FBA821B72}" sibTransId="{FA84156B-5277-49BF-9CF1-91EFCD9542CF}"/>
    <dgm:cxn modelId="{6B23558B-425B-4436-8854-B252C83B931B}" srcId="{69B89DDF-070D-4A19-9153-F29F4C9054D0}" destId="{47B5F983-AAD4-4A90-AF9B-371D5A78CCE3}" srcOrd="0" destOrd="0" parTransId="{0C588D6A-EFEE-441E-B2A0-E563D15B1001}" sibTransId="{457ECB5C-9097-41A6-BDBF-3475EC0C736E}"/>
    <dgm:cxn modelId="{0A8D228D-7DE3-4BC2-8B17-4D081EC26A94}" type="presOf" srcId="{A15DA6CC-3BA0-41EA-BC2C-3EBAFFB83F21}" destId="{95DDF519-4DBF-4AA0-AE50-5E07EDB8D363}" srcOrd="1" destOrd="0" presId="urn:microsoft.com/office/officeart/2005/8/layout/bProcess3"/>
    <dgm:cxn modelId="{9214C791-DB5B-4B27-A08C-66E504A58639}" type="presOf" srcId="{4A45FF2B-D2FC-40F6-A87B-4AF8CFC09437}" destId="{9007BA0C-54E0-46E6-8967-0088731324A5}" srcOrd="0" destOrd="0" presId="urn:microsoft.com/office/officeart/2005/8/layout/bProcess3"/>
    <dgm:cxn modelId="{CCA75094-0571-4203-85A4-0A891197F3D4}" type="presOf" srcId="{A15DA6CC-3BA0-41EA-BC2C-3EBAFFB83F21}" destId="{2D7ED9D6-C1BB-4C39-9B75-198CBA1443B4}" srcOrd="0" destOrd="0" presId="urn:microsoft.com/office/officeart/2005/8/layout/bProcess3"/>
    <dgm:cxn modelId="{B529BC9E-3D66-4490-A11F-6FB28D495F14}" srcId="{69B89DDF-070D-4A19-9153-F29F4C9054D0}" destId="{C8B73AB3-834C-4A42-936A-7B33E5CA1FB0}" srcOrd="2" destOrd="0" parTransId="{89F525D2-C104-4F5C-A656-DD3D0AFC28C5}" sibTransId="{5D8B0A1A-37A9-49FC-B966-5CB9A769F705}"/>
    <dgm:cxn modelId="{5CAE6DA3-0446-4433-82C4-9A6C42286379}" srcId="{69B89DDF-070D-4A19-9153-F29F4C9054D0}" destId="{CBFCC5FE-BEDB-43B9-918D-43315228BB8D}" srcOrd="1" destOrd="0" parTransId="{20F8A337-9816-4D4A-8AD9-472022AC0880}" sibTransId="{E4F0BDB0-BB5D-409C-9298-BD686DCE7278}"/>
    <dgm:cxn modelId="{D47F02A7-5D98-42AD-884F-E6E37DF8DD5E}" srcId="{69B89DDF-070D-4A19-9153-F29F4C9054D0}" destId="{6CE50F9B-66CC-4E77-BCE4-7D9D1A393A9E}" srcOrd="6" destOrd="0" parTransId="{1F6D1010-29F6-4A54-B40A-477DD219094A}" sibTransId="{A15DA6CC-3BA0-41EA-BC2C-3EBAFFB83F21}"/>
    <dgm:cxn modelId="{E90DA3A8-5F64-4C30-90CF-CDF747D27F9F}" type="presOf" srcId="{47B5F983-AAD4-4A90-AF9B-371D5A78CCE3}" destId="{C566252C-3C0A-4141-AAEF-BED76FF15B5B}" srcOrd="0" destOrd="0" presId="urn:microsoft.com/office/officeart/2005/8/layout/bProcess3"/>
    <dgm:cxn modelId="{DE8055AF-35C9-4BF9-A7AF-175853FB3A0F}" type="presOf" srcId="{1FA21D26-762D-4B2C-B851-383556542F8B}" destId="{0C38912F-DBF7-4B85-9022-9C2F5DA91804}" srcOrd="1" destOrd="0" presId="urn:microsoft.com/office/officeart/2005/8/layout/bProcess3"/>
    <dgm:cxn modelId="{101B83B3-C79E-4B16-B703-F56F35BD1C13}" type="presOf" srcId="{5D8B0A1A-37A9-49FC-B966-5CB9A769F705}" destId="{DAE744A2-C9D5-4E27-9A48-FCFD1CC4409B}" srcOrd="1" destOrd="0" presId="urn:microsoft.com/office/officeart/2005/8/layout/bProcess3"/>
    <dgm:cxn modelId="{094C9BC5-3702-4039-9143-B7530D65B10E}" srcId="{69B89DDF-070D-4A19-9153-F29F4C9054D0}" destId="{4A45FF2B-D2FC-40F6-A87B-4AF8CFC09437}" srcOrd="5" destOrd="0" parTransId="{6ED6D0B7-D68C-404B-9B9B-7B847C96F6C8}" sibTransId="{1FA21D26-762D-4B2C-B851-383556542F8B}"/>
    <dgm:cxn modelId="{119B14EF-740C-4124-B38B-5EA0B0220CE5}" type="presOf" srcId="{E4F0BDB0-BB5D-409C-9298-BD686DCE7278}" destId="{ED5898C1-886F-4442-8512-82BD71670E72}" srcOrd="0" destOrd="0" presId="urn:microsoft.com/office/officeart/2005/8/layout/bProcess3"/>
    <dgm:cxn modelId="{93676BF1-2EF3-4498-8216-A7F3B2490CD4}" type="presOf" srcId="{457ECB5C-9097-41A6-BDBF-3475EC0C736E}" destId="{F9180525-EEB5-4F45-8D10-35191051F279}" srcOrd="1" destOrd="0" presId="urn:microsoft.com/office/officeart/2005/8/layout/bProcess3"/>
    <dgm:cxn modelId="{85DABAF6-6D9E-42B9-8AC2-0A927354B264}" type="presOf" srcId="{C8B73AB3-834C-4A42-936A-7B33E5CA1FB0}" destId="{154DDE56-CB3D-4455-9986-364218CC6FD9}" srcOrd="0" destOrd="0" presId="urn:microsoft.com/office/officeart/2005/8/layout/bProcess3"/>
    <dgm:cxn modelId="{53CDD3A8-FA8E-44F8-8FEA-37AFC62A1B44}" type="presParOf" srcId="{EAB8552E-7E88-4291-8B73-C465231901F7}" destId="{C566252C-3C0A-4141-AAEF-BED76FF15B5B}" srcOrd="0" destOrd="0" presId="urn:microsoft.com/office/officeart/2005/8/layout/bProcess3"/>
    <dgm:cxn modelId="{CC4A1E5F-10D4-4ECB-8F7D-8FB25FEFDC6A}" type="presParOf" srcId="{EAB8552E-7E88-4291-8B73-C465231901F7}" destId="{09A0FD15-1ED6-41E2-96F7-CD2821430CD4}" srcOrd="1" destOrd="0" presId="urn:microsoft.com/office/officeart/2005/8/layout/bProcess3"/>
    <dgm:cxn modelId="{615D5FC4-EA60-40C4-B272-7FB5396246FD}" type="presParOf" srcId="{09A0FD15-1ED6-41E2-96F7-CD2821430CD4}" destId="{F9180525-EEB5-4F45-8D10-35191051F279}" srcOrd="0" destOrd="0" presId="urn:microsoft.com/office/officeart/2005/8/layout/bProcess3"/>
    <dgm:cxn modelId="{DC9D3224-5D20-43E3-8DBC-A6C94C04F1C1}" type="presParOf" srcId="{EAB8552E-7E88-4291-8B73-C465231901F7}" destId="{F05F9C9C-C88C-47CD-A292-932A3079578F}" srcOrd="2" destOrd="0" presId="urn:microsoft.com/office/officeart/2005/8/layout/bProcess3"/>
    <dgm:cxn modelId="{1F0A85A3-048C-4C27-9DF2-6FDD764F1752}" type="presParOf" srcId="{EAB8552E-7E88-4291-8B73-C465231901F7}" destId="{ED5898C1-886F-4442-8512-82BD71670E72}" srcOrd="3" destOrd="0" presId="urn:microsoft.com/office/officeart/2005/8/layout/bProcess3"/>
    <dgm:cxn modelId="{7C579DD3-0936-4F24-AD81-71E38D28AB1C}" type="presParOf" srcId="{ED5898C1-886F-4442-8512-82BD71670E72}" destId="{E1B0FF08-8058-4EF3-BE8E-CF3EE6950021}" srcOrd="0" destOrd="0" presId="urn:microsoft.com/office/officeart/2005/8/layout/bProcess3"/>
    <dgm:cxn modelId="{0767795C-CA23-4E54-9D12-4574727A63A7}" type="presParOf" srcId="{EAB8552E-7E88-4291-8B73-C465231901F7}" destId="{154DDE56-CB3D-4455-9986-364218CC6FD9}" srcOrd="4" destOrd="0" presId="urn:microsoft.com/office/officeart/2005/8/layout/bProcess3"/>
    <dgm:cxn modelId="{CFF160BC-F976-4700-9178-F52B88C3924A}" type="presParOf" srcId="{EAB8552E-7E88-4291-8B73-C465231901F7}" destId="{B9C8CC5C-387C-41F5-8AA9-255F43F5153F}" srcOrd="5" destOrd="0" presId="urn:microsoft.com/office/officeart/2005/8/layout/bProcess3"/>
    <dgm:cxn modelId="{C5F7A522-9DAF-414B-889B-9D18E119F302}" type="presParOf" srcId="{B9C8CC5C-387C-41F5-8AA9-255F43F5153F}" destId="{DAE744A2-C9D5-4E27-9A48-FCFD1CC4409B}" srcOrd="0" destOrd="0" presId="urn:microsoft.com/office/officeart/2005/8/layout/bProcess3"/>
    <dgm:cxn modelId="{FDFEDBF1-00B3-4E70-A5EC-875CF36F9F8E}" type="presParOf" srcId="{EAB8552E-7E88-4291-8B73-C465231901F7}" destId="{FE93B4BA-2F62-47F6-95B2-06DBED59D41B}" srcOrd="6" destOrd="0" presId="urn:microsoft.com/office/officeart/2005/8/layout/bProcess3"/>
    <dgm:cxn modelId="{646344A5-F096-43CC-B54A-086DB02ABC46}" type="presParOf" srcId="{EAB8552E-7E88-4291-8B73-C465231901F7}" destId="{D7C69394-D33B-4722-A8C6-FD73BE494060}" srcOrd="7" destOrd="0" presId="urn:microsoft.com/office/officeart/2005/8/layout/bProcess3"/>
    <dgm:cxn modelId="{B1C7AD95-D03C-4A84-8C03-90298E3A1759}" type="presParOf" srcId="{D7C69394-D33B-4722-A8C6-FD73BE494060}" destId="{BDBFA7C4-E3A8-4FB0-B0F3-FC1F02DC28B5}" srcOrd="0" destOrd="0" presId="urn:microsoft.com/office/officeart/2005/8/layout/bProcess3"/>
    <dgm:cxn modelId="{7BC9C262-63EB-4ECB-A7C4-BBD1B8B31D24}" type="presParOf" srcId="{EAB8552E-7E88-4291-8B73-C465231901F7}" destId="{F91E4534-397E-49B8-9384-7914A72C684E}" srcOrd="8" destOrd="0" presId="urn:microsoft.com/office/officeart/2005/8/layout/bProcess3"/>
    <dgm:cxn modelId="{0A667F81-640F-4628-9CE8-ED71B8DCC17E}" type="presParOf" srcId="{EAB8552E-7E88-4291-8B73-C465231901F7}" destId="{75FB26AE-7AE0-4F99-9D31-1E1A9967896C}" srcOrd="9" destOrd="0" presId="urn:microsoft.com/office/officeart/2005/8/layout/bProcess3"/>
    <dgm:cxn modelId="{EA972848-2B43-4D91-9F51-DAFF49C0BE9B}" type="presParOf" srcId="{75FB26AE-7AE0-4F99-9D31-1E1A9967896C}" destId="{CEED10F6-E9D8-4529-A9C2-0BE552BD82D9}" srcOrd="0" destOrd="0" presId="urn:microsoft.com/office/officeart/2005/8/layout/bProcess3"/>
    <dgm:cxn modelId="{BBDB1FED-633B-41FE-AD56-921487319B6F}" type="presParOf" srcId="{EAB8552E-7E88-4291-8B73-C465231901F7}" destId="{9007BA0C-54E0-46E6-8967-0088731324A5}" srcOrd="10" destOrd="0" presId="urn:microsoft.com/office/officeart/2005/8/layout/bProcess3"/>
    <dgm:cxn modelId="{4F508658-D454-4C05-94BD-7F798C9A1043}" type="presParOf" srcId="{EAB8552E-7E88-4291-8B73-C465231901F7}" destId="{541AFA61-5299-4175-8B9B-7A3FA18BA162}" srcOrd="11" destOrd="0" presId="urn:microsoft.com/office/officeart/2005/8/layout/bProcess3"/>
    <dgm:cxn modelId="{BAEC75F6-8E59-4C66-BFD1-7EFD6DA114FF}" type="presParOf" srcId="{541AFA61-5299-4175-8B9B-7A3FA18BA162}" destId="{0C38912F-DBF7-4B85-9022-9C2F5DA91804}" srcOrd="0" destOrd="0" presId="urn:microsoft.com/office/officeart/2005/8/layout/bProcess3"/>
    <dgm:cxn modelId="{AD555A38-3BB1-46BD-8D24-3F380DA57B70}" type="presParOf" srcId="{EAB8552E-7E88-4291-8B73-C465231901F7}" destId="{0099FFFF-88C0-4B5F-AB88-29528CAF9498}" srcOrd="12" destOrd="0" presId="urn:microsoft.com/office/officeart/2005/8/layout/bProcess3"/>
    <dgm:cxn modelId="{3CE7CD83-8EF0-4951-8B55-88976F4C4E23}" type="presParOf" srcId="{EAB8552E-7E88-4291-8B73-C465231901F7}" destId="{2D7ED9D6-C1BB-4C39-9B75-198CBA1443B4}" srcOrd="13" destOrd="0" presId="urn:microsoft.com/office/officeart/2005/8/layout/bProcess3"/>
    <dgm:cxn modelId="{362DB583-39AB-4D9D-A1A7-7C0E4E083F01}" type="presParOf" srcId="{2D7ED9D6-C1BB-4C39-9B75-198CBA1443B4}" destId="{95DDF519-4DBF-4AA0-AE50-5E07EDB8D363}" srcOrd="0" destOrd="0" presId="urn:microsoft.com/office/officeart/2005/8/layout/bProcess3"/>
    <dgm:cxn modelId="{CF61E920-8216-458A-8F58-AC8F196BF588}" type="presParOf" srcId="{EAB8552E-7E88-4291-8B73-C465231901F7}" destId="{52981B51-4202-4076-AD83-48DC15F69583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E0F619-E93C-4D8E-B5A4-D8BBF5C22171}" type="doc">
      <dgm:prSet loTypeId="urn:microsoft.com/office/officeart/2005/8/layout/p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AE8EE-9D81-4511-86F9-E62EA1AB4C5B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dirty="0"/>
            <a:t>Smartech</a:t>
          </a:r>
        </a:p>
      </dgm:t>
    </dgm:pt>
    <dgm:pt modelId="{54F8CFBD-EB37-4F09-91C9-80FA8CB45373}" type="parTrans" cxnId="{08C62C7B-0D29-4F45-A867-D9BB98D5251A}">
      <dgm:prSet/>
      <dgm:spPr/>
      <dgm:t>
        <a:bodyPr/>
        <a:lstStyle/>
        <a:p>
          <a:endParaRPr lang="en-US"/>
        </a:p>
      </dgm:t>
    </dgm:pt>
    <dgm:pt modelId="{D6BF3CC8-D9A8-48CC-909F-DB0FCE6F6069}" type="sibTrans" cxnId="{08C62C7B-0D29-4F45-A867-D9BB98D5251A}">
      <dgm:prSet/>
      <dgm:spPr/>
      <dgm:t>
        <a:bodyPr/>
        <a:lstStyle/>
        <a:p>
          <a:endParaRPr lang="en-US"/>
        </a:p>
      </dgm:t>
    </dgm:pt>
    <dgm:pt modelId="{8F12AE82-1494-43E8-AEF4-990949F7AAD9}">
      <dgm:prSet/>
      <dgm:spPr/>
      <dgm:t>
        <a:bodyPr/>
        <a:lstStyle/>
        <a:p>
          <a:pPr rtl="0"/>
          <a:r>
            <a:rPr lang="en-US" dirty="0"/>
            <a:t>Ogero</a:t>
          </a:r>
        </a:p>
      </dgm:t>
    </dgm:pt>
    <dgm:pt modelId="{21875C86-B630-4635-9A22-6866EEF587AE}" type="parTrans" cxnId="{617B81E6-5DF4-44C2-AED0-5C97F6CBA8F2}">
      <dgm:prSet/>
      <dgm:spPr/>
      <dgm:t>
        <a:bodyPr/>
        <a:lstStyle/>
        <a:p>
          <a:endParaRPr lang="en-US"/>
        </a:p>
      </dgm:t>
    </dgm:pt>
    <dgm:pt modelId="{06653F43-F792-4A37-90B1-A64385DF8695}" type="sibTrans" cxnId="{617B81E6-5DF4-44C2-AED0-5C97F6CBA8F2}">
      <dgm:prSet/>
      <dgm:spPr/>
      <dgm:t>
        <a:bodyPr/>
        <a:lstStyle/>
        <a:p>
          <a:endParaRPr lang="en-US"/>
        </a:p>
      </dgm:t>
    </dgm:pt>
    <dgm:pt modelId="{C301B1AA-6B55-4295-B935-CBCC70C92802}">
      <dgm:prSet/>
      <dgm:spPr/>
      <dgm:t>
        <a:bodyPr/>
        <a:lstStyle/>
        <a:p>
          <a:pPr rtl="0"/>
          <a:r>
            <a:rPr lang="en-US" dirty="0"/>
            <a:t>Terranet</a:t>
          </a:r>
        </a:p>
      </dgm:t>
    </dgm:pt>
    <dgm:pt modelId="{12A04FDE-8425-46A3-BF2E-CF0B1EE979FE}" type="parTrans" cxnId="{F7FC8C30-06B2-439B-8F78-588D1C0D50A7}">
      <dgm:prSet/>
      <dgm:spPr/>
      <dgm:t>
        <a:bodyPr/>
        <a:lstStyle/>
        <a:p>
          <a:endParaRPr lang="en-US"/>
        </a:p>
      </dgm:t>
    </dgm:pt>
    <dgm:pt modelId="{1AC980D0-3ADB-45E5-A712-194906859EF6}" type="sibTrans" cxnId="{F7FC8C30-06B2-439B-8F78-588D1C0D50A7}">
      <dgm:prSet/>
      <dgm:spPr/>
      <dgm:t>
        <a:bodyPr/>
        <a:lstStyle/>
        <a:p>
          <a:endParaRPr lang="en-US"/>
        </a:p>
      </dgm:t>
    </dgm:pt>
    <dgm:pt modelId="{D21DFB07-17DB-44D9-8C59-D569833B37EE}">
      <dgm:prSet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Lebanese company in the IT field found in 2007</a:t>
          </a:r>
        </a:p>
      </dgm:t>
    </dgm:pt>
    <dgm:pt modelId="{5E73B157-5FED-40F2-85A5-4646765573FB}" type="parTrans" cxnId="{31573E68-EB57-4B85-8D01-73D4D199A4FE}">
      <dgm:prSet/>
      <dgm:spPr/>
      <dgm:t>
        <a:bodyPr/>
        <a:lstStyle/>
        <a:p>
          <a:endParaRPr lang="en-US"/>
        </a:p>
      </dgm:t>
    </dgm:pt>
    <dgm:pt modelId="{77BA81D1-9806-4B5B-AE5D-2AEE0C3C573B}" type="sibTrans" cxnId="{31573E68-EB57-4B85-8D01-73D4D199A4FE}">
      <dgm:prSet/>
      <dgm:spPr/>
      <dgm:t>
        <a:bodyPr/>
        <a:lstStyle/>
        <a:p>
          <a:endParaRPr lang="en-US"/>
        </a:p>
      </dgm:t>
    </dgm:pt>
    <dgm:pt modelId="{AAFBB0A7-9A62-451D-B277-CC0E6DDC7216}">
      <dgm:prSet custT="1"/>
      <dgm:spPr/>
      <dgm:t>
        <a:bodyPr/>
        <a:lstStyle/>
        <a:p>
          <a:r>
            <a:rPr lang="en-US" sz="1600" dirty="0"/>
            <a:t>Fixed infrastructure operator in Lebanon broadcasting and troubleshooting internet services</a:t>
          </a:r>
        </a:p>
      </dgm:t>
    </dgm:pt>
    <dgm:pt modelId="{31E21CB9-B98E-46C6-A7A2-28402571630A}" type="parTrans" cxnId="{0653CF35-57AD-4B70-849E-6846EBDBFDCE}">
      <dgm:prSet/>
      <dgm:spPr/>
      <dgm:t>
        <a:bodyPr/>
        <a:lstStyle/>
        <a:p>
          <a:endParaRPr lang="en-US"/>
        </a:p>
      </dgm:t>
    </dgm:pt>
    <dgm:pt modelId="{3088D3EC-D37E-4A2D-9756-3DEC654BEC4B}" type="sibTrans" cxnId="{0653CF35-57AD-4B70-849E-6846EBDBFDCE}">
      <dgm:prSet/>
      <dgm:spPr/>
      <dgm:t>
        <a:bodyPr/>
        <a:lstStyle/>
        <a:p>
          <a:endParaRPr lang="en-US"/>
        </a:p>
      </dgm:t>
    </dgm:pt>
    <dgm:pt modelId="{187BE9BE-D0B2-409A-B436-F1FA95191D3B}">
      <dgm:prSet custT="1"/>
      <dgm:spPr/>
      <dgm:t>
        <a:bodyPr/>
        <a:lstStyle/>
        <a:p>
          <a:r>
            <a:rPr lang="en-US" sz="1600" dirty="0"/>
            <a:t>Lebanese internet provider company found in 1999</a:t>
          </a:r>
        </a:p>
      </dgm:t>
    </dgm:pt>
    <dgm:pt modelId="{2C526DC4-6609-4074-A5DF-6C4B0C10D10D}" type="parTrans" cxnId="{14FCB47C-BB20-4A00-803C-4AB2CA8DED50}">
      <dgm:prSet/>
      <dgm:spPr/>
      <dgm:t>
        <a:bodyPr/>
        <a:lstStyle/>
        <a:p>
          <a:endParaRPr lang="en-US"/>
        </a:p>
      </dgm:t>
    </dgm:pt>
    <dgm:pt modelId="{B85C05CF-A67F-4F05-A10A-A5A822E1C813}" type="sibTrans" cxnId="{14FCB47C-BB20-4A00-803C-4AB2CA8DED50}">
      <dgm:prSet/>
      <dgm:spPr/>
      <dgm:t>
        <a:bodyPr/>
        <a:lstStyle/>
        <a:p>
          <a:endParaRPr lang="en-US"/>
        </a:p>
      </dgm:t>
    </dgm:pt>
    <dgm:pt modelId="{D78B79AC-09BF-40C4-AD3C-69BE2F39D976}" type="pres">
      <dgm:prSet presAssocID="{AEE0F619-E93C-4D8E-B5A4-D8BBF5C22171}" presName="Name0" presStyleCnt="0">
        <dgm:presLayoutVars>
          <dgm:dir/>
          <dgm:resizeHandles val="exact"/>
        </dgm:presLayoutVars>
      </dgm:prSet>
      <dgm:spPr/>
    </dgm:pt>
    <dgm:pt modelId="{DDA34023-F8B0-4E49-809C-0C494A8B5ECB}" type="pres">
      <dgm:prSet presAssocID="{AEE0F619-E93C-4D8E-B5A4-D8BBF5C22171}" presName="bkgdShp" presStyleLbl="alignAccFollowNode1" presStyleIdx="0" presStyleCnt="1"/>
      <dgm:spPr/>
    </dgm:pt>
    <dgm:pt modelId="{148F1133-638E-4BC0-864B-2FCFFAADAF04}" type="pres">
      <dgm:prSet presAssocID="{AEE0F619-E93C-4D8E-B5A4-D8BBF5C22171}" presName="linComp" presStyleCnt="0"/>
      <dgm:spPr/>
    </dgm:pt>
    <dgm:pt modelId="{C3A2FAE9-87AE-4CA4-82E3-6A506597D781}" type="pres">
      <dgm:prSet presAssocID="{02EAE8EE-9D81-4511-86F9-E62EA1AB4C5B}" presName="compNode" presStyleCnt="0"/>
      <dgm:spPr/>
    </dgm:pt>
    <dgm:pt modelId="{F7AC4378-26CD-4733-9E26-35CB781A1C4B}" type="pres">
      <dgm:prSet presAssocID="{02EAE8EE-9D81-4511-86F9-E62EA1AB4C5B}" presName="node" presStyleLbl="node1" presStyleIdx="0" presStyleCnt="3">
        <dgm:presLayoutVars>
          <dgm:bulletEnabled val="1"/>
        </dgm:presLayoutVars>
      </dgm:prSet>
      <dgm:spPr/>
    </dgm:pt>
    <dgm:pt modelId="{2C7EA0A5-2BC2-423B-9E61-A4997B6D9F9A}" type="pres">
      <dgm:prSet presAssocID="{02EAE8EE-9D81-4511-86F9-E62EA1AB4C5B}" presName="invisiNode" presStyleLbl="node1" presStyleIdx="0" presStyleCnt="3"/>
      <dgm:spPr/>
    </dgm:pt>
    <dgm:pt modelId="{B7EBB53F-3867-4460-806E-2A1C3CE116E4}" type="pres">
      <dgm:prSet presAssocID="{02EAE8EE-9D81-4511-86F9-E62EA1AB4C5B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</dgm:spPr>
    </dgm:pt>
    <dgm:pt modelId="{F90B1E7F-947F-4DE9-8F5D-D6126A043910}" type="pres">
      <dgm:prSet presAssocID="{D6BF3CC8-D9A8-48CC-909F-DB0FCE6F6069}" presName="sibTrans" presStyleLbl="sibTrans2D1" presStyleIdx="0" presStyleCnt="0"/>
      <dgm:spPr/>
    </dgm:pt>
    <dgm:pt modelId="{945E5949-763E-4D56-996D-3BC87CF5CACD}" type="pres">
      <dgm:prSet presAssocID="{8F12AE82-1494-43E8-AEF4-990949F7AAD9}" presName="compNode" presStyleCnt="0"/>
      <dgm:spPr/>
    </dgm:pt>
    <dgm:pt modelId="{C122F818-93C2-4E77-94F2-E44C6489D5BA}" type="pres">
      <dgm:prSet presAssocID="{8F12AE82-1494-43E8-AEF4-990949F7AAD9}" presName="node" presStyleLbl="node1" presStyleIdx="1" presStyleCnt="3">
        <dgm:presLayoutVars>
          <dgm:bulletEnabled val="1"/>
        </dgm:presLayoutVars>
      </dgm:prSet>
      <dgm:spPr/>
    </dgm:pt>
    <dgm:pt modelId="{D03DF9D3-40FF-4440-9F79-60F4CA977AE5}" type="pres">
      <dgm:prSet presAssocID="{8F12AE82-1494-43E8-AEF4-990949F7AAD9}" presName="invisiNode" presStyleLbl="node1" presStyleIdx="1" presStyleCnt="3"/>
      <dgm:spPr/>
    </dgm:pt>
    <dgm:pt modelId="{E7E0E2B2-09E3-4C0B-883F-1CD7D40BB4EB}" type="pres">
      <dgm:prSet presAssocID="{8F12AE82-1494-43E8-AEF4-990949F7AAD9}" presName="imagNode" presStyleLbl="fgImgPlace1" presStyleIdx="1" presStyleCnt="3" custScaleX="101706" custScaleY="87965" custLinFactNeighborY="2450"/>
      <dgm:spPr>
        <a:blipFill rotWithShape="1">
          <a:blip xmlns:r="http://schemas.openxmlformats.org/officeDocument/2006/relationships" r:embed="rId2"/>
          <a:srcRect/>
          <a:stretch>
            <a:fillRect t="-185000" b="-185000"/>
          </a:stretch>
        </a:blipFill>
      </dgm:spPr>
    </dgm:pt>
    <dgm:pt modelId="{20E8171F-76F5-48B4-AE45-E5A2FC81FD21}" type="pres">
      <dgm:prSet presAssocID="{06653F43-F792-4A37-90B1-A64385DF8695}" presName="sibTrans" presStyleLbl="sibTrans2D1" presStyleIdx="0" presStyleCnt="0"/>
      <dgm:spPr/>
    </dgm:pt>
    <dgm:pt modelId="{555407C8-7E6E-41F6-A3D4-E9B3DAB8DEBA}" type="pres">
      <dgm:prSet presAssocID="{C301B1AA-6B55-4295-B935-CBCC70C92802}" presName="compNode" presStyleCnt="0"/>
      <dgm:spPr/>
    </dgm:pt>
    <dgm:pt modelId="{80DF8233-FE2D-407B-9FAC-1D8C6AD23FF3}" type="pres">
      <dgm:prSet presAssocID="{C301B1AA-6B55-4295-B935-CBCC70C92802}" presName="node" presStyleLbl="node1" presStyleIdx="2" presStyleCnt="3">
        <dgm:presLayoutVars>
          <dgm:bulletEnabled val="1"/>
        </dgm:presLayoutVars>
      </dgm:prSet>
      <dgm:spPr/>
    </dgm:pt>
    <dgm:pt modelId="{9A14346F-690C-4F26-861D-1819D53C447A}" type="pres">
      <dgm:prSet presAssocID="{C301B1AA-6B55-4295-B935-CBCC70C92802}" presName="invisiNode" presStyleLbl="node1" presStyleIdx="2" presStyleCnt="3"/>
      <dgm:spPr/>
    </dgm:pt>
    <dgm:pt modelId="{B0445BC3-0BA1-4C0B-B5C1-ED2493BCAB55}" type="pres">
      <dgm:prSet presAssocID="{C301B1AA-6B55-4295-B935-CBCC70C92802}" presName="imagNod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</dgm:spPr>
    </dgm:pt>
  </dgm:ptLst>
  <dgm:cxnLst>
    <dgm:cxn modelId="{F7FC8C30-06B2-439B-8F78-588D1C0D50A7}" srcId="{AEE0F619-E93C-4D8E-B5A4-D8BBF5C22171}" destId="{C301B1AA-6B55-4295-B935-CBCC70C92802}" srcOrd="2" destOrd="0" parTransId="{12A04FDE-8425-46A3-BF2E-CF0B1EE979FE}" sibTransId="{1AC980D0-3ADB-45E5-A712-194906859EF6}"/>
    <dgm:cxn modelId="{0653CF35-57AD-4B70-849E-6846EBDBFDCE}" srcId="{8F12AE82-1494-43E8-AEF4-990949F7AAD9}" destId="{AAFBB0A7-9A62-451D-B277-CC0E6DDC7216}" srcOrd="0" destOrd="0" parTransId="{31E21CB9-B98E-46C6-A7A2-28402571630A}" sibTransId="{3088D3EC-D37E-4A2D-9756-3DEC654BEC4B}"/>
    <dgm:cxn modelId="{DB420B3D-73F3-40F9-A9BC-5331E2AD2631}" type="presOf" srcId="{C301B1AA-6B55-4295-B935-CBCC70C92802}" destId="{80DF8233-FE2D-407B-9FAC-1D8C6AD23FF3}" srcOrd="0" destOrd="0" presId="urn:microsoft.com/office/officeart/2005/8/layout/pList2"/>
    <dgm:cxn modelId="{87816E60-FB84-463B-9E48-0103730C6AD5}" type="presOf" srcId="{D21DFB07-17DB-44D9-8C59-D569833B37EE}" destId="{F7AC4378-26CD-4733-9E26-35CB781A1C4B}" srcOrd="0" destOrd="1" presId="urn:microsoft.com/office/officeart/2005/8/layout/pList2"/>
    <dgm:cxn modelId="{8DB8E741-49C5-4699-A17F-696B109F4A23}" type="presOf" srcId="{AEE0F619-E93C-4D8E-B5A4-D8BBF5C22171}" destId="{D78B79AC-09BF-40C4-AD3C-69BE2F39D976}" srcOrd="0" destOrd="0" presId="urn:microsoft.com/office/officeart/2005/8/layout/pList2"/>
    <dgm:cxn modelId="{F76BF464-C92A-4E13-9B5E-3CF0E1A1B794}" type="presOf" srcId="{8F12AE82-1494-43E8-AEF4-990949F7AAD9}" destId="{C122F818-93C2-4E77-94F2-E44C6489D5BA}" srcOrd="0" destOrd="0" presId="urn:microsoft.com/office/officeart/2005/8/layout/pList2"/>
    <dgm:cxn modelId="{4BE16E67-77D5-4387-9FA2-1ED2F165E07F}" type="presOf" srcId="{06653F43-F792-4A37-90B1-A64385DF8695}" destId="{20E8171F-76F5-48B4-AE45-E5A2FC81FD21}" srcOrd="0" destOrd="0" presId="urn:microsoft.com/office/officeart/2005/8/layout/pList2"/>
    <dgm:cxn modelId="{31573E68-EB57-4B85-8D01-73D4D199A4FE}" srcId="{02EAE8EE-9D81-4511-86F9-E62EA1AB4C5B}" destId="{D21DFB07-17DB-44D9-8C59-D569833B37EE}" srcOrd="0" destOrd="0" parTransId="{5E73B157-5FED-40F2-85A5-4646765573FB}" sibTransId="{77BA81D1-9806-4B5B-AE5D-2AEE0C3C573B}"/>
    <dgm:cxn modelId="{08C62C7B-0D29-4F45-A867-D9BB98D5251A}" srcId="{AEE0F619-E93C-4D8E-B5A4-D8BBF5C22171}" destId="{02EAE8EE-9D81-4511-86F9-E62EA1AB4C5B}" srcOrd="0" destOrd="0" parTransId="{54F8CFBD-EB37-4F09-91C9-80FA8CB45373}" sibTransId="{D6BF3CC8-D9A8-48CC-909F-DB0FCE6F6069}"/>
    <dgm:cxn modelId="{14FCB47C-BB20-4A00-803C-4AB2CA8DED50}" srcId="{C301B1AA-6B55-4295-B935-CBCC70C92802}" destId="{187BE9BE-D0B2-409A-B436-F1FA95191D3B}" srcOrd="0" destOrd="0" parTransId="{2C526DC4-6609-4074-A5DF-6C4B0C10D10D}" sibTransId="{B85C05CF-A67F-4F05-A10A-A5A822E1C813}"/>
    <dgm:cxn modelId="{F5294A85-2D18-4A40-B3EC-757A26481E62}" type="presOf" srcId="{187BE9BE-D0B2-409A-B436-F1FA95191D3B}" destId="{80DF8233-FE2D-407B-9FAC-1D8C6AD23FF3}" srcOrd="0" destOrd="1" presId="urn:microsoft.com/office/officeart/2005/8/layout/pList2"/>
    <dgm:cxn modelId="{218F48B4-F02B-4BDF-8FC5-4A03603F642C}" type="presOf" srcId="{02EAE8EE-9D81-4511-86F9-E62EA1AB4C5B}" destId="{F7AC4378-26CD-4733-9E26-35CB781A1C4B}" srcOrd="0" destOrd="0" presId="urn:microsoft.com/office/officeart/2005/8/layout/pList2"/>
    <dgm:cxn modelId="{617B81E6-5DF4-44C2-AED0-5C97F6CBA8F2}" srcId="{AEE0F619-E93C-4D8E-B5A4-D8BBF5C22171}" destId="{8F12AE82-1494-43E8-AEF4-990949F7AAD9}" srcOrd="1" destOrd="0" parTransId="{21875C86-B630-4635-9A22-6866EEF587AE}" sibTransId="{06653F43-F792-4A37-90B1-A64385DF8695}"/>
    <dgm:cxn modelId="{567666F1-15C8-4A05-BA43-9A55A4C52BF1}" type="presOf" srcId="{D6BF3CC8-D9A8-48CC-909F-DB0FCE6F6069}" destId="{F90B1E7F-947F-4DE9-8F5D-D6126A043910}" srcOrd="0" destOrd="0" presId="urn:microsoft.com/office/officeart/2005/8/layout/pList2"/>
    <dgm:cxn modelId="{58E13EF2-8FC0-49FC-AE72-ADF4299CFDB9}" type="presOf" srcId="{AAFBB0A7-9A62-451D-B277-CC0E6DDC7216}" destId="{C122F818-93C2-4E77-94F2-E44C6489D5BA}" srcOrd="0" destOrd="1" presId="urn:microsoft.com/office/officeart/2005/8/layout/pList2"/>
    <dgm:cxn modelId="{F709B165-DAF8-4C53-A8EC-CD11899D6C6C}" type="presParOf" srcId="{D78B79AC-09BF-40C4-AD3C-69BE2F39D976}" destId="{DDA34023-F8B0-4E49-809C-0C494A8B5ECB}" srcOrd="0" destOrd="0" presId="urn:microsoft.com/office/officeart/2005/8/layout/pList2"/>
    <dgm:cxn modelId="{DA895731-3712-47F4-9A40-6A39102B0119}" type="presParOf" srcId="{D78B79AC-09BF-40C4-AD3C-69BE2F39D976}" destId="{148F1133-638E-4BC0-864B-2FCFFAADAF04}" srcOrd="1" destOrd="0" presId="urn:microsoft.com/office/officeart/2005/8/layout/pList2"/>
    <dgm:cxn modelId="{4FA39C33-34E9-4CC4-BC48-4907060D6CA3}" type="presParOf" srcId="{148F1133-638E-4BC0-864B-2FCFFAADAF04}" destId="{C3A2FAE9-87AE-4CA4-82E3-6A506597D781}" srcOrd="0" destOrd="0" presId="urn:microsoft.com/office/officeart/2005/8/layout/pList2"/>
    <dgm:cxn modelId="{3B9AEA9E-631E-4A4A-8D58-3E8D8CDCD6CB}" type="presParOf" srcId="{C3A2FAE9-87AE-4CA4-82E3-6A506597D781}" destId="{F7AC4378-26CD-4733-9E26-35CB781A1C4B}" srcOrd="0" destOrd="0" presId="urn:microsoft.com/office/officeart/2005/8/layout/pList2"/>
    <dgm:cxn modelId="{055CFBC4-C042-493F-BBF2-A34B06D16F7A}" type="presParOf" srcId="{C3A2FAE9-87AE-4CA4-82E3-6A506597D781}" destId="{2C7EA0A5-2BC2-423B-9E61-A4997B6D9F9A}" srcOrd="1" destOrd="0" presId="urn:microsoft.com/office/officeart/2005/8/layout/pList2"/>
    <dgm:cxn modelId="{A2460445-0DDE-47A8-9836-48A8AFAA7EDD}" type="presParOf" srcId="{C3A2FAE9-87AE-4CA4-82E3-6A506597D781}" destId="{B7EBB53F-3867-4460-806E-2A1C3CE116E4}" srcOrd="2" destOrd="0" presId="urn:microsoft.com/office/officeart/2005/8/layout/pList2"/>
    <dgm:cxn modelId="{2357E21C-1B7E-4CFE-BAD3-9AD967DE7974}" type="presParOf" srcId="{148F1133-638E-4BC0-864B-2FCFFAADAF04}" destId="{F90B1E7F-947F-4DE9-8F5D-D6126A043910}" srcOrd="1" destOrd="0" presId="urn:microsoft.com/office/officeart/2005/8/layout/pList2"/>
    <dgm:cxn modelId="{D7649B38-1EE7-4932-83F8-AC8D2501BF5F}" type="presParOf" srcId="{148F1133-638E-4BC0-864B-2FCFFAADAF04}" destId="{945E5949-763E-4D56-996D-3BC87CF5CACD}" srcOrd="2" destOrd="0" presId="urn:microsoft.com/office/officeart/2005/8/layout/pList2"/>
    <dgm:cxn modelId="{CFE734FB-F481-4C0B-A343-5D2DD1E5CE74}" type="presParOf" srcId="{945E5949-763E-4D56-996D-3BC87CF5CACD}" destId="{C122F818-93C2-4E77-94F2-E44C6489D5BA}" srcOrd="0" destOrd="0" presId="urn:microsoft.com/office/officeart/2005/8/layout/pList2"/>
    <dgm:cxn modelId="{EB8C64FB-F7D5-43BC-B97E-C57A8BF69718}" type="presParOf" srcId="{945E5949-763E-4D56-996D-3BC87CF5CACD}" destId="{D03DF9D3-40FF-4440-9F79-60F4CA977AE5}" srcOrd="1" destOrd="0" presId="urn:microsoft.com/office/officeart/2005/8/layout/pList2"/>
    <dgm:cxn modelId="{51F19B3E-D520-4C47-A0CD-2F9B2B059823}" type="presParOf" srcId="{945E5949-763E-4D56-996D-3BC87CF5CACD}" destId="{E7E0E2B2-09E3-4C0B-883F-1CD7D40BB4EB}" srcOrd="2" destOrd="0" presId="urn:microsoft.com/office/officeart/2005/8/layout/pList2"/>
    <dgm:cxn modelId="{C84A8AF1-6EC2-48FB-AFE2-58195BF8ABDE}" type="presParOf" srcId="{148F1133-638E-4BC0-864B-2FCFFAADAF04}" destId="{20E8171F-76F5-48B4-AE45-E5A2FC81FD21}" srcOrd="3" destOrd="0" presId="urn:microsoft.com/office/officeart/2005/8/layout/pList2"/>
    <dgm:cxn modelId="{9E0E95F3-8C94-4DE3-8470-E3070D153E9D}" type="presParOf" srcId="{148F1133-638E-4BC0-864B-2FCFFAADAF04}" destId="{555407C8-7E6E-41F6-A3D4-E9B3DAB8DEBA}" srcOrd="4" destOrd="0" presId="urn:microsoft.com/office/officeart/2005/8/layout/pList2"/>
    <dgm:cxn modelId="{EA755767-7C85-480C-AE50-24F980EF7C1A}" type="presParOf" srcId="{555407C8-7E6E-41F6-A3D4-E9B3DAB8DEBA}" destId="{80DF8233-FE2D-407B-9FAC-1D8C6AD23FF3}" srcOrd="0" destOrd="0" presId="urn:microsoft.com/office/officeart/2005/8/layout/pList2"/>
    <dgm:cxn modelId="{8B54948F-AF90-4438-A3F1-30000C8E1880}" type="presParOf" srcId="{555407C8-7E6E-41F6-A3D4-E9B3DAB8DEBA}" destId="{9A14346F-690C-4F26-861D-1819D53C447A}" srcOrd="1" destOrd="0" presId="urn:microsoft.com/office/officeart/2005/8/layout/pList2"/>
    <dgm:cxn modelId="{D832BA31-D01C-4525-AA73-336909A39645}" type="presParOf" srcId="{555407C8-7E6E-41F6-A3D4-E9B3DAB8DEBA}" destId="{B0445BC3-0BA1-4C0B-B5C1-ED2493BCAB5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D15-1ED6-41E2-96F7-CD2821430CD4}">
      <dsp:nvSpPr>
        <dsp:cNvPr id="0" name=""/>
        <dsp:cNvSpPr/>
      </dsp:nvSpPr>
      <dsp:spPr>
        <a:xfrm>
          <a:off x="2497293" y="1651163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4765" y="1694012"/>
        <a:ext cx="28712" cy="5742"/>
      </dsp:txXfrm>
    </dsp:sp>
    <dsp:sp modelId="{C566252C-3C0A-4141-AAEF-BED76FF15B5B}">
      <dsp:nvSpPr>
        <dsp:cNvPr id="0" name=""/>
        <dsp:cNvSpPr/>
      </dsp:nvSpPr>
      <dsp:spPr>
        <a:xfrm>
          <a:off x="2330" y="947854"/>
          <a:ext cx="2496762" cy="1498057"/>
        </a:xfrm>
        <a:prstGeom prst="rect">
          <a:avLst/>
        </a:prstGeom>
        <a:noFill/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330" y="947854"/>
        <a:ext cx="2496762" cy="1498057"/>
      </dsp:txXfrm>
    </dsp:sp>
    <dsp:sp modelId="{ED5898C1-886F-4442-8512-82BD71670E72}">
      <dsp:nvSpPr>
        <dsp:cNvPr id="0" name=""/>
        <dsp:cNvSpPr/>
      </dsp:nvSpPr>
      <dsp:spPr>
        <a:xfrm>
          <a:off x="5568312" y="1651163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5783" y="1694012"/>
        <a:ext cx="28712" cy="5742"/>
      </dsp:txXfrm>
    </dsp:sp>
    <dsp:sp modelId="{F05F9C9C-C88C-47CD-A292-932A3079578F}">
      <dsp:nvSpPr>
        <dsp:cNvPr id="0" name=""/>
        <dsp:cNvSpPr/>
      </dsp:nvSpPr>
      <dsp:spPr>
        <a:xfrm>
          <a:off x="3073349" y="947854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Problem Statement</a:t>
          </a:r>
        </a:p>
      </dsp:txBody>
      <dsp:txXfrm>
        <a:off x="3073349" y="947854"/>
        <a:ext cx="2496762" cy="1498057"/>
      </dsp:txXfrm>
    </dsp:sp>
    <dsp:sp modelId="{B9C8CC5C-387C-41F5-8AA9-255F43F5153F}">
      <dsp:nvSpPr>
        <dsp:cNvPr id="0" name=""/>
        <dsp:cNvSpPr/>
      </dsp:nvSpPr>
      <dsp:spPr>
        <a:xfrm>
          <a:off x="8639330" y="1651163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96802" y="1694012"/>
        <a:ext cx="28712" cy="5742"/>
      </dsp:txXfrm>
    </dsp:sp>
    <dsp:sp modelId="{154DDE56-CB3D-4455-9986-364218CC6FD9}">
      <dsp:nvSpPr>
        <dsp:cNvPr id="0" name=""/>
        <dsp:cNvSpPr/>
      </dsp:nvSpPr>
      <dsp:spPr>
        <a:xfrm>
          <a:off x="6144367" y="947854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Similar Systems</a:t>
          </a:r>
        </a:p>
      </dsp:txBody>
      <dsp:txXfrm>
        <a:off x="6144367" y="947854"/>
        <a:ext cx="2496762" cy="1498057"/>
      </dsp:txXfrm>
    </dsp:sp>
    <dsp:sp modelId="{D7C69394-D33B-4722-A8C6-FD73BE494060}">
      <dsp:nvSpPr>
        <dsp:cNvPr id="0" name=""/>
        <dsp:cNvSpPr/>
      </dsp:nvSpPr>
      <dsp:spPr>
        <a:xfrm>
          <a:off x="1250712" y="2444112"/>
          <a:ext cx="9213055" cy="543655"/>
        </a:xfrm>
        <a:custGeom>
          <a:avLst/>
          <a:gdLst/>
          <a:ahLst/>
          <a:cxnLst/>
          <a:rect l="0" t="0" r="0" b="0"/>
          <a:pathLst>
            <a:path>
              <a:moveTo>
                <a:pt x="9213055" y="0"/>
              </a:moveTo>
              <a:lnTo>
                <a:pt x="9213055" y="288927"/>
              </a:lnTo>
              <a:lnTo>
                <a:pt x="0" y="288927"/>
              </a:lnTo>
              <a:lnTo>
                <a:pt x="0" y="5436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6466" y="2713068"/>
        <a:ext cx="461546" cy="5742"/>
      </dsp:txXfrm>
    </dsp:sp>
    <dsp:sp modelId="{FE93B4BA-2F62-47F6-95B2-06DBED59D41B}">
      <dsp:nvSpPr>
        <dsp:cNvPr id="0" name=""/>
        <dsp:cNvSpPr/>
      </dsp:nvSpPr>
      <dsp:spPr>
        <a:xfrm>
          <a:off x="9215386" y="947854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System Design</a:t>
          </a:r>
        </a:p>
      </dsp:txBody>
      <dsp:txXfrm>
        <a:off x="9215386" y="947854"/>
        <a:ext cx="2496762" cy="1498057"/>
      </dsp:txXfrm>
    </dsp:sp>
    <dsp:sp modelId="{75FB26AE-7AE0-4F99-9D31-1E1A9967896C}">
      <dsp:nvSpPr>
        <dsp:cNvPr id="0" name=""/>
        <dsp:cNvSpPr/>
      </dsp:nvSpPr>
      <dsp:spPr>
        <a:xfrm>
          <a:off x="2497293" y="3723476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4765" y="3766325"/>
        <a:ext cx="28712" cy="5742"/>
      </dsp:txXfrm>
    </dsp:sp>
    <dsp:sp modelId="{F91E4534-397E-49B8-9384-7914A72C684E}">
      <dsp:nvSpPr>
        <dsp:cNvPr id="0" name=""/>
        <dsp:cNvSpPr/>
      </dsp:nvSpPr>
      <dsp:spPr>
        <a:xfrm>
          <a:off x="2330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Implementation</a:t>
          </a:r>
        </a:p>
      </dsp:txBody>
      <dsp:txXfrm>
        <a:off x="2330" y="3020167"/>
        <a:ext cx="2496762" cy="1498057"/>
      </dsp:txXfrm>
    </dsp:sp>
    <dsp:sp modelId="{541AFA61-5299-4175-8B9B-7A3FA18BA162}">
      <dsp:nvSpPr>
        <dsp:cNvPr id="0" name=""/>
        <dsp:cNvSpPr/>
      </dsp:nvSpPr>
      <dsp:spPr>
        <a:xfrm>
          <a:off x="5568312" y="3723476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5783" y="3766325"/>
        <a:ext cx="28712" cy="5742"/>
      </dsp:txXfrm>
    </dsp:sp>
    <dsp:sp modelId="{9007BA0C-54E0-46E6-8967-0088731324A5}">
      <dsp:nvSpPr>
        <dsp:cNvPr id="0" name=""/>
        <dsp:cNvSpPr/>
      </dsp:nvSpPr>
      <dsp:spPr>
        <a:xfrm>
          <a:off x="3073349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Conclusion</a:t>
          </a:r>
        </a:p>
      </dsp:txBody>
      <dsp:txXfrm>
        <a:off x="3073349" y="3020167"/>
        <a:ext cx="2496762" cy="1498057"/>
      </dsp:txXfrm>
    </dsp:sp>
    <dsp:sp modelId="{2D7ED9D6-C1BB-4C39-9B75-198CBA1443B4}">
      <dsp:nvSpPr>
        <dsp:cNvPr id="0" name=""/>
        <dsp:cNvSpPr/>
      </dsp:nvSpPr>
      <dsp:spPr>
        <a:xfrm>
          <a:off x="8639330" y="3723476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96802" y="3766325"/>
        <a:ext cx="28712" cy="5742"/>
      </dsp:txXfrm>
    </dsp:sp>
    <dsp:sp modelId="{0099FFFF-88C0-4B5F-AB88-29528CAF9498}">
      <dsp:nvSpPr>
        <dsp:cNvPr id="0" name=""/>
        <dsp:cNvSpPr/>
      </dsp:nvSpPr>
      <dsp:spPr>
        <a:xfrm>
          <a:off x="6144367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Future Work</a:t>
          </a:r>
        </a:p>
      </dsp:txBody>
      <dsp:txXfrm>
        <a:off x="6144367" y="3020167"/>
        <a:ext cx="2496762" cy="1498057"/>
      </dsp:txXfrm>
    </dsp:sp>
    <dsp:sp modelId="{52981B51-4202-4076-AD83-48DC15F69583}">
      <dsp:nvSpPr>
        <dsp:cNvPr id="0" name=""/>
        <dsp:cNvSpPr/>
      </dsp:nvSpPr>
      <dsp:spPr>
        <a:xfrm>
          <a:off x="9215386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Demonstration</a:t>
          </a:r>
        </a:p>
      </dsp:txBody>
      <dsp:txXfrm>
        <a:off x="9215386" y="3020167"/>
        <a:ext cx="2496762" cy="1498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D15-1ED6-41E2-96F7-CD2821430CD4}">
      <dsp:nvSpPr>
        <dsp:cNvPr id="0" name=""/>
        <dsp:cNvSpPr/>
      </dsp:nvSpPr>
      <dsp:spPr>
        <a:xfrm>
          <a:off x="2497293" y="1651163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4765" y="1694012"/>
        <a:ext cx="28712" cy="5742"/>
      </dsp:txXfrm>
    </dsp:sp>
    <dsp:sp modelId="{C566252C-3C0A-4141-AAEF-BED76FF15B5B}">
      <dsp:nvSpPr>
        <dsp:cNvPr id="0" name=""/>
        <dsp:cNvSpPr/>
      </dsp:nvSpPr>
      <dsp:spPr>
        <a:xfrm>
          <a:off x="2330" y="947854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330" y="947854"/>
        <a:ext cx="2496762" cy="1498057"/>
      </dsp:txXfrm>
    </dsp:sp>
    <dsp:sp modelId="{ED5898C1-886F-4442-8512-82BD71670E72}">
      <dsp:nvSpPr>
        <dsp:cNvPr id="0" name=""/>
        <dsp:cNvSpPr/>
      </dsp:nvSpPr>
      <dsp:spPr>
        <a:xfrm>
          <a:off x="5568312" y="1651163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5783" y="1694012"/>
        <a:ext cx="28712" cy="5742"/>
      </dsp:txXfrm>
    </dsp:sp>
    <dsp:sp modelId="{F05F9C9C-C88C-47CD-A292-932A3079578F}">
      <dsp:nvSpPr>
        <dsp:cNvPr id="0" name=""/>
        <dsp:cNvSpPr/>
      </dsp:nvSpPr>
      <dsp:spPr>
        <a:xfrm>
          <a:off x="3073349" y="947854"/>
          <a:ext cx="2496762" cy="1498057"/>
        </a:xfrm>
        <a:prstGeom prst="rect">
          <a:avLst/>
        </a:prstGeom>
        <a:noFill/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Problem Statement</a:t>
          </a:r>
        </a:p>
      </dsp:txBody>
      <dsp:txXfrm>
        <a:off x="3073349" y="947854"/>
        <a:ext cx="2496762" cy="1498057"/>
      </dsp:txXfrm>
    </dsp:sp>
    <dsp:sp modelId="{B9C8CC5C-387C-41F5-8AA9-255F43F5153F}">
      <dsp:nvSpPr>
        <dsp:cNvPr id="0" name=""/>
        <dsp:cNvSpPr/>
      </dsp:nvSpPr>
      <dsp:spPr>
        <a:xfrm>
          <a:off x="8639330" y="1651163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96802" y="1694012"/>
        <a:ext cx="28712" cy="5742"/>
      </dsp:txXfrm>
    </dsp:sp>
    <dsp:sp modelId="{154DDE56-CB3D-4455-9986-364218CC6FD9}">
      <dsp:nvSpPr>
        <dsp:cNvPr id="0" name=""/>
        <dsp:cNvSpPr/>
      </dsp:nvSpPr>
      <dsp:spPr>
        <a:xfrm>
          <a:off x="6144367" y="947854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Similar Systems</a:t>
          </a:r>
        </a:p>
      </dsp:txBody>
      <dsp:txXfrm>
        <a:off x="6144367" y="947854"/>
        <a:ext cx="2496762" cy="1498057"/>
      </dsp:txXfrm>
    </dsp:sp>
    <dsp:sp modelId="{D7C69394-D33B-4722-A8C6-FD73BE494060}">
      <dsp:nvSpPr>
        <dsp:cNvPr id="0" name=""/>
        <dsp:cNvSpPr/>
      </dsp:nvSpPr>
      <dsp:spPr>
        <a:xfrm>
          <a:off x="1250712" y="2444112"/>
          <a:ext cx="9213055" cy="543655"/>
        </a:xfrm>
        <a:custGeom>
          <a:avLst/>
          <a:gdLst/>
          <a:ahLst/>
          <a:cxnLst/>
          <a:rect l="0" t="0" r="0" b="0"/>
          <a:pathLst>
            <a:path>
              <a:moveTo>
                <a:pt x="9213055" y="0"/>
              </a:moveTo>
              <a:lnTo>
                <a:pt x="9213055" y="288927"/>
              </a:lnTo>
              <a:lnTo>
                <a:pt x="0" y="288927"/>
              </a:lnTo>
              <a:lnTo>
                <a:pt x="0" y="5436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6466" y="2713068"/>
        <a:ext cx="461546" cy="5742"/>
      </dsp:txXfrm>
    </dsp:sp>
    <dsp:sp modelId="{FE93B4BA-2F62-47F6-95B2-06DBED59D41B}">
      <dsp:nvSpPr>
        <dsp:cNvPr id="0" name=""/>
        <dsp:cNvSpPr/>
      </dsp:nvSpPr>
      <dsp:spPr>
        <a:xfrm>
          <a:off x="9215386" y="947854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System Design</a:t>
          </a:r>
        </a:p>
      </dsp:txBody>
      <dsp:txXfrm>
        <a:off x="9215386" y="947854"/>
        <a:ext cx="2496762" cy="1498057"/>
      </dsp:txXfrm>
    </dsp:sp>
    <dsp:sp modelId="{75FB26AE-7AE0-4F99-9D31-1E1A9967896C}">
      <dsp:nvSpPr>
        <dsp:cNvPr id="0" name=""/>
        <dsp:cNvSpPr/>
      </dsp:nvSpPr>
      <dsp:spPr>
        <a:xfrm>
          <a:off x="2497293" y="3723476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4765" y="3766325"/>
        <a:ext cx="28712" cy="5742"/>
      </dsp:txXfrm>
    </dsp:sp>
    <dsp:sp modelId="{F91E4534-397E-49B8-9384-7914A72C684E}">
      <dsp:nvSpPr>
        <dsp:cNvPr id="0" name=""/>
        <dsp:cNvSpPr/>
      </dsp:nvSpPr>
      <dsp:spPr>
        <a:xfrm>
          <a:off x="2330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Implementation</a:t>
          </a:r>
        </a:p>
      </dsp:txBody>
      <dsp:txXfrm>
        <a:off x="2330" y="3020167"/>
        <a:ext cx="2496762" cy="1498057"/>
      </dsp:txXfrm>
    </dsp:sp>
    <dsp:sp modelId="{541AFA61-5299-4175-8B9B-7A3FA18BA162}">
      <dsp:nvSpPr>
        <dsp:cNvPr id="0" name=""/>
        <dsp:cNvSpPr/>
      </dsp:nvSpPr>
      <dsp:spPr>
        <a:xfrm>
          <a:off x="5568312" y="3723476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5783" y="3766325"/>
        <a:ext cx="28712" cy="5742"/>
      </dsp:txXfrm>
    </dsp:sp>
    <dsp:sp modelId="{9007BA0C-54E0-46E6-8967-0088731324A5}">
      <dsp:nvSpPr>
        <dsp:cNvPr id="0" name=""/>
        <dsp:cNvSpPr/>
      </dsp:nvSpPr>
      <dsp:spPr>
        <a:xfrm>
          <a:off x="3073349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Conclusion</a:t>
          </a:r>
        </a:p>
      </dsp:txBody>
      <dsp:txXfrm>
        <a:off x="3073349" y="3020167"/>
        <a:ext cx="2496762" cy="1498057"/>
      </dsp:txXfrm>
    </dsp:sp>
    <dsp:sp modelId="{2D7ED9D6-C1BB-4C39-9B75-198CBA1443B4}">
      <dsp:nvSpPr>
        <dsp:cNvPr id="0" name=""/>
        <dsp:cNvSpPr/>
      </dsp:nvSpPr>
      <dsp:spPr>
        <a:xfrm>
          <a:off x="8639330" y="3723476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96802" y="3766325"/>
        <a:ext cx="28712" cy="5742"/>
      </dsp:txXfrm>
    </dsp:sp>
    <dsp:sp modelId="{0099FFFF-88C0-4B5F-AB88-29528CAF9498}">
      <dsp:nvSpPr>
        <dsp:cNvPr id="0" name=""/>
        <dsp:cNvSpPr/>
      </dsp:nvSpPr>
      <dsp:spPr>
        <a:xfrm>
          <a:off x="6144367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Future Work</a:t>
          </a:r>
        </a:p>
      </dsp:txBody>
      <dsp:txXfrm>
        <a:off x="6144367" y="3020167"/>
        <a:ext cx="2496762" cy="1498057"/>
      </dsp:txXfrm>
    </dsp:sp>
    <dsp:sp modelId="{52981B51-4202-4076-AD83-48DC15F69583}">
      <dsp:nvSpPr>
        <dsp:cNvPr id="0" name=""/>
        <dsp:cNvSpPr/>
      </dsp:nvSpPr>
      <dsp:spPr>
        <a:xfrm>
          <a:off x="9215386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Demonstration</a:t>
          </a:r>
        </a:p>
      </dsp:txBody>
      <dsp:txXfrm>
        <a:off x="9215386" y="3020167"/>
        <a:ext cx="2496762" cy="1498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34A3-1ABB-49A9-BFF0-1D19BB56D8BE}">
      <dsp:nvSpPr>
        <dsp:cNvPr id="0" name=""/>
        <dsp:cNvSpPr/>
      </dsp:nvSpPr>
      <dsp:spPr>
        <a:xfrm>
          <a:off x="0" y="17182"/>
          <a:ext cx="7680960" cy="1584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F7898-6DAA-490D-86B6-23211A134C3C}">
      <dsp:nvSpPr>
        <dsp:cNvPr id="0" name=""/>
        <dsp:cNvSpPr/>
      </dsp:nvSpPr>
      <dsp:spPr>
        <a:xfrm>
          <a:off x="619832" y="404591"/>
          <a:ext cx="6660832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Well Yes</a:t>
          </a:r>
        </a:p>
      </dsp:txBody>
      <dsp:txXfrm>
        <a:off x="619832" y="404591"/>
        <a:ext cx="6660832" cy="792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63021-3A39-42E1-BFFE-EA8DAB20BE28}">
      <dsp:nvSpPr>
        <dsp:cNvPr id="0" name=""/>
        <dsp:cNvSpPr/>
      </dsp:nvSpPr>
      <dsp:spPr>
        <a:xfrm rot="16200000">
          <a:off x="-215559" y="216796"/>
          <a:ext cx="3649133" cy="321554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397" bIns="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Save time and money ordering online</a:t>
          </a:r>
        </a:p>
      </dsp:txBody>
      <dsp:txXfrm rot="5400000">
        <a:off x="1238" y="729826"/>
        <a:ext cx="3215540" cy="2189479"/>
      </dsp:txXfrm>
    </dsp:sp>
    <dsp:sp modelId="{8E6A5FF2-D724-45C0-A7FC-082323C5EC2C}">
      <dsp:nvSpPr>
        <dsp:cNvPr id="0" name=""/>
        <dsp:cNvSpPr/>
      </dsp:nvSpPr>
      <dsp:spPr>
        <a:xfrm rot="16200000">
          <a:off x="3241146" y="216796"/>
          <a:ext cx="3649133" cy="321554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397" bIns="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Organize work using an advanced database and easy software</a:t>
          </a:r>
        </a:p>
      </dsp:txBody>
      <dsp:txXfrm rot="5400000">
        <a:off x="3457943" y="729826"/>
        <a:ext cx="3215540" cy="2189479"/>
      </dsp:txXfrm>
    </dsp:sp>
    <dsp:sp modelId="{33D068FF-3219-4613-9355-F202992D2335}">
      <dsp:nvSpPr>
        <dsp:cNvPr id="0" name=""/>
        <dsp:cNvSpPr/>
      </dsp:nvSpPr>
      <dsp:spPr>
        <a:xfrm rot="16200000">
          <a:off x="6697851" y="216796"/>
          <a:ext cx="3649133" cy="321554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397" bIns="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Track system with number of orders status</a:t>
          </a:r>
        </a:p>
      </dsp:txBody>
      <dsp:txXfrm rot="5400000">
        <a:off x="6914648" y="729826"/>
        <a:ext cx="3215540" cy="2189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D15-1ED6-41E2-96F7-CD2821430CD4}">
      <dsp:nvSpPr>
        <dsp:cNvPr id="0" name=""/>
        <dsp:cNvSpPr/>
      </dsp:nvSpPr>
      <dsp:spPr>
        <a:xfrm>
          <a:off x="2497293" y="1651163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4765" y="1694012"/>
        <a:ext cx="28712" cy="5742"/>
      </dsp:txXfrm>
    </dsp:sp>
    <dsp:sp modelId="{C566252C-3C0A-4141-AAEF-BED76FF15B5B}">
      <dsp:nvSpPr>
        <dsp:cNvPr id="0" name=""/>
        <dsp:cNvSpPr/>
      </dsp:nvSpPr>
      <dsp:spPr>
        <a:xfrm>
          <a:off x="2330" y="947854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330" y="947854"/>
        <a:ext cx="2496762" cy="1498057"/>
      </dsp:txXfrm>
    </dsp:sp>
    <dsp:sp modelId="{ED5898C1-886F-4442-8512-82BD71670E72}">
      <dsp:nvSpPr>
        <dsp:cNvPr id="0" name=""/>
        <dsp:cNvSpPr/>
      </dsp:nvSpPr>
      <dsp:spPr>
        <a:xfrm>
          <a:off x="5568312" y="1651163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5783" y="1694012"/>
        <a:ext cx="28712" cy="5742"/>
      </dsp:txXfrm>
    </dsp:sp>
    <dsp:sp modelId="{F05F9C9C-C88C-47CD-A292-932A3079578F}">
      <dsp:nvSpPr>
        <dsp:cNvPr id="0" name=""/>
        <dsp:cNvSpPr/>
      </dsp:nvSpPr>
      <dsp:spPr>
        <a:xfrm>
          <a:off x="3073349" y="947854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Problem Statement</a:t>
          </a:r>
        </a:p>
      </dsp:txBody>
      <dsp:txXfrm>
        <a:off x="3073349" y="947854"/>
        <a:ext cx="2496762" cy="1498057"/>
      </dsp:txXfrm>
    </dsp:sp>
    <dsp:sp modelId="{B9C8CC5C-387C-41F5-8AA9-255F43F5153F}">
      <dsp:nvSpPr>
        <dsp:cNvPr id="0" name=""/>
        <dsp:cNvSpPr/>
      </dsp:nvSpPr>
      <dsp:spPr>
        <a:xfrm>
          <a:off x="8639330" y="1651163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96802" y="1694012"/>
        <a:ext cx="28712" cy="5742"/>
      </dsp:txXfrm>
    </dsp:sp>
    <dsp:sp modelId="{154DDE56-CB3D-4455-9986-364218CC6FD9}">
      <dsp:nvSpPr>
        <dsp:cNvPr id="0" name=""/>
        <dsp:cNvSpPr/>
      </dsp:nvSpPr>
      <dsp:spPr>
        <a:xfrm>
          <a:off x="6144367" y="947854"/>
          <a:ext cx="2496762" cy="1498057"/>
        </a:xfrm>
        <a:prstGeom prst="rect">
          <a:avLst/>
        </a:prstGeom>
        <a:noFill/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Similar Systems</a:t>
          </a:r>
        </a:p>
      </dsp:txBody>
      <dsp:txXfrm>
        <a:off x="6144367" y="947854"/>
        <a:ext cx="2496762" cy="1498057"/>
      </dsp:txXfrm>
    </dsp:sp>
    <dsp:sp modelId="{D7C69394-D33B-4722-A8C6-FD73BE494060}">
      <dsp:nvSpPr>
        <dsp:cNvPr id="0" name=""/>
        <dsp:cNvSpPr/>
      </dsp:nvSpPr>
      <dsp:spPr>
        <a:xfrm>
          <a:off x="1250712" y="2444112"/>
          <a:ext cx="9213055" cy="543655"/>
        </a:xfrm>
        <a:custGeom>
          <a:avLst/>
          <a:gdLst/>
          <a:ahLst/>
          <a:cxnLst/>
          <a:rect l="0" t="0" r="0" b="0"/>
          <a:pathLst>
            <a:path>
              <a:moveTo>
                <a:pt x="9213055" y="0"/>
              </a:moveTo>
              <a:lnTo>
                <a:pt x="9213055" y="288927"/>
              </a:lnTo>
              <a:lnTo>
                <a:pt x="0" y="288927"/>
              </a:lnTo>
              <a:lnTo>
                <a:pt x="0" y="5436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6466" y="2713068"/>
        <a:ext cx="461546" cy="5742"/>
      </dsp:txXfrm>
    </dsp:sp>
    <dsp:sp modelId="{FE93B4BA-2F62-47F6-95B2-06DBED59D41B}">
      <dsp:nvSpPr>
        <dsp:cNvPr id="0" name=""/>
        <dsp:cNvSpPr/>
      </dsp:nvSpPr>
      <dsp:spPr>
        <a:xfrm>
          <a:off x="9215386" y="947854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System Design</a:t>
          </a:r>
        </a:p>
      </dsp:txBody>
      <dsp:txXfrm>
        <a:off x="9215386" y="947854"/>
        <a:ext cx="2496762" cy="1498057"/>
      </dsp:txXfrm>
    </dsp:sp>
    <dsp:sp modelId="{75FB26AE-7AE0-4F99-9D31-1E1A9967896C}">
      <dsp:nvSpPr>
        <dsp:cNvPr id="0" name=""/>
        <dsp:cNvSpPr/>
      </dsp:nvSpPr>
      <dsp:spPr>
        <a:xfrm>
          <a:off x="2497293" y="3723476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4765" y="3766325"/>
        <a:ext cx="28712" cy="5742"/>
      </dsp:txXfrm>
    </dsp:sp>
    <dsp:sp modelId="{F91E4534-397E-49B8-9384-7914A72C684E}">
      <dsp:nvSpPr>
        <dsp:cNvPr id="0" name=""/>
        <dsp:cNvSpPr/>
      </dsp:nvSpPr>
      <dsp:spPr>
        <a:xfrm>
          <a:off x="2330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Implementation</a:t>
          </a:r>
        </a:p>
      </dsp:txBody>
      <dsp:txXfrm>
        <a:off x="2330" y="3020167"/>
        <a:ext cx="2496762" cy="1498057"/>
      </dsp:txXfrm>
    </dsp:sp>
    <dsp:sp modelId="{541AFA61-5299-4175-8B9B-7A3FA18BA162}">
      <dsp:nvSpPr>
        <dsp:cNvPr id="0" name=""/>
        <dsp:cNvSpPr/>
      </dsp:nvSpPr>
      <dsp:spPr>
        <a:xfrm>
          <a:off x="5568312" y="3723476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5783" y="3766325"/>
        <a:ext cx="28712" cy="5742"/>
      </dsp:txXfrm>
    </dsp:sp>
    <dsp:sp modelId="{9007BA0C-54E0-46E6-8967-0088731324A5}">
      <dsp:nvSpPr>
        <dsp:cNvPr id="0" name=""/>
        <dsp:cNvSpPr/>
      </dsp:nvSpPr>
      <dsp:spPr>
        <a:xfrm>
          <a:off x="3073349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Conclusion</a:t>
          </a:r>
        </a:p>
      </dsp:txBody>
      <dsp:txXfrm>
        <a:off x="3073349" y="3020167"/>
        <a:ext cx="2496762" cy="1498057"/>
      </dsp:txXfrm>
    </dsp:sp>
    <dsp:sp modelId="{2D7ED9D6-C1BB-4C39-9B75-198CBA1443B4}">
      <dsp:nvSpPr>
        <dsp:cNvPr id="0" name=""/>
        <dsp:cNvSpPr/>
      </dsp:nvSpPr>
      <dsp:spPr>
        <a:xfrm>
          <a:off x="8639330" y="3723476"/>
          <a:ext cx="5436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6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96802" y="3766325"/>
        <a:ext cx="28712" cy="5742"/>
      </dsp:txXfrm>
    </dsp:sp>
    <dsp:sp modelId="{0099FFFF-88C0-4B5F-AB88-29528CAF9498}">
      <dsp:nvSpPr>
        <dsp:cNvPr id="0" name=""/>
        <dsp:cNvSpPr/>
      </dsp:nvSpPr>
      <dsp:spPr>
        <a:xfrm>
          <a:off x="6144367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Future Work</a:t>
          </a:r>
        </a:p>
      </dsp:txBody>
      <dsp:txXfrm>
        <a:off x="6144367" y="3020167"/>
        <a:ext cx="2496762" cy="1498057"/>
      </dsp:txXfrm>
    </dsp:sp>
    <dsp:sp modelId="{52981B51-4202-4076-AD83-48DC15F69583}">
      <dsp:nvSpPr>
        <dsp:cNvPr id="0" name=""/>
        <dsp:cNvSpPr/>
      </dsp:nvSpPr>
      <dsp:spPr>
        <a:xfrm>
          <a:off x="9215386" y="3020167"/>
          <a:ext cx="2496762" cy="149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Demonstration</a:t>
          </a:r>
        </a:p>
      </dsp:txBody>
      <dsp:txXfrm>
        <a:off x="9215386" y="3020167"/>
        <a:ext cx="2496762" cy="14980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34023-F8B0-4E49-809C-0C494A8B5ECB}">
      <dsp:nvSpPr>
        <dsp:cNvPr id="0" name=""/>
        <dsp:cNvSpPr/>
      </dsp:nvSpPr>
      <dsp:spPr>
        <a:xfrm>
          <a:off x="0" y="0"/>
          <a:ext cx="10131425" cy="1642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BB53F-3867-4460-806E-2A1C3CE116E4}">
      <dsp:nvSpPr>
        <dsp:cNvPr id="0" name=""/>
        <dsp:cNvSpPr/>
      </dsp:nvSpPr>
      <dsp:spPr>
        <a:xfrm>
          <a:off x="308476" y="218947"/>
          <a:ext cx="2957505" cy="120421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AC4378-26CD-4733-9E26-35CB781A1C4B}">
      <dsp:nvSpPr>
        <dsp:cNvPr id="0" name=""/>
        <dsp:cNvSpPr/>
      </dsp:nvSpPr>
      <dsp:spPr>
        <a:xfrm rot="10800000">
          <a:off x="308476" y="1642109"/>
          <a:ext cx="2957505" cy="200702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Smartech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Lebanese company in the IT field found in 2007</a:t>
          </a:r>
        </a:p>
      </dsp:txBody>
      <dsp:txXfrm rot="10800000">
        <a:off x="370199" y="1642109"/>
        <a:ext cx="2834059" cy="1945300"/>
      </dsp:txXfrm>
    </dsp:sp>
    <dsp:sp modelId="{E7E0E2B2-09E3-4C0B-883F-1CD7D40BB4EB}">
      <dsp:nvSpPr>
        <dsp:cNvPr id="0" name=""/>
        <dsp:cNvSpPr/>
      </dsp:nvSpPr>
      <dsp:spPr>
        <a:xfrm>
          <a:off x="3561732" y="320914"/>
          <a:ext cx="3007960" cy="105928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85000" b="-18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22F818-93C2-4E77-94F2-E44C6489D5BA}">
      <dsp:nvSpPr>
        <dsp:cNvPr id="0" name=""/>
        <dsp:cNvSpPr/>
      </dsp:nvSpPr>
      <dsp:spPr>
        <a:xfrm rot="10800000">
          <a:off x="3586959" y="1642109"/>
          <a:ext cx="2957505" cy="200702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Ogero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Fixed infrastructure operator in Lebanon broadcasting and troubleshooting internet services</a:t>
          </a:r>
        </a:p>
      </dsp:txBody>
      <dsp:txXfrm rot="10800000">
        <a:off x="3648682" y="1642109"/>
        <a:ext cx="2834059" cy="1945300"/>
      </dsp:txXfrm>
    </dsp:sp>
    <dsp:sp modelId="{B0445BC3-0BA1-4C0B-B5C1-ED2493BCAB55}">
      <dsp:nvSpPr>
        <dsp:cNvPr id="0" name=""/>
        <dsp:cNvSpPr/>
      </dsp:nvSpPr>
      <dsp:spPr>
        <a:xfrm>
          <a:off x="6865443" y="218947"/>
          <a:ext cx="2957505" cy="120421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DF8233-FE2D-407B-9FAC-1D8C6AD23FF3}">
      <dsp:nvSpPr>
        <dsp:cNvPr id="0" name=""/>
        <dsp:cNvSpPr/>
      </dsp:nvSpPr>
      <dsp:spPr>
        <a:xfrm rot="10800000">
          <a:off x="6865443" y="1642109"/>
          <a:ext cx="2957505" cy="200702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Terranet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Lebanese internet provider company found in 1999</a:t>
          </a:r>
        </a:p>
      </dsp:txBody>
      <dsp:txXfrm rot="10800000">
        <a:off x="6927166" y="1642109"/>
        <a:ext cx="2834059" cy="1945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D156-B73F-5124-F20A-DC0D44D5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E3426-D64E-5A9E-33FD-E8C55EF64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BEA0-FA5C-361E-C70C-A917A7E6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3DA7-D958-6124-262B-05625294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EEE7-DB49-D6F2-EE0F-15B0B7F7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56E8-9FFF-D40F-8893-092DB901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23552-4834-9425-8C8C-43D72B0E8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51F8-1D2E-8A5B-6664-6C186056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DB3E-2405-8B57-B638-E1AD5CFD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A450-6819-AE19-A719-472BD37D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29205-F607-DC1A-C22F-06C478CC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73E6B-7D10-AA83-C5E6-6D80AF218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E5A6-379B-9937-F547-40D52162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19B20-DC80-7BE5-B72C-A86224A5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1F16-993D-1E90-8E00-1BFBF2CE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3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73EA-8123-8F4C-A4F4-114917CB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2435-09CC-2A50-2883-D7EAB9E1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D212-2FC7-F621-C3B7-3650216C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950E-5E4A-6DD2-0BCA-D7BEE86C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DF280-0540-E62B-A3E1-025AAB6E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30B5-18EF-76BF-4C58-574AF89E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776D-D8DF-CB20-660B-51564D36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F040-23F6-4DC0-C3DC-2367618B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8A8C0-AE53-1B83-2117-278E707F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E83B-A34A-B641-32B7-00D69F96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0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A452-1107-E69C-F5D7-EA3595EE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2CFF-D05B-F6E8-1E58-3B141F746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F212B-55B7-CECC-9BF7-4D8311F4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D94D3-A16B-A872-63EF-1366693F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27C27-34E7-9914-0D00-CC6B1B95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E4B2-3FCD-F5E2-6B7C-3A2C01CF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84B6-F37B-2095-BEE5-C3E58DA2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8719-ED90-D592-4BFB-1E8F651E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6CC6B-DCC5-E9A7-6950-074A6213B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7F383-DF32-63AB-5E83-AED2D20AD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8B8C1-21D6-585B-DB82-13A5DD3A5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8BD80-CFF3-E1D7-8858-6005A89B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C60DC-5CCF-2CB3-91D6-17CDD549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341CF-DD60-8CAA-033C-5EBECEEA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C3B-1B92-CE2D-5484-43413AAA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27F25-AB92-39C3-4F74-005E8880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3FBE7-C71E-F494-A663-AEF95DF7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73629-4F72-ED16-155A-FA6A13C3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B9477-9C00-3AF4-85CD-4DA1044A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91ADE-6405-C44E-FDAF-D49712C5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D2F80-31FD-0BA3-8204-A1202535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C585-E301-ADFC-DEA9-34729F7D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96CC-FAC3-2312-C3AD-165C85C9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07C22-A232-4347-5F62-C1B8E6783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8F198-EC2E-1028-2C3B-64C58D6F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12BAD-4F96-3711-18C5-A00EA11C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7ACA-FAC8-326F-DF92-3A3ECC2B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7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F15B-F83C-0B45-E2AB-C32BF0C3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4AE92-BD8B-2437-C933-F2D20C680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0BB64-2E30-00EB-1B27-2AF0F43D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3666-1B96-9E06-640D-EFF185EC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CEA95-4CC0-EABA-7F29-96080C46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2239F-FB7C-D290-64FE-6B4988D2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AA7EC-93E5-DE9B-601C-D2BE0461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7F0A0-7DCE-5C21-4C12-3A8F5BE2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80BBE-5904-1064-5F5B-377157E4B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E3135-EFD5-4757-8DB1-C20A558A2C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87A3-8CB4-A52C-D4FD-5FBAF5128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5A34-30EA-02F8-56D3-854EADE9C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669B2-24DD-46B0-9C7A-C286E673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2E887-ECB3-85A8-3AA7-A2F3AD19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7" y="457200"/>
            <a:ext cx="11823603" cy="594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F400D-ACAE-6525-6E1E-0E86A3AD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837" y="3259239"/>
            <a:ext cx="3814916" cy="412802"/>
          </a:xfrm>
          <a:noFill/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By: </a:t>
            </a:r>
            <a:r>
              <a:rPr lang="en-US" sz="1800" dirty="0" err="1">
                <a:solidFill>
                  <a:schemeClr val="bg1"/>
                </a:solidFill>
              </a:rPr>
              <a:t>Fawzy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Ghazawy</a:t>
            </a:r>
            <a:r>
              <a:rPr lang="en-US" sz="1800" dirty="0">
                <a:solidFill>
                  <a:schemeClr val="bg1"/>
                </a:solidFill>
              </a:rPr>
              <a:t> &amp; Antonio </a:t>
            </a:r>
            <a:r>
              <a:rPr lang="en-US" sz="1800" dirty="0" err="1">
                <a:solidFill>
                  <a:schemeClr val="bg1"/>
                </a:solidFill>
              </a:rPr>
              <a:t>Makedsi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33FF-FA99-3602-633E-0D3DE92F3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895" y="1809878"/>
            <a:ext cx="3453580" cy="1655762"/>
          </a:xfrm>
        </p:spPr>
        <p:txBody>
          <a:bodyPr>
            <a:normAutofit fontScale="925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DELIVERY WEB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1AEB5-E33C-92AC-FC1C-D56CC9AC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7" y="67778"/>
            <a:ext cx="1648961" cy="1486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84CE26-F82C-3CDE-1668-2D99086940C2}"/>
              </a:ext>
            </a:extLst>
          </p:cNvPr>
          <p:cNvSpPr txBox="1"/>
          <p:nvPr/>
        </p:nvSpPr>
        <p:spPr>
          <a:xfrm>
            <a:off x="4160753" y="5377263"/>
            <a:ext cx="7724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Supervisor:  Dr. Zaher Merhi</a:t>
            </a:r>
          </a:p>
          <a:p>
            <a:r>
              <a:rPr lang="en-US" dirty="0">
                <a:solidFill>
                  <a:schemeClr val="bg1"/>
                </a:solidFill>
              </a:rPr>
              <a:t>Committee Member:  Dr. Milia Habib</a:t>
            </a:r>
          </a:p>
          <a:p>
            <a:r>
              <a:rPr lang="en-US" dirty="0">
                <a:solidFill>
                  <a:schemeClr val="bg1"/>
                </a:solidFill>
              </a:rPr>
              <a:t>Senior Project</a:t>
            </a:r>
          </a:p>
          <a:p>
            <a:r>
              <a:rPr lang="en-US" dirty="0">
                <a:solidFill>
                  <a:schemeClr val="bg1"/>
                </a:solidFill>
              </a:rPr>
              <a:t>School of Engineering: Department of Computer &amp; Communication Engineering </a:t>
            </a:r>
          </a:p>
        </p:txBody>
      </p:sp>
    </p:spTree>
    <p:extLst>
      <p:ext uri="{BB962C8B-B14F-4D97-AF65-F5344CB8AC3E}">
        <p14:creationId xmlns:p14="http://schemas.microsoft.com/office/powerpoint/2010/main" val="348150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7CEE84-5C5D-DD21-5BED-68CB285E0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599927"/>
              </p:ext>
            </p:extLst>
          </p:nvPr>
        </p:nvGraphicFramePr>
        <p:xfrm>
          <a:off x="238760" y="1076632"/>
          <a:ext cx="11714480" cy="546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41504E7-81DD-9FFC-DA15-FBC946FD76A6}"/>
              </a:ext>
            </a:extLst>
          </p:cNvPr>
          <p:cNvSpPr txBox="1">
            <a:spLocks/>
          </p:cNvSpPr>
          <p:nvPr/>
        </p:nvSpPr>
        <p:spPr>
          <a:xfrm>
            <a:off x="238760" y="235974"/>
            <a:ext cx="3472918" cy="840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Outline:</a:t>
            </a:r>
          </a:p>
        </p:txBody>
      </p:sp>
    </p:spTree>
    <p:extLst>
      <p:ext uri="{BB962C8B-B14F-4D97-AF65-F5344CB8AC3E}">
        <p14:creationId xmlns:p14="http://schemas.microsoft.com/office/powerpoint/2010/main" val="17437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21D948-2637-6EB0-A00C-66BD9B25D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7" y="457200"/>
            <a:ext cx="11823603" cy="59435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115FDD-497A-09B8-7AC3-C925E3CD9803}"/>
              </a:ext>
            </a:extLst>
          </p:cNvPr>
          <p:cNvSpPr txBox="1">
            <a:spLocks/>
          </p:cNvSpPr>
          <p:nvPr/>
        </p:nvSpPr>
        <p:spPr>
          <a:xfrm>
            <a:off x="714676" y="881336"/>
            <a:ext cx="10131425" cy="1456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Introduction: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9A0368-A554-265E-7518-822CA9C81B6D}"/>
              </a:ext>
            </a:extLst>
          </p:cNvPr>
          <p:cNvSpPr txBox="1">
            <a:spLocks/>
          </p:cNvSpPr>
          <p:nvPr/>
        </p:nvSpPr>
        <p:spPr>
          <a:xfrm>
            <a:off x="714677" y="2195316"/>
            <a:ext cx="10131425" cy="3649133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Delivery companies have spread by the growth of customers needs.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They are the linking relationship between one side customer and other half client.</a:t>
            </a:r>
          </a:p>
          <a:p>
            <a:r>
              <a:rPr lang="en-US" sz="1800" dirty="0">
                <a:solidFill>
                  <a:schemeClr val="bg1"/>
                </a:solidFill>
              </a:rPr>
              <a:t>Drivers takes all the orders to whenever the customers desire.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Managers monitor the progress of tasks</a:t>
            </a:r>
          </a:p>
        </p:txBody>
      </p:sp>
    </p:spTree>
    <p:extLst>
      <p:ext uri="{BB962C8B-B14F-4D97-AF65-F5344CB8AC3E}">
        <p14:creationId xmlns:p14="http://schemas.microsoft.com/office/powerpoint/2010/main" val="184342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D5734-57D4-77AD-BB48-F38AE070C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7" y="457200"/>
            <a:ext cx="11823603" cy="5943599"/>
          </a:xfrm>
          <a:prstGeom prst="rect">
            <a:avLst/>
          </a:prstGeom>
        </p:spPr>
      </p:pic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F0D37792-F617-E213-CB4B-8FFA73EAB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083675"/>
              </p:ext>
            </p:extLst>
          </p:nvPr>
        </p:nvGraphicFramePr>
        <p:xfrm>
          <a:off x="325120" y="1042711"/>
          <a:ext cx="11714480" cy="546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CB984FC-32D7-8735-8F76-70380E8AE7EA}"/>
              </a:ext>
            </a:extLst>
          </p:cNvPr>
          <p:cNvSpPr txBox="1">
            <a:spLocks/>
          </p:cNvSpPr>
          <p:nvPr/>
        </p:nvSpPr>
        <p:spPr>
          <a:xfrm>
            <a:off x="238760" y="235974"/>
            <a:ext cx="3472918" cy="840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Outline:</a:t>
            </a:r>
          </a:p>
        </p:txBody>
      </p:sp>
    </p:spTree>
    <p:extLst>
      <p:ext uri="{BB962C8B-B14F-4D97-AF65-F5344CB8AC3E}">
        <p14:creationId xmlns:p14="http://schemas.microsoft.com/office/powerpoint/2010/main" val="415797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594850E-AE3F-341C-C070-F16457762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7" y="457200"/>
            <a:ext cx="11823603" cy="594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4DF9F-2C6E-1D0C-45C3-D01A5471DC52}"/>
              </a:ext>
            </a:extLst>
          </p:cNvPr>
          <p:cNvSpPr txBox="1">
            <a:spLocks/>
          </p:cNvSpPr>
          <p:nvPr/>
        </p:nvSpPr>
        <p:spPr>
          <a:xfrm>
            <a:off x="635001" y="71120"/>
            <a:ext cx="10131425" cy="1456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Problem Statement: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47C0-969C-E81A-B1A9-7A518AEF59FC}"/>
              </a:ext>
            </a:extLst>
          </p:cNvPr>
          <p:cNvSpPr txBox="1">
            <a:spLocks/>
          </p:cNvSpPr>
          <p:nvPr/>
        </p:nvSpPr>
        <p:spPr>
          <a:xfrm>
            <a:off x="574041" y="1166707"/>
            <a:ext cx="5135879" cy="379137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Problems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loss of cargo either through piracy or corruption.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BA5C26-7016-490B-583E-CFC615243B65}"/>
              </a:ext>
            </a:extLst>
          </p:cNvPr>
          <p:cNvSpPr txBox="1">
            <a:spLocks/>
          </p:cNvSpPr>
          <p:nvPr/>
        </p:nvSpPr>
        <p:spPr>
          <a:xfrm>
            <a:off x="5572761" y="1156547"/>
            <a:ext cx="5135879" cy="379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bsence of trust between customer and company due to lack of communication.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255788-69FC-131A-56AE-F1939F228ECC}"/>
              </a:ext>
            </a:extLst>
          </p:cNvPr>
          <p:cNvSpPr txBox="1">
            <a:spLocks/>
          </p:cNvSpPr>
          <p:nvPr/>
        </p:nvSpPr>
        <p:spPr>
          <a:xfrm>
            <a:off x="3042921" y="4041987"/>
            <a:ext cx="5135879" cy="379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Economic crisis affecting the transportation and telecommunication sector.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10" descr="Protests spark after Lebanon bids to curb fuel smuggling｜Arab News Japan">
            <a:extLst>
              <a:ext uri="{FF2B5EF4-FFF2-40B4-BE49-F238E27FC236}">
                <a16:creationId xmlns:a16="http://schemas.microsoft.com/office/drawing/2014/main" id="{CF2357FC-320B-6E36-4FCB-D8E32118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" y="4781058"/>
            <a:ext cx="3286539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Mobile, no signal, service, signal icon - Download on Iconfinder">
            <a:extLst>
              <a:ext uri="{FF2B5EF4-FFF2-40B4-BE49-F238E27FC236}">
                <a16:creationId xmlns:a16="http://schemas.microsoft.com/office/drawing/2014/main" id="{9F659807-0CB0-954E-D45A-A7874B66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005" y="4453254"/>
            <a:ext cx="2404745" cy="24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4E1CFA-F2E9-DB93-7B04-1FC3BB928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2014008"/>
            <a:ext cx="2857500" cy="2076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1EA393-B11B-4F76-601B-728B78354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04" y="1983508"/>
            <a:ext cx="3220111" cy="1848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3C0D07-2D7F-4E49-44CD-A3522E6EE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06" y="4740841"/>
            <a:ext cx="3239214" cy="16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2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1CF74-1515-BFBC-55E8-5F8C4F776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7" y="457200"/>
            <a:ext cx="11823603" cy="594359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DC2E38AF-6EB3-4696-4E23-D98259F4B2F7}"/>
              </a:ext>
            </a:extLst>
          </p:cNvPr>
          <p:cNvSpPr txBox="1">
            <a:spLocks/>
          </p:cNvSpPr>
          <p:nvPr/>
        </p:nvSpPr>
        <p:spPr>
          <a:xfrm>
            <a:off x="3484607" y="1909903"/>
            <a:ext cx="9494954" cy="30381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Will the resolution of these problems lead to the success and growth of delivery companies?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ED23B4C-338B-C6D7-4857-D9CCC60AC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141001"/>
              </p:ext>
            </p:extLst>
          </p:nvPr>
        </p:nvGraphicFramePr>
        <p:xfrm>
          <a:off x="4273617" y="3679658"/>
          <a:ext cx="7680960" cy="160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03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7D894-9224-E19D-32D1-4EF2F487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7" y="457200"/>
            <a:ext cx="11823603" cy="594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B8AA2-F43A-1C9F-B907-154538188261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Objectives: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6B750C7-DC70-BCED-5AE2-CD892F4B1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13335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90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882A7-1ACB-4928-0C7C-142532BF6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7" y="457200"/>
            <a:ext cx="11823603" cy="59435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1CDB91-329F-E67C-C262-688E0758C4EB}"/>
              </a:ext>
            </a:extLst>
          </p:cNvPr>
          <p:cNvSpPr txBox="1">
            <a:spLocks/>
          </p:cNvSpPr>
          <p:nvPr/>
        </p:nvSpPr>
        <p:spPr>
          <a:xfrm>
            <a:off x="325120" y="270168"/>
            <a:ext cx="10131425" cy="1456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Outline: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3EB668E-F33E-9280-840C-A87135236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805063"/>
              </p:ext>
            </p:extLst>
          </p:nvPr>
        </p:nvGraphicFramePr>
        <p:xfrm>
          <a:off x="152400" y="1195493"/>
          <a:ext cx="11714480" cy="546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677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EFAA97-FE14-D6E5-1898-0D9BDFF3F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7" y="457200"/>
            <a:ext cx="11823603" cy="59435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C51D56-3F38-90CA-1C0B-E8F128DEB75D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Similar Systems: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D39BAC-614A-3E4B-8563-8E7D82ADF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854728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008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219</TotalTime>
  <Words>231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By: Fawzy Ghazawy &amp; Antonio Makedsi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 Fawzy Ghazawy &amp; Antonio Makedsi</dc:title>
  <dc:creator>User</dc:creator>
  <cp:lastModifiedBy>User</cp:lastModifiedBy>
  <cp:revision>18</cp:revision>
  <dcterms:created xsi:type="dcterms:W3CDTF">2023-05-29T17:06:24Z</dcterms:created>
  <dcterms:modified xsi:type="dcterms:W3CDTF">2023-05-29T20:46:23Z</dcterms:modified>
</cp:coreProperties>
</file>