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1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9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9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7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1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EA7B-7BA9-4306-8F78-B41430E4B17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01AA-49B7-422E-92AC-1D90C3DB1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5345"/>
              </p:ext>
            </p:extLst>
          </p:nvPr>
        </p:nvGraphicFramePr>
        <p:xfrm>
          <a:off x="-1" y="0"/>
          <a:ext cx="12192001" cy="911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944">
                  <a:extLst>
                    <a:ext uri="{9D8B030D-6E8A-4147-A177-3AD203B41FA5}">
                      <a16:colId xmlns:a16="http://schemas.microsoft.com/office/drawing/2014/main" val="792352031"/>
                    </a:ext>
                  </a:extLst>
                </a:gridCol>
                <a:gridCol w="1052457">
                  <a:extLst>
                    <a:ext uri="{9D8B030D-6E8A-4147-A177-3AD203B41FA5}">
                      <a16:colId xmlns:a16="http://schemas.microsoft.com/office/drawing/2014/main" val="18281009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82941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469729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11571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79432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910077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03400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573221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8480589"/>
                    </a:ext>
                  </a:extLst>
                </a:gridCol>
              </a:tblGrid>
              <a:tr h="171575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Task name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28/2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6/3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13/3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20/3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27/3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3/4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17/4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24/4</a:t>
                      </a: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45399"/>
                  </a:ext>
                </a:extLst>
              </a:tr>
              <a:tr h="27166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Welcome and project brief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 week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23133"/>
                  </a:ext>
                </a:extLst>
              </a:tr>
              <a:tr h="614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 user research and gather requirements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72423"/>
                  </a:ext>
                </a:extLst>
              </a:tr>
              <a:tr h="27166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Analysis of existing tools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84506"/>
                  </a:ext>
                </a:extLst>
              </a:tr>
              <a:tr h="50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project plan and timeline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10812"/>
                  </a:ext>
                </a:extLst>
              </a:tr>
              <a:tr h="50042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Diagrams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19685"/>
                  </a:ext>
                </a:extLst>
              </a:tr>
              <a:tr h="50042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Overview of certain protocols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45371"/>
                  </a:ext>
                </a:extLst>
              </a:tr>
              <a:tr h="50042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back-end functionality and database integration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15506"/>
                  </a:ext>
                </a:extLst>
              </a:tr>
              <a:tr h="3860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 interface and front-end functionality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257229"/>
                  </a:ext>
                </a:extLst>
              </a:tr>
              <a:tr h="38604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delivery tracking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07802"/>
                  </a:ext>
                </a:extLst>
              </a:tr>
              <a:tr h="15727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18570"/>
                  </a:ext>
                </a:extLst>
              </a:tr>
              <a:tr h="15727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91214"/>
                  </a:ext>
                </a:extLst>
              </a:tr>
              <a:tr h="157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 final testing and quality assurance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 week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4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4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2023-05-01T09:23:52Z</dcterms:created>
  <dcterms:modified xsi:type="dcterms:W3CDTF">2023-05-01T09:52:35Z</dcterms:modified>
</cp:coreProperties>
</file>