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  <p:sldMasterId id="2147483684" r:id="rId2"/>
  </p:sldMasterIdLst>
  <p:notesMasterIdLst>
    <p:notesMasterId r:id="rId37"/>
  </p:notesMasterIdLst>
  <p:handoutMasterIdLst>
    <p:handoutMasterId r:id="rId38"/>
  </p:handoutMasterIdLst>
  <p:sldIdLst>
    <p:sldId id="256" r:id="rId3"/>
    <p:sldId id="259" r:id="rId4"/>
    <p:sldId id="291" r:id="rId5"/>
    <p:sldId id="292" r:id="rId6"/>
    <p:sldId id="293" r:id="rId7"/>
    <p:sldId id="260" r:id="rId8"/>
    <p:sldId id="320" r:id="rId9"/>
    <p:sldId id="294" r:id="rId10"/>
    <p:sldId id="295" r:id="rId11"/>
    <p:sldId id="263" r:id="rId12"/>
    <p:sldId id="297" r:id="rId13"/>
    <p:sldId id="298" r:id="rId14"/>
    <p:sldId id="299" r:id="rId15"/>
    <p:sldId id="300" r:id="rId16"/>
    <p:sldId id="314" r:id="rId17"/>
    <p:sldId id="316" r:id="rId18"/>
    <p:sldId id="317" r:id="rId19"/>
    <p:sldId id="318" r:id="rId20"/>
    <p:sldId id="319" r:id="rId21"/>
    <p:sldId id="301" r:id="rId22"/>
    <p:sldId id="315" r:id="rId23"/>
    <p:sldId id="302" r:id="rId24"/>
    <p:sldId id="264" r:id="rId25"/>
    <p:sldId id="305" r:id="rId26"/>
    <p:sldId id="304" r:id="rId27"/>
    <p:sldId id="303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63C382-B97D-4C99-9F62-D7AACD07BE0B}">
  <a:tblStyle styleId="{CA63C382-B97D-4C99-9F62-D7AACD07BE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BBA11A-9BC3-4CF6-A7DB-619CA2C9900F}" type="doc">
      <dgm:prSet loTypeId="urn:microsoft.com/office/officeart/2005/8/layout/hProcess3" loCatId="process" qsTypeId="urn:microsoft.com/office/officeart/2005/8/quickstyle/simple4" qsCatId="simple" csTypeId="urn:microsoft.com/office/officeart/2005/8/colors/accent1_2" csCatId="accent1" phldr="1"/>
      <dgm:spPr/>
    </dgm:pt>
    <dgm:pt modelId="{259F4C9A-5F25-43B7-9AE3-8F43303FCC5F}">
      <dgm:prSet phldrT="[Text]"/>
      <dgm:spPr/>
      <dgm:t>
        <a:bodyPr/>
        <a:lstStyle/>
        <a:p>
          <a:r>
            <a:rPr lang="en-US" dirty="0">
              <a:solidFill>
                <a:schemeClr val="accent4"/>
              </a:solidFill>
            </a:rPr>
            <a:t>Well Yes</a:t>
          </a:r>
        </a:p>
      </dgm:t>
    </dgm:pt>
    <dgm:pt modelId="{9A640BEC-D350-42E5-A6A1-179A300550FE}" type="parTrans" cxnId="{DB7D5E71-BE19-474F-A1FA-06B45B02D7D0}">
      <dgm:prSet/>
      <dgm:spPr/>
      <dgm:t>
        <a:bodyPr/>
        <a:lstStyle/>
        <a:p>
          <a:endParaRPr lang="en-US"/>
        </a:p>
      </dgm:t>
    </dgm:pt>
    <dgm:pt modelId="{F2A8F8C5-87F0-444D-97C6-BB1394594053}" type="sibTrans" cxnId="{DB7D5E71-BE19-474F-A1FA-06B45B02D7D0}">
      <dgm:prSet/>
      <dgm:spPr/>
      <dgm:t>
        <a:bodyPr/>
        <a:lstStyle/>
        <a:p>
          <a:endParaRPr lang="en-US"/>
        </a:p>
      </dgm:t>
    </dgm:pt>
    <dgm:pt modelId="{3176D540-DB6E-4848-9B1F-9CF994E94331}" type="pres">
      <dgm:prSet presAssocID="{F3BBA11A-9BC3-4CF6-A7DB-619CA2C9900F}" presName="Name0" presStyleCnt="0">
        <dgm:presLayoutVars>
          <dgm:dir/>
          <dgm:animLvl val="lvl"/>
          <dgm:resizeHandles val="exact"/>
        </dgm:presLayoutVars>
      </dgm:prSet>
      <dgm:spPr/>
    </dgm:pt>
    <dgm:pt modelId="{78EF2F47-27CD-4A4F-A10B-F8BA22EC2A08}" type="pres">
      <dgm:prSet presAssocID="{F3BBA11A-9BC3-4CF6-A7DB-619CA2C9900F}" presName="dummy" presStyleCnt="0"/>
      <dgm:spPr/>
    </dgm:pt>
    <dgm:pt modelId="{F33EFAC4-D7C0-406C-8759-E255642E410F}" type="pres">
      <dgm:prSet presAssocID="{F3BBA11A-9BC3-4CF6-A7DB-619CA2C9900F}" presName="linH" presStyleCnt="0"/>
      <dgm:spPr/>
    </dgm:pt>
    <dgm:pt modelId="{329C3B8C-827D-4C5A-B22B-8EFA6D270BB2}" type="pres">
      <dgm:prSet presAssocID="{F3BBA11A-9BC3-4CF6-A7DB-619CA2C9900F}" presName="padding1" presStyleCnt="0"/>
      <dgm:spPr/>
    </dgm:pt>
    <dgm:pt modelId="{70AFE2A6-E526-41F2-ADBD-027E6828BF0E}" type="pres">
      <dgm:prSet presAssocID="{259F4C9A-5F25-43B7-9AE3-8F43303FCC5F}" presName="linV" presStyleCnt="0"/>
      <dgm:spPr/>
    </dgm:pt>
    <dgm:pt modelId="{10A8E5C3-14D7-4EF8-8A4C-BBC07FA23E8F}" type="pres">
      <dgm:prSet presAssocID="{259F4C9A-5F25-43B7-9AE3-8F43303FCC5F}" presName="spVertical1" presStyleCnt="0"/>
      <dgm:spPr/>
    </dgm:pt>
    <dgm:pt modelId="{2EBF7898-6DAA-490D-86B6-23211A134C3C}" type="pres">
      <dgm:prSet presAssocID="{259F4C9A-5F25-43B7-9AE3-8F43303FCC5F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17C98674-4E95-490A-AEDF-25AA7227FAA4}" type="pres">
      <dgm:prSet presAssocID="{259F4C9A-5F25-43B7-9AE3-8F43303FCC5F}" presName="spVertical2" presStyleCnt="0"/>
      <dgm:spPr/>
    </dgm:pt>
    <dgm:pt modelId="{A309BBBA-4465-4457-8083-5DD6DDC87DEE}" type="pres">
      <dgm:prSet presAssocID="{259F4C9A-5F25-43B7-9AE3-8F43303FCC5F}" presName="spVertical3" presStyleCnt="0"/>
      <dgm:spPr/>
    </dgm:pt>
    <dgm:pt modelId="{1F038D29-41BC-4301-A10D-2D8EED5E344B}" type="pres">
      <dgm:prSet presAssocID="{F3BBA11A-9BC3-4CF6-A7DB-619CA2C9900F}" presName="padding2" presStyleCnt="0"/>
      <dgm:spPr/>
    </dgm:pt>
    <dgm:pt modelId="{5E6C0A1C-DC54-4A45-85C8-3DD8CCCE2370}" type="pres">
      <dgm:prSet presAssocID="{F3BBA11A-9BC3-4CF6-A7DB-619CA2C9900F}" presName="negArrow" presStyleCnt="0"/>
      <dgm:spPr/>
    </dgm:pt>
    <dgm:pt modelId="{3F1534A3-1ABB-49A9-BFF0-1D19BB56D8BE}" type="pres">
      <dgm:prSet presAssocID="{F3BBA11A-9BC3-4CF6-A7DB-619CA2C9900F}" presName="backgroundArrow" presStyleLbl="node1" presStyleIdx="0" presStyleCnt="1" custLinFactNeighborX="14839" custLinFactNeighborY="16624"/>
      <dgm:spPr>
        <a:gradFill rotWithShape="0">
          <a:gsLst>
            <a:gs pos="0">
              <a:schemeClr val="accent1"/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</a:gradFill>
      </dgm:spPr>
    </dgm:pt>
  </dgm:ptLst>
  <dgm:cxnLst>
    <dgm:cxn modelId="{DB7D5E71-BE19-474F-A1FA-06B45B02D7D0}" srcId="{F3BBA11A-9BC3-4CF6-A7DB-619CA2C9900F}" destId="{259F4C9A-5F25-43B7-9AE3-8F43303FCC5F}" srcOrd="0" destOrd="0" parTransId="{9A640BEC-D350-42E5-A6A1-179A300550FE}" sibTransId="{F2A8F8C5-87F0-444D-97C6-BB1394594053}"/>
    <dgm:cxn modelId="{23494EA9-2637-4731-B50C-A99633ABEBC4}" type="presOf" srcId="{F3BBA11A-9BC3-4CF6-A7DB-619CA2C9900F}" destId="{3176D540-DB6E-4848-9B1F-9CF994E94331}" srcOrd="0" destOrd="0" presId="urn:microsoft.com/office/officeart/2005/8/layout/hProcess3"/>
    <dgm:cxn modelId="{717B26E1-F1CB-4E86-A762-CC2039F9BFF1}" type="presOf" srcId="{259F4C9A-5F25-43B7-9AE3-8F43303FCC5F}" destId="{2EBF7898-6DAA-490D-86B6-23211A134C3C}" srcOrd="0" destOrd="0" presId="urn:microsoft.com/office/officeart/2005/8/layout/hProcess3"/>
    <dgm:cxn modelId="{0A98FD7D-7DBE-495B-94A7-E848EC3A1CD3}" type="presParOf" srcId="{3176D540-DB6E-4848-9B1F-9CF994E94331}" destId="{78EF2F47-27CD-4A4F-A10B-F8BA22EC2A08}" srcOrd="0" destOrd="0" presId="urn:microsoft.com/office/officeart/2005/8/layout/hProcess3"/>
    <dgm:cxn modelId="{CBEA5C38-BC0F-4B8E-8314-C94FCE8F0334}" type="presParOf" srcId="{3176D540-DB6E-4848-9B1F-9CF994E94331}" destId="{F33EFAC4-D7C0-406C-8759-E255642E410F}" srcOrd="1" destOrd="0" presId="urn:microsoft.com/office/officeart/2005/8/layout/hProcess3"/>
    <dgm:cxn modelId="{C9B2DC1E-E596-44BD-A6E4-0499DE1FB62B}" type="presParOf" srcId="{F33EFAC4-D7C0-406C-8759-E255642E410F}" destId="{329C3B8C-827D-4C5A-B22B-8EFA6D270BB2}" srcOrd="0" destOrd="0" presId="urn:microsoft.com/office/officeart/2005/8/layout/hProcess3"/>
    <dgm:cxn modelId="{05DCBE6B-2F34-4DFA-AE69-BD78E78811CF}" type="presParOf" srcId="{F33EFAC4-D7C0-406C-8759-E255642E410F}" destId="{70AFE2A6-E526-41F2-ADBD-027E6828BF0E}" srcOrd="1" destOrd="0" presId="urn:microsoft.com/office/officeart/2005/8/layout/hProcess3"/>
    <dgm:cxn modelId="{78546811-C640-433F-82E7-E5CFB0C4C2F1}" type="presParOf" srcId="{70AFE2A6-E526-41F2-ADBD-027E6828BF0E}" destId="{10A8E5C3-14D7-4EF8-8A4C-BBC07FA23E8F}" srcOrd="0" destOrd="0" presId="urn:microsoft.com/office/officeart/2005/8/layout/hProcess3"/>
    <dgm:cxn modelId="{9CDA5965-0CF6-489C-A0FE-4F054950CC7A}" type="presParOf" srcId="{70AFE2A6-E526-41F2-ADBD-027E6828BF0E}" destId="{2EBF7898-6DAA-490D-86B6-23211A134C3C}" srcOrd="1" destOrd="0" presId="urn:microsoft.com/office/officeart/2005/8/layout/hProcess3"/>
    <dgm:cxn modelId="{DCA18B6A-9435-4FC8-9138-CE6C0899B9B9}" type="presParOf" srcId="{70AFE2A6-E526-41F2-ADBD-027E6828BF0E}" destId="{17C98674-4E95-490A-AEDF-25AA7227FAA4}" srcOrd="2" destOrd="0" presId="urn:microsoft.com/office/officeart/2005/8/layout/hProcess3"/>
    <dgm:cxn modelId="{5B49C6B8-BBC3-43CA-8F64-3BC825C1ADBD}" type="presParOf" srcId="{70AFE2A6-E526-41F2-ADBD-027E6828BF0E}" destId="{A309BBBA-4465-4457-8083-5DD6DDC87DEE}" srcOrd="3" destOrd="0" presId="urn:microsoft.com/office/officeart/2005/8/layout/hProcess3"/>
    <dgm:cxn modelId="{2721D7D2-0D52-4019-B0D4-5F0D21D0B111}" type="presParOf" srcId="{F33EFAC4-D7C0-406C-8759-E255642E410F}" destId="{1F038D29-41BC-4301-A10D-2D8EED5E344B}" srcOrd="2" destOrd="0" presId="urn:microsoft.com/office/officeart/2005/8/layout/hProcess3"/>
    <dgm:cxn modelId="{A56F5598-AA82-4C06-B59A-BD3E91BBD716}" type="presParOf" srcId="{F33EFAC4-D7C0-406C-8759-E255642E410F}" destId="{5E6C0A1C-DC54-4A45-85C8-3DD8CCCE2370}" srcOrd="3" destOrd="0" presId="urn:microsoft.com/office/officeart/2005/8/layout/hProcess3"/>
    <dgm:cxn modelId="{BB7EEE61-1019-4A7B-8C90-9DE7CC0009A7}" type="presParOf" srcId="{F33EFAC4-D7C0-406C-8759-E255642E410F}" destId="{3F1534A3-1ABB-49A9-BFF0-1D19BB56D8BE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D61F6D-256D-4E51-904A-693625B67913}" type="doc">
      <dgm:prSet loTypeId="urn:microsoft.com/office/officeart/2008/layout/IncreasingCircleProcess" loCatId="process" qsTypeId="urn:microsoft.com/office/officeart/2005/8/quickstyle/simple1" qsCatId="simple" csTypeId="urn:microsoft.com/office/officeart/2005/8/colors/accent1_2" csCatId="accent1" phldr="1"/>
      <dgm:spPr/>
    </dgm:pt>
    <dgm:pt modelId="{0E594605-18B0-4ED8-9673-16799202C513}">
      <dgm:prSet phldrT="[Text]"/>
      <dgm:spPr/>
      <dgm:t>
        <a:bodyPr/>
        <a:lstStyle/>
        <a:p>
          <a:r>
            <a:rPr lang="en-US" dirty="0"/>
            <a:t>Let’s head to the demo</a:t>
          </a:r>
        </a:p>
      </dgm:t>
    </dgm:pt>
    <dgm:pt modelId="{C26D6AB5-6BF9-468F-8E36-F6A2BBBC06AB}" type="parTrans" cxnId="{3E56C88E-3317-4959-8757-2387B15EDF5C}">
      <dgm:prSet/>
      <dgm:spPr/>
      <dgm:t>
        <a:bodyPr/>
        <a:lstStyle/>
        <a:p>
          <a:endParaRPr lang="en-US"/>
        </a:p>
      </dgm:t>
    </dgm:pt>
    <dgm:pt modelId="{F3839B5A-A134-4913-BE02-7179AD15E122}" type="sibTrans" cxnId="{3E56C88E-3317-4959-8757-2387B15EDF5C}">
      <dgm:prSet/>
      <dgm:spPr/>
      <dgm:t>
        <a:bodyPr/>
        <a:lstStyle/>
        <a:p>
          <a:endParaRPr lang="en-US"/>
        </a:p>
      </dgm:t>
    </dgm:pt>
    <dgm:pt modelId="{0CB54A06-2ABB-4154-93E8-87A763D53FCD}" type="pres">
      <dgm:prSet presAssocID="{4CD61F6D-256D-4E51-904A-693625B67913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7C125C86-F7B4-44BC-8239-959E0E9DDBA5}" type="pres">
      <dgm:prSet presAssocID="{0E594605-18B0-4ED8-9673-16799202C513}" presName="composite" presStyleCnt="0"/>
      <dgm:spPr/>
    </dgm:pt>
    <dgm:pt modelId="{0CEBC46D-0F51-4068-9FE8-6426B3F20B6E}" type="pres">
      <dgm:prSet presAssocID="{0E594605-18B0-4ED8-9673-16799202C513}" presName="BackAccent" presStyleLbl="bgShp" presStyleIdx="0" presStyleCnt="1"/>
      <dgm:spPr/>
    </dgm:pt>
    <dgm:pt modelId="{6B60B3DC-9B54-40C2-A259-152AD171CDAE}" type="pres">
      <dgm:prSet presAssocID="{0E594605-18B0-4ED8-9673-16799202C513}" presName="Accent" presStyleLbl="alignNode1" presStyleIdx="0" presStyleCnt="1"/>
      <dgm:spPr/>
    </dgm:pt>
    <dgm:pt modelId="{F142DF49-A26E-46C8-A488-5927B4A14ACB}" type="pres">
      <dgm:prSet presAssocID="{0E594605-18B0-4ED8-9673-16799202C513}" presName="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171328E6-7EE3-4BBF-8470-2524A3D76097}" type="pres">
      <dgm:prSet presAssocID="{0E594605-18B0-4ED8-9673-16799202C513}" presName="Parent" presStyleLbl="revTx" presStyleIdx="0" presStyleCnt="1">
        <dgm:presLayoutVars>
          <dgm:chMax val="1"/>
          <dgm:chPref val="1"/>
          <dgm:bulletEnabled val="1"/>
        </dgm:presLayoutVars>
      </dgm:prSet>
      <dgm:spPr/>
    </dgm:pt>
  </dgm:ptLst>
  <dgm:cxnLst>
    <dgm:cxn modelId="{A817C308-1031-418E-AD01-3A20A373D75D}" type="presOf" srcId="{0E594605-18B0-4ED8-9673-16799202C513}" destId="{171328E6-7EE3-4BBF-8470-2524A3D76097}" srcOrd="0" destOrd="0" presId="urn:microsoft.com/office/officeart/2008/layout/IncreasingCircleProcess"/>
    <dgm:cxn modelId="{3E56C88E-3317-4959-8757-2387B15EDF5C}" srcId="{4CD61F6D-256D-4E51-904A-693625B67913}" destId="{0E594605-18B0-4ED8-9673-16799202C513}" srcOrd="0" destOrd="0" parTransId="{C26D6AB5-6BF9-468F-8E36-F6A2BBBC06AB}" sibTransId="{F3839B5A-A134-4913-BE02-7179AD15E122}"/>
    <dgm:cxn modelId="{EB0282FF-AEE1-4DBB-ADF5-73D637D6E6A7}" type="presOf" srcId="{4CD61F6D-256D-4E51-904A-693625B67913}" destId="{0CB54A06-2ABB-4154-93E8-87A763D53FCD}" srcOrd="0" destOrd="0" presId="urn:microsoft.com/office/officeart/2008/layout/IncreasingCircleProcess"/>
    <dgm:cxn modelId="{B2593155-9178-4AC5-96E9-38DA3554E8F8}" type="presParOf" srcId="{0CB54A06-2ABB-4154-93E8-87A763D53FCD}" destId="{7C125C86-F7B4-44BC-8239-959E0E9DDBA5}" srcOrd="0" destOrd="0" presId="urn:microsoft.com/office/officeart/2008/layout/IncreasingCircleProcess"/>
    <dgm:cxn modelId="{885BB5B2-6349-4696-9D47-8B4E2228EB18}" type="presParOf" srcId="{7C125C86-F7B4-44BC-8239-959E0E9DDBA5}" destId="{0CEBC46D-0F51-4068-9FE8-6426B3F20B6E}" srcOrd="0" destOrd="0" presId="urn:microsoft.com/office/officeart/2008/layout/IncreasingCircleProcess"/>
    <dgm:cxn modelId="{A0274968-36AF-479B-9E14-289A6DBEAB7D}" type="presParOf" srcId="{7C125C86-F7B4-44BC-8239-959E0E9DDBA5}" destId="{6B60B3DC-9B54-40C2-A259-152AD171CDAE}" srcOrd="1" destOrd="0" presId="urn:microsoft.com/office/officeart/2008/layout/IncreasingCircleProcess"/>
    <dgm:cxn modelId="{87020326-DD48-4329-A90E-216E82D7E5BD}" type="presParOf" srcId="{7C125C86-F7B4-44BC-8239-959E0E9DDBA5}" destId="{F142DF49-A26E-46C8-A488-5927B4A14ACB}" srcOrd="2" destOrd="0" presId="urn:microsoft.com/office/officeart/2008/layout/IncreasingCircleProcess"/>
    <dgm:cxn modelId="{8E69BFBE-FB03-4311-A634-A5F5CB3D1BF8}" type="presParOf" srcId="{7C125C86-F7B4-44BC-8239-959E0E9DDBA5}" destId="{171328E6-7EE3-4BBF-8470-2524A3D76097}" srcOrd="3" destOrd="0" presId="urn:microsoft.com/office/officeart/2008/layout/IncreasingCircleProcess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1534A3-1ABB-49A9-BFF0-1D19BB56D8BE}">
      <dsp:nvSpPr>
        <dsp:cNvPr id="0" name=""/>
        <dsp:cNvSpPr/>
      </dsp:nvSpPr>
      <dsp:spPr>
        <a:xfrm>
          <a:off x="0" y="12261"/>
          <a:ext cx="5244029" cy="1296000"/>
        </a:xfrm>
        <a:prstGeom prst="rightArrow">
          <a:avLst/>
        </a:prstGeom>
        <a:gradFill rotWithShape="0">
          <a:gsLst>
            <a:gs pos="0">
              <a:schemeClr val="accent1"/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BF7898-6DAA-490D-86B6-23211A134C3C}">
      <dsp:nvSpPr>
        <dsp:cNvPr id="0" name=""/>
        <dsp:cNvSpPr/>
      </dsp:nvSpPr>
      <dsp:spPr>
        <a:xfrm>
          <a:off x="420618" y="330130"/>
          <a:ext cx="4496345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2880" rIns="0" bIns="1828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accent4"/>
              </a:solidFill>
            </a:rPr>
            <a:t>Well Yes</a:t>
          </a:r>
        </a:p>
      </dsp:txBody>
      <dsp:txXfrm>
        <a:off x="420618" y="330130"/>
        <a:ext cx="4496345" cy="648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EBC46D-0F51-4068-9FE8-6426B3F20B6E}">
      <dsp:nvSpPr>
        <dsp:cNvPr id="0" name=""/>
        <dsp:cNvSpPr/>
      </dsp:nvSpPr>
      <dsp:spPr>
        <a:xfrm>
          <a:off x="1422399" y="0"/>
          <a:ext cx="780288" cy="78028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60B3DC-9B54-40C2-A259-152AD171CDAE}">
      <dsp:nvSpPr>
        <dsp:cNvPr id="0" name=""/>
        <dsp:cNvSpPr/>
      </dsp:nvSpPr>
      <dsp:spPr>
        <a:xfrm>
          <a:off x="1500428" y="78028"/>
          <a:ext cx="624230" cy="624230"/>
        </a:xfrm>
        <a:prstGeom prst="chord">
          <a:avLst>
            <a:gd name="adj1" fmla="val 162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1328E6-7EE3-4BBF-8470-2524A3D76097}">
      <dsp:nvSpPr>
        <dsp:cNvPr id="0" name=""/>
        <dsp:cNvSpPr/>
      </dsp:nvSpPr>
      <dsp:spPr>
        <a:xfrm>
          <a:off x="2365248" y="0"/>
          <a:ext cx="2308352" cy="780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Let’s head to the demo</a:t>
          </a:r>
        </a:p>
      </dsp:txBody>
      <dsp:txXfrm>
        <a:off x="2365248" y="0"/>
        <a:ext cx="2308352" cy="7802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928C3FA-5F27-C3C8-FEBC-F50E6871D9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BA6AC2-40EE-6410-31F6-E6B81510DC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DF150-B13C-4455-84AE-88B08FBCE785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88E80-5B80-4AF0-E5C1-96023558B1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29D8A2-5B97-4842-C1F7-02E4F9E51F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85485-709F-4FD2-84CC-144713293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0590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f46a57244e_0_3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f46a57244e_0_3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8" name="Google Shape;2688;gf46a57244e_0_7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9" name="Google Shape;2689;gf46a57244e_0_7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8222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8" name="Google Shape;2688;gf46a57244e_0_7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9" name="Google Shape;2689;gf46a57244e_0_7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5745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f46a57244e_0_7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f46a57244e_0_7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gf46a57244e_0_7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6" name="Google Shape;1126;gf46a57244e_0_7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f46a57244e_0_7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f46a57244e_0_7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f46a57244e_0_7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f46a57244e_0_7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63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gf46a57244e_0_7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2" name="Google Shape;1442;gf46a57244e_0_7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8" name="Google Shape;2688;gf46a57244e_0_7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9" name="Google Shape;2689;gf46a57244e_0_7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5376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8" name="Google Shape;2688;gf46a57244e_0_7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9" name="Google Shape;2689;gf46a57244e_0_7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6611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8" name="Google Shape;2688;gf46a57244e_0_7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9" name="Google Shape;2689;gf46a57244e_0_7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564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96250" y="1391250"/>
            <a:ext cx="73176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2500" y="3647550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 hasCustomPrompt="1"/>
          </p:nvPr>
        </p:nvSpPr>
        <p:spPr>
          <a:xfrm>
            <a:off x="720000" y="11496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2" name="Google Shape;42;p13"/>
          <p:cNvSpPr txBox="1">
            <a:spLocks noGrp="1"/>
          </p:cNvSpPr>
          <p:nvPr>
            <p:ph type="subTitle" idx="1"/>
          </p:nvPr>
        </p:nvSpPr>
        <p:spPr>
          <a:xfrm>
            <a:off x="720000" y="2382311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title" idx="2" hasCustomPrompt="1"/>
          </p:nvPr>
        </p:nvSpPr>
        <p:spPr>
          <a:xfrm>
            <a:off x="3403800" y="11496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3"/>
          </p:nvPr>
        </p:nvSpPr>
        <p:spPr>
          <a:xfrm>
            <a:off x="3403800" y="2382311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title" idx="4" hasCustomPrompt="1"/>
          </p:nvPr>
        </p:nvSpPr>
        <p:spPr>
          <a:xfrm>
            <a:off x="6087600" y="11496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5"/>
          </p:nvPr>
        </p:nvSpPr>
        <p:spPr>
          <a:xfrm>
            <a:off x="6087600" y="2382311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28671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7"/>
          </p:nvPr>
        </p:nvSpPr>
        <p:spPr>
          <a:xfrm>
            <a:off x="720000" y="4121128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8" hasCustomPrompt="1"/>
          </p:nvPr>
        </p:nvSpPr>
        <p:spPr>
          <a:xfrm>
            <a:off x="3403800" y="28671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9"/>
          </p:nvPr>
        </p:nvSpPr>
        <p:spPr>
          <a:xfrm>
            <a:off x="3403800" y="4121128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13" hasCustomPrompt="1"/>
          </p:nvPr>
        </p:nvSpPr>
        <p:spPr>
          <a:xfrm>
            <a:off x="6087600" y="28671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4"/>
          </p:nvPr>
        </p:nvSpPr>
        <p:spPr>
          <a:xfrm>
            <a:off x="6087600" y="4121128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15"/>
          </p:nvPr>
        </p:nvSpPr>
        <p:spPr>
          <a:xfrm>
            <a:off x="720000" y="544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6"/>
          </p:nvPr>
        </p:nvSpPr>
        <p:spPr>
          <a:xfrm>
            <a:off x="715100" y="1671350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7"/>
          </p:nvPr>
        </p:nvSpPr>
        <p:spPr>
          <a:xfrm>
            <a:off x="3403800" y="1671350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8"/>
          </p:nvPr>
        </p:nvSpPr>
        <p:spPr>
          <a:xfrm>
            <a:off x="6092500" y="1671350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9"/>
          </p:nvPr>
        </p:nvSpPr>
        <p:spPr>
          <a:xfrm>
            <a:off x="715100" y="340562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20"/>
          </p:nvPr>
        </p:nvSpPr>
        <p:spPr>
          <a:xfrm>
            <a:off x="3403800" y="340562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21"/>
          </p:nvPr>
        </p:nvSpPr>
        <p:spPr>
          <a:xfrm>
            <a:off x="6092500" y="340562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2290025" y="2928400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1458125" y="1188100"/>
            <a:ext cx="62277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720000" y="1302500"/>
            <a:ext cx="2907600" cy="13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subTitle" idx="1"/>
          </p:nvPr>
        </p:nvSpPr>
        <p:spPr>
          <a:xfrm>
            <a:off x="7200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ubTitle" idx="2"/>
          </p:nvPr>
        </p:nvSpPr>
        <p:spPr>
          <a:xfrm>
            <a:off x="7200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ubTitle" idx="3"/>
          </p:nvPr>
        </p:nvSpPr>
        <p:spPr>
          <a:xfrm>
            <a:off x="34038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subTitle" idx="4"/>
          </p:nvPr>
        </p:nvSpPr>
        <p:spPr>
          <a:xfrm>
            <a:off x="60876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ubTitle" idx="5"/>
          </p:nvPr>
        </p:nvSpPr>
        <p:spPr>
          <a:xfrm>
            <a:off x="34038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6"/>
          </p:nvPr>
        </p:nvSpPr>
        <p:spPr>
          <a:xfrm>
            <a:off x="60876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ubTitle" idx="1"/>
          </p:nvPr>
        </p:nvSpPr>
        <p:spPr>
          <a:xfrm>
            <a:off x="7200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ubTitle" idx="2"/>
          </p:nvPr>
        </p:nvSpPr>
        <p:spPr>
          <a:xfrm>
            <a:off x="7200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ubTitle" idx="3"/>
          </p:nvPr>
        </p:nvSpPr>
        <p:spPr>
          <a:xfrm>
            <a:off x="34038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4"/>
          </p:nvPr>
        </p:nvSpPr>
        <p:spPr>
          <a:xfrm>
            <a:off x="60876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5"/>
          </p:nvPr>
        </p:nvSpPr>
        <p:spPr>
          <a:xfrm>
            <a:off x="34038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6"/>
          </p:nvPr>
        </p:nvSpPr>
        <p:spPr>
          <a:xfrm>
            <a:off x="60876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subTitle" idx="1"/>
          </p:nvPr>
        </p:nvSpPr>
        <p:spPr>
          <a:xfrm>
            <a:off x="1195875" y="1555975"/>
            <a:ext cx="28671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subTitle" idx="2"/>
          </p:nvPr>
        </p:nvSpPr>
        <p:spPr>
          <a:xfrm>
            <a:off x="1195863" y="2269375"/>
            <a:ext cx="2867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ubTitle" idx="3"/>
          </p:nvPr>
        </p:nvSpPr>
        <p:spPr>
          <a:xfrm>
            <a:off x="5081043" y="2269375"/>
            <a:ext cx="2867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ubTitle" idx="4"/>
          </p:nvPr>
        </p:nvSpPr>
        <p:spPr>
          <a:xfrm>
            <a:off x="1195863" y="3659300"/>
            <a:ext cx="2867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ubTitle" idx="5"/>
          </p:nvPr>
        </p:nvSpPr>
        <p:spPr>
          <a:xfrm>
            <a:off x="5081043" y="3659300"/>
            <a:ext cx="2867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ubTitle" idx="6"/>
          </p:nvPr>
        </p:nvSpPr>
        <p:spPr>
          <a:xfrm>
            <a:off x="1195875" y="2945900"/>
            <a:ext cx="28671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ubTitle" idx="7"/>
          </p:nvPr>
        </p:nvSpPr>
        <p:spPr>
          <a:xfrm>
            <a:off x="5081050" y="1555975"/>
            <a:ext cx="28671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8"/>
          </p:nvPr>
        </p:nvSpPr>
        <p:spPr>
          <a:xfrm>
            <a:off x="5081050" y="2945900"/>
            <a:ext cx="28671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ubTitle" idx="1"/>
          </p:nvPr>
        </p:nvSpPr>
        <p:spPr>
          <a:xfrm>
            <a:off x="720000" y="219648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ubTitle" idx="2"/>
          </p:nvPr>
        </p:nvSpPr>
        <p:spPr>
          <a:xfrm>
            <a:off x="3403800" y="219648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ubTitle" idx="3"/>
          </p:nvPr>
        </p:nvSpPr>
        <p:spPr>
          <a:xfrm>
            <a:off x="6087600" y="219648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subTitle" idx="4"/>
          </p:nvPr>
        </p:nvSpPr>
        <p:spPr>
          <a:xfrm>
            <a:off x="720000" y="3851103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ubTitle" idx="5"/>
          </p:nvPr>
        </p:nvSpPr>
        <p:spPr>
          <a:xfrm>
            <a:off x="3403800" y="3851103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ubTitle" idx="6"/>
          </p:nvPr>
        </p:nvSpPr>
        <p:spPr>
          <a:xfrm>
            <a:off x="6087600" y="3851103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7"/>
          </p:nvPr>
        </p:nvSpPr>
        <p:spPr>
          <a:xfrm>
            <a:off x="715100" y="148552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ubTitle" idx="8"/>
          </p:nvPr>
        </p:nvSpPr>
        <p:spPr>
          <a:xfrm>
            <a:off x="3403800" y="148552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9"/>
          </p:nvPr>
        </p:nvSpPr>
        <p:spPr>
          <a:xfrm>
            <a:off x="6092500" y="148552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ubTitle" idx="13"/>
          </p:nvPr>
        </p:nvSpPr>
        <p:spPr>
          <a:xfrm>
            <a:off x="715100" y="3135600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14"/>
          </p:nvPr>
        </p:nvSpPr>
        <p:spPr>
          <a:xfrm>
            <a:off x="3403800" y="3135600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subTitle" idx="15"/>
          </p:nvPr>
        </p:nvSpPr>
        <p:spPr>
          <a:xfrm>
            <a:off x="6092500" y="3135600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 hasCustomPrompt="1"/>
          </p:nvPr>
        </p:nvSpPr>
        <p:spPr>
          <a:xfrm>
            <a:off x="1284000" y="540000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4" name="Google Shape;114;p21"/>
          <p:cNvSpPr txBox="1">
            <a:spLocks noGrp="1"/>
          </p:cNvSpPr>
          <p:nvPr>
            <p:ph type="subTitle" idx="1"/>
          </p:nvPr>
        </p:nvSpPr>
        <p:spPr>
          <a:xfrm>
            <a:off x="1284000" y="1246025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title" idx="2" hasCustomPrompt="1"/>
          </p:nvPr>
        </p:nvSpPr>
        <p:spPr>
          <a:xfrm>
            <a:off x="1284000" y="1996138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6" name="Google Shape;116;p21"/>
          <p:cNvSpPr txBox="1">
            <a:spLocks noGrp="1"/>
          </p:cNvSpPr>
          <p:nvPr>
            <p:ph type="subTitle" idx="3"/>
          </p:nvPr>
        </p:nvSpPr>
        <p:spPr>
          <a:xfrm>
            <a:off x="1284000" y="2702163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title" idx="4" hasCustomPrompt="1"/>
          </p:nvPr>
        </p:nvSpPr>
        <p:spPr>
          <a:xfrm>
            <a:off x="1284000" y="3452288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8" name="Google Shape;118;p21"/>
          <p:cNvSpPr txBox="1">
            <a:spLocks noGrp="1"/>
          </p:cNvSpPr>
          <p:nvPr>
            <p:ph type="subTitle" idx="5"/>
          </p:nvPr>
        </p:nvSpPr>
        <p:spPr>
          <a:xfrm>
            <a:off x="1284000" y="4158313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LANK_1_1_1_1_1_1_3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 hasCustomPrompt="1"/>
          </p:nvPr>
        </p:nvSpPr>
        <p:spPr>
          <a:xfrm>
            <a:off x="715100" y="2090900"/>
            <a:ext cx="20856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1" name="Google Shape;121;p22"/>
          <p:cNvSpPr txBox="1">
            <a:spLocks noGrp="1"/>
          </p:cNvSpPr>
          <p:nvPr>
            <p:ph type="subTitle" idx="1"/>
          </p:nvPr>
        </p:nvSpPr>
        <p:spPr>
          <a:xfrm>
            <a:off x="715100" y="2796927"/>
            <a:ext cx="20856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title" idx="2" hasCustomPrompt="1"/>
          </p:nvPr>
        </p:nvSpPr>
        <p:spPr>
          <a:xfrm>
            <a:off x="3529188" y="2090905"/>
            <a:ext cx="20856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3" name="Google Shape;123;p22"/>
          <p:cNvSpPr txBox="1">
            <a:spLocks noGrp="1"/>
          </p:cNvSpPr>
          <p:nvPr>
            <p:ph type="subTitle" idx="3"/>
          </p:nvPr>
        </p:nvSpPr>
        <p:spPr>
          <a:xfrm>
            <a:off x="3529188" y="2796932"/>
            <a:ext cx="20856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title" idx="4" hasCustomPrompt="1"/>
          </p:nvPr>
        </p:nvSpPr>
        <p:spPr>
          <a:xfrm>
            <a:off x="6343300" y="2090897"/>
            <a:ext cx="20856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5" name="Google Shape;125;p22"/>
          <p:cNvSpPr txBox="1">
            <a:spLocks noGrp="1"/>
          </p:cNvSpPr>
          <p:nvPr>
            <p:ph type="subTitle" idx="5"/>
          </p:nvPr>
        </p:nvSpPr>
        <p:spPr>
          <a:xfrm>
            <a:off x="6343300" y="2796925"/>
            <a:ext cx="20856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ctrTitle"/>
          </p:nvPr>
        </p:nvSpPr>
        <p:spPr>
          <a:xfrm>
            <a:off x="2429925" y="535000"/>
            <a:ext cx="4284000" cy="15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subTitle" idx="1"/>
          </p:nvPr>
        </p:nvSpPr>
        <p:spPr>
          <a:xfrm>
            <a:off x="2425050" y="2280800"/>
            <a:ext cx="4293900" cy="12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3"/>
          <p:cNvSpPr txBox="1"/>
          <p:nvPr/>
        </p:nvSpPr>
        <p:spPr>
          <a:xfrm>
            <a:off x="2779275" y="3514700"/>
            <a:ext cx="35853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CREDITS:</a:t>
            </a:r>
            <a:r>
              <a:rPr lang="en" sz="11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This presentation template was created by </a:t>
            </a:r>
            <a:r>
              <a:rPr lang="en" sz="1100" b="1">
                <a:solidFill>
                  <a:srgbClr val="000000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,</a:t>
            </a:r>
            <a:r>
              <a:rPr lang="en" sz="11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including icons by </a:t>
            </a:r>
            <a:r>
              <a:rPr lang="en" sz="1100" b="1">
                <a:solidFill>
                  <a:srgbClr val="000000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,</a:t>
            </a:r>
            <a:r>
              <a:rPr lang="en" sz="11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and infographics &amp; images by </a:t>
            </a:r>
            <a:r>
              <a:rPr lang="en" sz="1100" b="1">
                <a:solidFill>
                  <a:srgbClr val="000000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26"/>
          <p:cNvGrpSpPr/>
          <p:nvPr/>
        </p:nvGrpSpPr>
        <p:grpSpPr>
          <a:xfrm>
            <a:off x="1376525" y="-1521150"/>
            <a:ext cx="7767703" cy="3383025"/>
            <a:chOff x="24125" y="294775"/>
            <a:chExt cx="7767703" cy="3383025"/>
          </a:xfrm>
        </p:grpSpPr>
        <p:sp>
          <p:nvSpPr>
            <p:cNvPr id="136" name="Google Shape;136;p26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6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6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6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6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6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6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6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6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6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6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6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6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6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6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6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6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6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6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6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6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6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6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6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26"/>
          <p:cNvGrpSpPr/>
          <p:nvPr/>
        </p:nvGrpSpPr>
        <p:grpSpPr>
          <a:xfrm>
            <a:off x="368162" y="1909134"/>
            <a:ext cx="352280" cy="353863"/>
            <a:chOff x="1448125" y="1450525"/>
            <a:chExt cx="133500" cy="134100"/>
          </a:xfrm>
        </p:grpSpPr>
        <p:sp>
          <p:nvSpPr>
            <p:cNvPr id="231" name="Google Shape;231;p26"/>
            <p:cNvSpPr/>
            <p:nvPr/>
          </p:nvSpPr>
          <p:spPr>
            <a:xfrm>
              <a:off x="1448125" y="1450525"/>
              <a:ext cx="133500" cy="134100"/>
            </a:xfrm>
            <a:custGeom>
              <a:avLst/>
              <a:gdLst/>
              <a:ahLst/>
              <a:cxnLst/>
              <a:rect l="l" t="t" r="r" b="b"/>
              <a:pathLst>
                <a:path w="5340" h="5364" extrusionOk="0">
                  <a:moveTo>
                    <a:pt x="2457" y="1"/>
                  </a:moveTo>
                  <a:lnTo>
                    <a:pt x="2256" y="452"/>
                  </a:lnTo>
                  <a:cubicBezTo>
                    <a:pt x="2056" y="502"/>
                    <a:pt x="1855" y="577"/>
                    <a:pt x="1680" y="652"/>
                  </a:cubicBezTo>
                  <a:lnTo>
                    <a:pt x="1229" y="427"/>
                  </a:lnTo>
                  <a:cubicBezTo>
                    <a:pt x="1003" y="552"/>
                    <a:pt x="803" y="727"/>
                    <a:pt x="627" y="928"/>
                  </a:cubicBezTo>
                  <a:lnTo>
                    <a:pt x="828" y="1404"/>
                  </a:lnTo>
                  <a:cubicBezTo>
                    <a:pt x="703" y="1579"/>
                    <a:pt x="602" y="1755"/>
                    <a:pt x="527" y="1955"/>
                  </a:cubicBezTo>
                  <a:lnTo>
                    <a:pt x="51" y="2081"/>
                  </a:lnTo>
                  <a:cubicBezTo>
                    <a:pt x="26" y="2281"/>
                    <a:pt x="1" y="2482"/>
                    <a:pt x="1" y="2682"/>
                  </a:cubicBezTo>
                  <a:cubicBezTo>
                    <a:pt x="1" y="2757"/>
                    <a:pt x="1" y="2808"/>
                    <a:pt x="1" y="2883"/>
                  </a:cubicBezTo>
                  <a:lnTo>
                    <a:pt x="452" y="3083"/>
                  </a:lnTo>
                  <a:cubicBezTo>
                    <a:pt x="502" y="3284"/>
                    <a:pt x="552" y="3484"/>
                    <a:pt x="652" y="3685"/>
                  </a:cubicBezTo>
                  <a:lnTo>
                    <a:pt x="402" y="4111"/>
                  </a:lnTo>
                  <a:cubicBezTo>
                    <a:pt x="552" y="4336"/>
                    <a:pt x="728" y="4537"/>
                    <a:pt x="928" y="4712"/>
                  </a:cubicBezTo>
                  <a:lnTo>
                    <a:pt x="1379" y="4537"/>
                  </a:lnTo>
                  <a:cubicBezTo>
                    <a:pt x="1555" y="4637"/>
                    <a:pt x="1755" y="4737"/>
                    <a:pt x="1956" y="4813"/>
                  </a:cubicBezTo>
                  <a:lnTo>
                    <a:pt x="2081" y="5289"/>
                  </a:lnTo>
                  <a:cubicBezTo>
                    <a:pt x="2282" y="5339"/>
                    <a:pt x="2457" y="5364"/>
                    <a:pt x="2657" y="5364"/>
                  </a:cubicBezTo>
                  <a:cubicBezTo>
                    <a:pt x="2733" y="5364"/>
                    <a:pt x="2808" y="5364"/>
                    <a:pt x="2883" y="5339"/>
                  </a:cubicBezTo>
                  <a:lnTo>
                    <a:pt x="3084" y="4888"/>
                  </a:lnTo>
                  <a:cubicBezTo>
                    <a:pt x="3284" y="4863"/>
                    <a:pt x="3485" y="4787"/>
                    <a:pt x="3660" y="4687"/>
                  </a:cubicBezTo>
                  <a:lnTo>
                    <a:pt x="4111" y="4938"/>
                  </a:lnTo>
                  <a:cubicBezTo>
                    <a:pt x="4337" y="4787"/>
                    <a:pt x="4537" y="4612"/>
                    <a:pt x="4713" y="4412"/>
                  </a:cubicBezTo>
                  <a:lnTo>
                    <a:pt x="4512" y="3960"/>
                  </a:lnTo>
                  <a:cubicBezTo>
                    <a:pt x="4637" y="3785"/>
                    <a:pt x="4738" y="3610"/>
                    <a:pt x="4813" y="3409"/>
                  </a:cubicBezTo>
                  <a:lnTo>
                    <a:pt x="5289" y="3259"/>
                  </a:lnTo>
                  <a:cubicBezTo>
                    <a:pt x="5314" y="3083"/>
                    <a:pt x="5339" y="2883"/>
                    <a:pt x="5339" y="2682"/>
                  </a:cubicBezTo>
                  <a:cubicBezTo>
                    <a:pt x="5339" y="2607"/>
                    <a:pt x="5339" y="2532"/>
                    <a:pt x="5339" y="2482"/>
                  </a:cubicBezTo>
                  <a:lnTo>
                    <a:pt x="4888" y="2281"/>
                  </a:lnTo>
                  <a:cubicBezTo>
                    <a:pt x="4838" y="2056"/>
                    <a:pt x="4788" y="1855"/>
                    <a:pt x="4688" y="1680"/>
                  </a:cubicBezTo>
                  <a:lnTo>
                    <a:pt x="4938" y="1254"/>
                  </a:lnTo>
                  <a:cubicBezTo>
                    <a:pt x="4788" y="1028"/>
                    <a:pt x="4612" y="828"/>
                    <a:pt x="4412" y="652"/>
                  </a:cubicBezTo>
                  <a:lnTo>
                    <a:pt x="3961" y="828"/>
                  </a:lnTo>
                  <a:cubicBezTo>
                    <a:pt x="3785" y="702"/>
                    <a:pt x="3585" y="602"/>
                    <a:pt x="3384" y="552"/>
                  </a:cubicBezTo>
                  <a:lnTo>
                    <a:pt x="3259" y="76"/>
                  </a:lnTo>
                  <a:cubicBezTo>
                    <a:pt x="3058" y="26"/>
                    <a:pt x="2883" y="1"/>
                    <a:pt x="2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1476325" y="1479350"/>
              <a:ext cx="77100" cy="76475"/>
            </a:xfrm>
            <a:custGeom>
              <a:avLst/>
              <a:gdLst/>
              <a:ahLst/>
              <a:cxnLst/>
              <a:rect l="l" t="t" r="r" b="b"/>
              <a:pathLst>
                <a:path w="3084" h="3059" extrusionOk="0">
                  <a:moveTo>
                    <a:pt x="1529" y="0"/>
                  </a:moveTo>
                  <a:cubicBezTo>
                    <a:pt x="702" y="0"/>
                    <a:pt x="1" y="677"/>
                    <a:pt x="1" y="1529"/>
                  </a:cubicBezTo>
                  <a:cubicBezTo>
                    <a:pt x="1" y="2381"/>
                    <a:pt x="702" y="3058"/>
                    <a:pt x="1529" y="3058"/>
                  </a:cubicBezTo>
                  <a:cubicBezTo>
                    <a:pt x="2382" y="3058"/>
                    <a:pt x="3083" y="2381"/>
                    <a:pt x="3083" y="1529"/>
                  </a:cubicBezTo>
                  <a:cubicBezTo>
                    <a:pt x="3083" y="677"/>
                    <a:pt x="2382" y="0"/>
                    <a:pt x="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26"/>
          <p:cNvGrpSpPr/>
          <p:nvPr/>
        </p:nvGrpSpPr>
        <p:grpSpPr>
          <a:xfrm>
            <a:off x="723674" y="1578426"/>
            <a:ext cx="552301" cy="552301"/>
            <a:chOff x="1582850" y="1325200"/>
            <a:chExt cx="209300" cy="209300"/>
          </a:xfrm>
        </p:grpSpPr>
        <p:sp>
          <p:nvSpPr>
            <p:cNvPr id="234" name="Google Shape;234;p26"/>
            <p:cNvSpPr/>
            <p:nvPr/>
          </p:nvSpPr>
          <p:spPr>
            <a:xfrm>
              <a:off x="1582850" y="1325200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4111" y="1"/>
                  </a:moveTo>
                  <a:cubicBezTo>
                    <a:pt x="3810" y="1"/>
                    <a:pt x="3509" y="26"/>
                    <a:pt x="3208" y="101"/>
                  </a:cubicBezTo>
                  <a:cubicBezTo>
                    <a:pt x="3083" y="126"/>
                    <a:pt x="2983" y="176"/>
                    <a:pt x="2883" y="201"/>
                  </a:cubicBezTo>
                  <a:lnTo>
                    <a:pt x="2757" y="953"/>
                  </a:lnTo>
                  <a:cubicBezTo>
                    <a:pt x="2456" y="1104"/>
                    <a:pt x="2181" y="1279"/>
                    <a:pt x="1930" y="1480"/>
                  </a:cubicBezTo>
                  <a:lnTo>
                    <a:pt x="1178" y="1279"/>
                  </a:lnTo>
                  <a:cubicBezTo>
                    <a:pt x="878" y="1580"/>
                    <a:pt x="652" y="1931"/>
                    <a:pt x="451" y="2282"/>
                  </a:cubicBezTo>
                  <a:lnTo>
                    <a:pt x="903" y="2933"/>
                  </a:lnTo>
                  <a:cubicBezTo>
                    <a:pt x="777" y="3234"/>
                    <a:pt x="702" y="3560"/>
                    <a:pt x="677" y="3886"/>
                  </a:cubicBezTo>
                  <a:lnTo>
                    <a:pt x="0" y="4262"/>
                  </a:lnTo>
                  <a:cubicBezTo>
                    <a:pt x="0" y="4562"/>
                    <a:pt x="50" y="4863"/>
                    <a:pt x="126" y="5189"/>
                  </a:cubicBezTo>
                  <a:cubicBezTo>
                    <a:pt x="151" y="5289"/>
                    <a:pt x="176" y="5389"/>
                    <a:pt x="201" y="5490"/>
                  </a:cubicBezTo>
                  <a:lnTo>
                    <a:pt x="978" y="5615"/>
                  </a:lnTo>
                  <a:cubicBezTo>
                    <a:pt x="1103" y="5941"/>
                    <a:pt x="1279" y="6217"/>
                    <a:pt x="1504" y="6442"/>
                  </a:cubicBezTo>
                  <a:lnTo>
                    <a:pt x="1279" y="7194"/>
                  </a:lnTo>
                  <a:cubicBezTo>
                    <a:pt x="1579" y="7495"/>
                    <a:pt x="1930" y="7745"/>
                    <a:pt x="2306" y="7921"/>
                  </a:cubicBezTo>
                  <a:lnTo>
                    <a:pt x="2933" y="7470"/>
                  </a:lnTo>
                  <a:cubicBezTo>
                    <a:pt x="3233" y="7595"/>
                    <a:pt x="3559" y="7670"/>
                    <a:pt x="3885" y="7695"/>
                  </a:cubicBezTo>
                  <a:lnTo>
                    <a:pt x="4261" y="8372"/>
                  </a:lnTo>
                  <a:cubicBezTo>
                    <a:pt x="4562" y="8372"/>
                    <a:pt x="4888" y="8322"/>
                    <a:pt x="5188" y="8247"/>
                  </a:cubicBezTo>
                  <a:cubicBezTo>
                    <a:pt x="5289" y="8222"/>
                    <a:pt x="5389" y="8196"/>
                    <a:pt x="5489" y="8171"/>
                  </a:cubicBezTo>
                  <a:lnTo>
                    <a:pt x="5639" y="7394"/>
                  </a:lnTo>
                  <a:cubicBezTo>
                    <a:pt x="5940" y="7269"/>
                    <a:pt x="6216" y="7094"/>
                    <a:pt x="6467" y="6893"/>
                  </a:cubicBezTo>
                  <a:lnTo>
                    <a:pt x="7218" y="7094"/>
                  </a:lnTo>
                  <a:cubicBezTo>
                    <a:pt x="7494" y="6793"/>
                    <a:pt x="7745" y="6442"/>
                    <a:pt x="7920" y="6066"/>
                  </a:cubicBezTo>
                  <a:lnTo>
                    <a:pt x="7494" y="5440"/>
                  </a:lnTo>
                  <a:cubicBezTo>
                    <a:pt x="7594" y="5139"/>
                    <a:pt x="7670" y="4813"/>
                    <a:pt x="7695" y="4487"/>
                  </a:cubicBezTo>
                  <a:lnTo>
                    <a:pt x="8371" y="4111"/>
                  </a:lnTo>
                  <a:cubicBezTo>
                    <a:pt x="8371" y="3810"/>
                    <a:pt x="8346" y="3485"/>
                    <a:pt x="8271" y="3184"/>
                  </a:cubicBezTo>
                  <a:cubicBezTo>
                    <a:pt x="8246" y="3084"/>
                    <a:pt x="8196" y="2983"/>
                    <a:pt x="8171" y="2883"/>
                  </a:cubicBezTo>
                  <a:lnTo>
                    <a:pt x="7419" y="2758"/>
                  </a:lnTo>
                  <a:cubicBezTo>
                    <a:pt x="7269" y="2432"/>
                    <a:pt x="7093" y="2156"/>
                    <a:pt x="6893" y="1906"/>
                  </a:cubicBezTo>
                  <a:lnTo>
                    <a:pt x="7093" y="1179"/>
                  </a:lnTo>
                  <a:cubicBezTo>
                    <a:pt x="6792" y="878"/>
                    <a:pt x="6467" y="628"/>
                    <a:pt x="6091" y="452"/>
                  </a:cubicBezTo>
                  <a:lnTo>
                    <a:pt x="5439" y="903"/>
                  </a:lnTo>
                  <a:cubicBezTo>
                    <a:pt x="5138" y="778"/>
                    <a:pt x="4812" y="703"/>
                    <a:pt x="4487" y="678"/>
                  </a:cubicBezTo>
                  <a:lnTo>
                    <a:pt x="4111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1621075" y="1369750"/>
              <a:ext cx="132850" cy="120200"/>
            </a:xfrm>
            <a:custGeom>
              <a:avLst/>
              <a:gdLst/>
              <a:ahLst/>
              <a:cxnLst/>
              <a:rect l="l" t="t" r="r" b="b"/>
              <a:pathLst>
                <a:path w="5314" h="4808" extrusionOk="0">
                  <a:moveTo>
                    <a:pt x="2667" y="1"/>
                  </a:moveTo>
                  <a:cubicBezTo>
                    <a:pt x="2474" y="1"/>
                    <a:pt x="2277" y="24"/>
                    <a:pt x="2080" y="74"/>
                  </a:cubicBezTo>
                  <a:cubicBezTo>
                    <a:pt x="802" y="374"/>
                    <a:pt x="0" y="1678"/>
                    <a:pt x="326" y="2981"/>
                  </a:cubicBezTo>
                  <a:cubicBezTo>
                    <a:pt x="603" y="4066"/>
                    <a:pt x="1584" y="4808"/>
                    <a:pt x="2656" y="4808"/>
                  </a:cubicBezTo>
                  <a:cubicBezTo>
                    <a:pt x="2847" y="4808"/>
                    <a:pt x="3040" y="4784"/>
                    <a:pt x="3233" y="4735"/>
                  </a:cubicBezTo>
                  <a:cubicBezTo>
                    <a:pt x="4511" y="4435"/>
                    <a:pt x="5313" y="3131"/>
                    <a:pt x="4988" y="1828"/>
                  </a:cubicBezTo>
                  <a:cubicBezTo>
                    <a:pt x="4732" y="743"/>
                    <a:pt x="3754" y="1"/>
                    <a:pt x="266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1643000" y="1389100"/>
              <a:ext cx="89625" cy="81300"/>
            </a:xfrm>
            <a:custGeom>
              <a:avLst/>
              <a:gdLst/>
              <a:ahLst/>
              <a:cxnLst/>
              <a:rect l="l" t="t" r="r" b="b"/>
              <a:pathLst>
                <a:path w="3585" h="3252" extrusionOk="0">
                  <a:moveTo>
                    <a:pt x="1801" y="1"/>
                  </a:moveTo>
                  <a:cubicBezTo>
                    <a:pt x="1670" y="1"/>
                    <a:pt x="1537" y="17"/>
                    <a:pt x="1404" y="51"/>
                  </a:cubicBezTo>
                  <a:cubicBezTo>
                    <a:pt x="527" y="252"/>
                    <a:pt x="0" y="1154"/>
                    <a:pt x="201" y="2006"/>
                  </a:cubicBezTo>
                  <a:cubicBezTo>
                    <a:pt x="394" y="2758"/>
                    <a:pt x="1066" y="3252"/>
                    <a:pt x="1806" y="3252"/>
                  </a:cubicBezTo>
                  <a:cubicBezTo>
                    <a:pt x="1930" y="3252"/>
                    <a:pt x="2055" y="3238"/>
                    <a:pt x="2181" y="3209"/>
                  </a:cubicBezTo>
                  <a:cubicBezTo>
                    <a:pt x="3033" y="2984"/>
                    <a:pt x="3584" y="2107"/>
                    <a:pt x="3359" y="1254"/>
                  </a:cubicBezTo>
                  <a:cubicBezTo>
                    <a:pt x="3189" y="510"/>
                    <a:pt x="2532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1664925" y="1409050"/>
              <a:ext cx="45775" cy="41425"/>
            </a:xfrm>
            <a:custGeom>
              <a:avLst/>
              <a:gdLst/>
              <a:ahLst/>
              <a:cxnLst/>
              <a:rect l="l" t="t" r="r" b="b"/>
              <a:pathLst>
                <a:path w="1831" h="1657" extrusionOk="0">
                  <a:moveTo>
                    <a:pt x="922" y="0"/>
                  </a:moveTo>
                  <a:cubicBezTo>
                    <a:pt x="850" y="0"/>
                    <a:pt x="776" y="10"/>
                    <a:pt x="702" y="30"/>
                  </a:cubicBezTo>
                  <a:cubicBezTo>
                    <a:pt x="276" y="131"/>
                    <a:pt x="1" y="582"/>
                    <a:pt x="101" y="1033"/>
                  </a:cubicBezTo>
                  <a:cubicBezTo>
                    <a:pt x="186" y="1418"/>
                    <a:pt x="527" y="1656"/>
                    <a:pt x="905" y="1656"/>
                  </a:cubicBezTo>
                  <a:cubicBezTo>
                    <a:pt x="970" y="1656"/>
                    <a:pt x="1037" y="1649"/>
                    <a:pt x="1103" y="1634"/>
                  </a:cubicBezTo>
                  <a:cubicBezTo>
                    <a:pt x="1554" y="1534"/>
                    <a:pt x="1830" y="1083"/>
                    <a:pt x="1705" y="632"/>
                  </a:cubicBezTo>
                  <a:cubicBezTo>
                    <a:pt x="1621" y="255"/>
                    <a:pt x="1292" y="0"/>
                    <a:pt x="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26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239" name="Google Shape;239;p26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0" name="Google Shape;260;p26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1" name="Google Shape;261;p26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" name="Google Shape;271;p26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2" name="Google Shape;272;p26"/>
          <p:cNvGrpSpPr/>
          <p:nvPr/>
        </p:nvGrpSpPr>
        <p:grpSpPr>
          <a:xfrm>
            <a:off x="5266248" y="4230494"/>
            <a:ext cx="3157758" cy="296582"/>
            <a:chOff x="5266248" y="4230494"/>
            <a:chExt cx="3157758" cy="296582"/>
          </a:xfrm>
        </p:grpSpPr>
        <p:sp>
          <p:nvSpPr>
            <p:cNvPr id="273" name="Google Shape;273;p26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26"/>
          <p:cNvSpPr txBox="1">
            <a:spLocks noGrp="1"/>
          </p:cNvSpPr>
          <p:nvPr>
            <p:ph type="ctrTitle"/>
          </p:nvPr>
        </p:nvSpPr>
        <p:spPr>
          <a:xfrm>
            <a:off x="1084825" y="1588650"/>
            <a:ext cx="6974400" cy="202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61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91" name="Google Shape;291;p26"/>
          <p:cNvSpPr txBox="1">
            <a:spLocks noGrp="1"/>
          </p:cNvSpPr>
          <p:nvPr>
            <p:ph type="subTitle" idx="1"/>
          </p:nvPr>
        </p:nvSpPr>
        <p:spPr>
          <a:xfrm>
            <a:off x="1084825" y="3574049"/>
            <a:ext cx="6974400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292" name="Google Shape;292;p26"/>
          <p:cNvGrpSpPr/>
          <p:nvPr/>
        </p:nvGrpSpPr>
        <p:grpSpPr>
          <a:xfrm>
            <a:off x="207789" y="1295745"/>
            <a:ext cx="552301" cy="552301"/>
            <a:chOff x="1387350" y="1218075"/>
            <a:chExt cx="209300" cy="209300"/>
          </a:xfrm>
        </p:grpSpPr>
        <p:sp>
          <p:nvSpPr>
            <p:cNvPr id="293" name="Google Shape;293;p26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3860" y="0"/>
                  </a:moveTo>
                  <a:lnTo>
                    <a:pt x="3560" y="727"/>
                  </a:lnTo>
                  <a:cubicBezTo>
                    <a:pt x="3234" y="777"/>
                    <a:pt x="2908" y="877"/>
                    <a:pt x="2632" y="1028"/>
                  </a:cubicBezTo>
                  <a:lnTo>
                    <a:pt x="1956" y="652"/>
                  </a:lnTo>
                  <a:cubicBezTo>
                    <a:pt x="1605" y="877"/>
                    <a:pt x="1279" y="1153"/>
                    <a:pt x="1003" y="1454"/>
                  </a:cubicBezTo>
                  <a:lnTo>
                    <a:pt x="1279" y="2181"/>
                  </a:lnTo>
                  <a:cubicBezTo>
                    <a:pt x="1103" y="2456"/>
                    <a:pt x="953" y="2757"/>
                    <a:pt x="853" y="3058"/>
                  </a:cubicBezTo>
                  <a:lnTo>
                    <a:pt x="101" y="3258"/>
                  </a:lnTo>
                  <a:cubicBezTo>
                    <a:pt x="26" y="3559"/>
                    <a:pt x="1" y="3860"/>
                    <a:pt x="1" y="4186"/>
                  </a:cubicBezTo>
                  <a:cubicBezTo>
                    <a:pt x="1" y="4286"/>
                    <a:pt x="1" y="4411"/>
                    <a:pt x="26" y="4512"/>
                  </a:cubicBezTo>
                  <a:lnTo>
                    <a:pt x="728" y="4812"/>
                  </a:lnTo>
                  <a:cubicBezTo>
                    <a:pt x="778" y="5163"/>
                    <a:pt x="878" y="5464"/>
                    <a:pt x="1028" y="5765"/>
                  </a:cubicBezTo>
                  <a:lnTo>
                    <a:pt x="652" y="6441"/>
                  </a:lnTo>
                  <a:cubicBezTo>
                    <a:pt x="878" y="6792"/>
                    <a:pt x="1154" y="7093"/>
                    <a:pt x="1454" y="7369"/>
                  </a:cubicBezTo>
                  <a:lnTo>
                    <a:pt x="2181" y="7093"/>
                  </a:lnTo>
                  <a:cubicBezTo>
                    <a:pt x="2457" y="7268"/>
                    <a:pt x="2758" y="7419"/>
                    <a:pt x="3058" y="7519"/>
                  </a:cubicBezTo>
                  <a:lnTo>
                    <a:pt x="3284" y="8271"/>
                  </a:lnTo>
                  <a:cubicBezTo>
                    <a:pt x="3560" y="8346"/>
                    <a:pt x="3885" y="8371"/>
                    <a:pt x="4186" y="8371"/>
                  </a:cubicBezTo>
                  <a:lnTo>
                    <a:pt x="4512" y="8371"/>
                  </a:lnTo>
                  <a:lnTo>
                    <a:pt x="4838" y="7644"/>
                  </a:lnTo>
                  <a:cubicBezTo>
                    <a:pt x="5164" y="7594"/>
                    <a:pt x="5464" y="7494"/>
                    <a:pt x="5765" y="7344"/>
                  </a:cubicBezTo>
                  <a:lnTo>
                    <a:pt x="6442" y="7720"/>
                  </a:lnTo>
                  <a:cubicBezTo>
                    <a:pt x="6793" y="7519"/>
                    <a:pt x="7093" y="7243"/>
                    <a:pt x="7369" y="6918"/>
                  </a:cubicBezTo>
                  <a:lnTo>
                    <a:pt x="7093" y="6191"/>
                  </a:lnTo>
                  <a:cubicBezTo>
                    <a:pt x="7269" y="5915"/>
                    <a:pt x="7419" y="5639"/>
                    <a:pt x="7545" y="5314"/>
                  </a:cubicBezTo>
                  <a:lnTo>
                    <a:pt x="8271" y="5113"/>
                  </a:lnTo>
                  <a:cubicBezTo>
                    <a:pt x="8347" y="4812"/>
                    <a:pt x="8372" y="4512"/>
                    <a:pt x="8372" y="4186"/>
                  </a:cubicBezTo>
                  <a:cubicBezTo>
                    <a:pt x="8372" y="4085"/>
                    <a:pt x="8372" y="3985"/>
                    <a:pt x="8372" y="3860"/>
                  </a:cubicBezTo>
                  <a:lnTo>
                    <a:pt x="7670" y="3559"/>
                  </a:lnTo>
                  <a:cubicBezTo>
                    <a:pt x="7595" y="3233"/>
                    <a:pt x="7494" y="2907"/>
                    <a:pt x="7344" y="2632"/>
                  </a:cubicBezTo>
                  <a:lnTo>
                    <a:pt x="7745" y="1955"/>
                  </a:lnTo>
                  <a:cubicBezTo>
                    <a:pt x="7520" y="1604"/>
                    <a:pt x="7244" y="1278"/>
                    <a:pt x="6918" y="1003"/>
                  </a:cubicBezTo>
                  <a:lnTo>
                    <a:pt x="6191" y="1278"/>
                  </a:lnTo>
                  <a:cubicBezTo>
                    <a:pt x="5941" y="1103"/>
                    <a:pt x="5640" y="953"/>
                    <a:pt x="5314" y="852"/>
                  </a:cubicBezTo>
                  <a:lnTo>
                    <a:pt x="5114" y="100"/>
                  </a:lnTo>
                  <a:cubicBezTo>
                    <a:pt x="4813" y="25"/>
                    <a:pt x="4512" y="0"/>
                    <a:pt x="418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fill="none" extrusionOk="0">
                  <a:moveTo>
                    <a:pt x="8372" y="4186"/>
                  </a:moveTo>
                  <a:cubicBezTo>
                    <a:pt x="8372" y="4512"/>
                    <a:pt x="8347" y="4812"/>
                    <a:pt x="8271" y="5113"/>
                  </a:cubicBezTo>
                  <a:lnTo>
                    <a:pt x="7545" y="5314"/>
                  </a:lnTo>
                  <a:cubicBezTo>
                    <a:pt x="7419" y="5639"/>
                    <a:pt x="7269" y="5915"/>
                    <a:pt x="7093" y="6191"/>
                  </a:cubicBezTo>
                  <a:lnTo>
                    <a:pt x="7369" y="6918"/>
                  </a:lnTo>
                  <a:cubicBezTo>
                    <a:pt x="7093" y="7243"/>
                    <a:pt x="6793" y="7519"/>
                    <a:pt x="6442" y="7720"/>
                  </a:cubicBezTo>
                  <a:lnTo>
                    <a:pt x="5765" y="7344"/>
                  </a:lnTo>
                  <a:cubicBezTo>
                    <a:pt x="5464" y="7494"/>
                    <a:pt x="5164" y="7594"/>
                    <a:pt x="4838" y="7644"/>
                  </a:cubicBezTo>
                  <a:lnTo>
                    <a:pt x="4512" y="8371"/>
                  </a:lnTo>
                  <a:cubicBezTo>
                    <a:pt x="4412" y="8371"/>
                    <a:pt x="4312" y="8371"/>
                    <a:pt x="4186" y="8371"/>
                  </a:cubicBezTo>
                  <a:cubicBezTo>
                    <a:pt x="3885" y="8371"/>
                    <a:pt x="3560" y="8346"/>
                    <a:pt x="3284" y="8271"/>
                  </a:cubicBezTo>
                  <a:lnTo>
                    <a:pt x="3058" y="7519"/>
                  </a:lnTo>
                  <a:cubicBezTo>
                    <a:pt x="2758" y="7419"/>
                    <a:pt x="2457" y="7268"/>
                    <a:pt x="2181" y="7093"/>
                  </a:cubicBezTo>
                  <a:lnTo>
                    <a:pt x="1454" y="7369"/>
                  </a:lnTo>
                  <a:cubicBezTo>
                    <a:pt x="1154" y="7093"/>
                    <a:pt x="878" y="6792"/>
                    <a:pt x="652" y="6441"/>
                  </a:cubicBezTo>
                  <a:lnTo>
                    <a:pt x="1028" y="5765"/>
                  </a:lnTo>
                  <a:cubicBezTo>
                    <a:pt x="878" y="5464"/>
                    <a:pt x="778" y="5163"/>
                    <a:pt x="728" y="4812"/>
                  </a:cubicBezTo>
                  <a:lnTo>
                    <a:pt x="26" y="4512"/>
                  </a:lnTo>
                  <a:cubicBezTo>
                    <a:pt x="1" y="4411"/>
                    <a:pt x="1" y="4286"/>
                    <a:pt x="1" y="4186"/>
                  </a:cubicBezTo>
                  <a:cubicBezTo>
                    <a:pt x="1" y="3860"/>
                    <a:pt x="26" y="3559"/>
                    <a:pt x="101" y="3258"/>
                  </a:cubicBezTo>
                  <a:lnTo>
                    <a:pt x="853" y="3058"/>
                  </a:lnTo>
                  <a:cubicBezTo>
                    <a:pt x="953" y="2757"/>
                    <a:pt x="1103" y="2456"/>
                    <a:pt x="1279" y="2181"/>
                  </a:cubicBezTo>
                  <a:lnTo>
                    <a:pt x="1003" y="1454"/>
                  </a:lnTo>
                  <a:cubicBezTo>
                    <a:pt x="1279" y="1153"/>
                    <a:pt x="1605" y="877"/>
                    <a:pt x="1956" y="652"/>
                  </a:cubicBezTo>
                  <a:lnTo>
                    <a:pt x="2632" y="1028"/>
                  </a:lnTo>
                  <a:cubicBezTo>
                    <a:pt x="2908" y="877"/>
                    <a:pt x="3234" y="777"/>
                    <a:pt x="3560" y="727"/>
                  </a:cubicBezTo>
                  <a:lnTo>
                    <a:pt x="3860" y="0"/>
                  </a:lnTo>
                  <a:cubicBezTo>
                    <a:pt x="3986" y="0"/>
                    <a:pt x="4086" y="0"/>
                    <a:pt x="4186" y="0"/>
                  </a:cubicBezTo>
                  <a:cubicBezTo>
                    <a:pt x="4512" y="0"/>
                    <a:pt x="4813" y="25"/>
                    <a:pt x="5114" y="100"/>
                  </a:cubicBezTo>
                  <a:lnTo>
                    <a:pt x="5314" y="852"/>
                  </a:lnTo>
                  <a:cubicBezTo>
                    <a:pt x="5640" y="953"/>
                    <a:pt x="5941" y="1103"/>
                    <a:pt x="6191" y="1278"/>
                  </a:cubicBezTo>
                  <a:lnTo>
                    <a:pt x="6918" y="1003"/>
                  </a:lnTo>
                  <a:cubicBezTo>
                    <a:pt x="7244" y="1278"/>
                    <a:pt x="7520" y="1604"/>
                    <a:pt x="7745" y="1955"/>
                  </a:cubicBezTo>
                  <a:lnTo>
                    <a:pt x="7344" y="2632"/>
                  </a:lnTo>
                  <a:cubicBezTo>
                    <a:pt x="7494" y="2907"/>
                    <a:pt x="7595" y="3233"/>
                    <a:pt x="7670" y="3559"/>
                  </a:cubicBezTo>
                  <a:lnTo>
                    <a:pt x="8372" y="3860"/>
                  </a:lnTo>
                  <a:cubicBezTo>
                    <a:pt x="8372" y="3985"/>
                    <a:pt x="8372" y="4085"/>
                    <a:pt x="8372" y="418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1431850" y="1262550"/>
              <a:ext cx="120325" cy="120325"/>
            </a:xfrm>
            <a:custGeom>
              <a:avLst/>
              <a:gdLst/>
              <a:ahLst/>
              <a:cxnLst/>
              <a:rect l="l" t="t" r="r" b="b"/>
              <a:pathLst>
                <a:path w="4813" h="4813" extrusionOk="0">
                  <a:moveTo>
                    <a:pt x="2406" y="1"/>
                  </a:moveTo>
                  <a:cubicBezTo>
                    <a:pt x="1078" y="1"/>
                    <a:pt x="0" y="1078"/>
                    <a:pt x="0" y="2407"/>
                  </a:cubicBezTo>
                  <a:cubicBezTo>
                    <a:pt x="0" y="3735"/>
                    <a:pt x="1078" y="4813"/>
                    <a:pt x="2406" y="4813"/>
                  </a:cubicBezTo>
                  <a:cubicBezTo>
                    <a:pt x="3735" y="4813"/>
                    <a:pt x="4812" y="3735"/>
                    <a:pt x="4812" y="2407"/>
                  </a:cubicBezTo>
                  <a:cubicBezTo>
                    <a:pt x="4812" y="1078"/>
                    <a:pt x="3735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1451275" y="1281975"/>
              <a:ext cx="81475" cy="81475"/>
            </a:xfrm>
            <a:custGeom>
              <a:avLst/>
              <a:gdLst/>
              <a:ahLst/>
              <a:cxnLst/>
              <a:rect l="l" t="t" r="r" b="b"/>
              <a:pathLst>
                <a:path w="3259" h="3259" fill="none" extrusionOk="0">
                  <a:moveTo>
                    <a:pt x="3258" y="1630"/>
                  </a:moveTo>
                  <a:cubicBezTo>
                    <a:pt x="3258" y="2532"/>
                    <a:pt x="2531" y="3259"/>
                    <a:pt x="1629" y="3259"/>
                  </a:cubicBezTo>
                  <a:cubicBezTo>
                    <a:pt x="727" y="3259"/>
                    <a:pt x="0" y="2532"/>
                    <a:pt x="0" y="1630"/>
                  </a:cubicBezTo>
                  <a:cubicBezTo>
                    <a:pt x="0" y="727"/>
                    <a:pt x="727" y="1"/>
                    <a:pt x="1629" y="1"/>
                  </a:cubicBezTo>
                  <a:cubicBezTo>
                    <a:pt x="2531" y="1"/>
                    <a:pt x="3258" y="727"/>
                    <a:pt x="3258" y="163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"/>
          <p:cNvSpPr txBox="1">
            <a:spLocks noGrp="1"/>
          </p:cNvSpPr>
          <p:nvPr>
            <p:ph type="title"/>
          </p:nvPr>
        </p:nvSpPr>
        <p:spPr>
          <a:xfrm>
            <a:off x="720000" y="1581275"/>
            <a:ext cx="3509700" cy="63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9" name="Google Shape;299;p27"/>
          <p:cNvSpPr txBox="1">
            <a:spLocks noGrp="1"/>
          </p:cNvSpPr>
          <p:nvPr>
            <p:ph type="subTitle" idx="1"/>
          </p:nvPr>
        </p:nvSpPr>
        <p:spPr>
          <a:xfrm>
            <a:off x="720000" y="2616563"/>
            <a:ext cx="3509700" cy="138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00" name="Google Shape;300;p27"/>
          <p:cNvSpPr/>
          <p:nvPr/>
        </p:nvSpPr>
        <p:spPr>
          <a:xfrm>
            <a:off x="4410200" y="570713"/>
            <a:ext cx="4659902" cy="4002069"/>
          </a:xfrm>
          <a:custGeom>
            <a:avLst/>
            <a:gdLst/>
            <a:ahLst/>
            <a:cxnLst/>
            <a:rect l="l" t="t" r="r" b="b"/>
            <a:pathLst>
              <a:path w="7244" h="7219" fill="none" extrusionOk="0">
                <a:moveTo>
                  <a:pt x="0" y="0"/>
                </a:moveTo>
                <a:lnTo>
                  <a:pt x="7243" y="0"/>
                </a:lnTo>
                <a:lnTo>
                  <a:pt x="7243" y="7218"/>
                </a:lnTo>
                <a:lnTo>
                  <a:pt x="0" y="7218"/>
                </a:lnTo>
                <a:close/>
              </a:path>
            </a:pathLst>
          </a:custGeom>
          <a:noFill/>
          <a:ln w="952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1" name="Google Shape;301;p27"/>
          <p:cNvGrpSpPr/>
          <p:nvPr/>
        </p:nvGrpSpPr>
        <p:grpSpPr>
          <a:xfrm>
            <a:off x="296418" y="4572778"/>
            <a:ext cx="2668622" cy="250644"/>
            <a:chOff x="5926468" y="4708190"/>
            <a:chExt cx="2668622" cy="250644"/>
          </a:xfrm>
        </p:grpSpPr>
        <p:sp>
          <p:nvSpPr>
            <p:cNvPr id="302" name="Google Shape;302;p27"/>
            <p:cNvSpPr/>
            <p:nvPr/>
          </p:nvSpPr>
          <p:spPr>
            <a:xfrm>
              <a:off x="59264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7"/>
            <p:cNvSpPr/>
            <p:nvPr/>
          </p:nvSpPr>
          <p:spPr>
            <a:xfrm>
              <a:off x="60898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7"/>
            <p:cNvSpPr/>
            <p:nvPr/>
          </p:nvSpPr>
          <p:spPr>
            <a:xfrm>
              <a:off x="625055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641112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657181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6732497" y="4708190"/>
              <a:ext cx="89958" cy="250644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689578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705647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721715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737784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7541134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7"/>
            <p:cNvSpPr/>
            <p:nvPr/>
          </p:nvSpPr>
          <p:spPr>
            <a:xfrm>
              <a:off x="770181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>
              <a:off x="786250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802307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7"/>
            <p:cNvSpPr/>
            <p:nvPr/>
          </p:nvSpPr>
          <p:spPr>
            <a:xfrm>
              <a:off x="818647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834716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850784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319;p27"/>
          <p:cNvGrpSpPr/>
          <p:nvPr/>
        </p:nvGrpSpPr>
        <p:grpSpPr>
          <a:xfrm>
            <a:off x="-3091593" y="-2017662"/>
            <a:ext cx="7908519" cy="3095522"/>
            <a:chOff x="-3091593" y="-1484262"/>
            <a:chExt cx="7908519" cy="3095522"/>
          </a:xfrm>
        </p:grpSpPr>
        <p:grpSp>
          <p:nvGrpSpPr>
            <p:cNvPr id="320" name="Google Shape;320;p27"/>
            <p:cNvGrpSpPr/>
            <p:nvPr/>
          </p:nvGrpSpPr>
          <p:grpSpPr>
            <a:xfrm>
              <a:off x="-3091593" y="-1484262"/>
              <a:ext cx="7884347" cy="3095522"/>
              <a:chOff x="-3091593" y="-1484262"/>
              <a:chExt cx="7884347" cy="3095522"/>
            </a:xfrm>
          </p:grpSpPr>
          <p:sp>
            <p:nvSpPr>
              <p:cNvPr id="321" name="Google Shape;321;p27"/>
              <p:cNvSpPr/>
              <p:nvPr/>
            </p:nvSpPr>
            <p:spPr>
              <a:xfrm rot="10800000">
                <a:off x="-3091593" y="-453301"/>
                <a:ext cx="5466211" cy="1127132"/>
              </a:xfrm>
              <a:custGeom>
                <a:avLst/>
                <a:gdLst/>
                <a:ahLst/>
                <a:cxnLst/>
                <a:rect l="l" t="t" r="r" b="b"/>
                <a:pathLst>
                  <a:path w="206136" h="44419" extrusionOk="0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7"/>
              <p:cNvSpPr/>
              <p:nvPr/>
            </p:nvSpPr>
            <p:spPr>
              <a:xfrm rot="10800000">
                <a:off x="-2488881" y="58715"/>
                <a:ext cx="6303378" cy="1490426"/>
              </a:xfrm>
              <a:custGeom>
                <a:avLst/>
                <a:gdLst/>
                <a:ahLst/>
                <a:cxnLst/>
                <a:rect l="l" t="t" r="r" b="b"/>
                <a:pathLst>
                  <a:path w="248409" h="58736" extrusionOk="0">
                    <a:moveTo>
                      <a:pt x="248203" y="1"/>
                    </a:moveTo>
                    <a:cubicBezTo>
                      <a:pt x="248151" y="1"/>
                      <a:pt x="248100" y="18"/>
                      <a:pt x="248066" y="52"/>
                    </a:cubicBezTo>
                    <a:lnTo>
                      <a:pt x="196663" y="51455"/>
                    </a:lnTo>
                    <a:lnTo>
                      <a:pt x="175778" y="51455"/>
                    </a:lnTo>
                    <a:lnTo>
                      <a:pt x="155760" y="31460"/>
                    </a:lnTo>
                    <a:lnTo>
                      <a:pt x="121112" y="31460"/>
                    </a:lnTo>
                    <a:lnTo>
                      <a:pt x="94200" y="58371"/>
                    </a:lnTo>
                    <a:lnTo>
                      <a:pt x="183" y="58371"/>
                    </a:lnTo>
                    <a:cubicBezTo>
                      <a:pt x="92" y="58371"/>
                      <a:pt x="0" y="58439"/>
                      <a:pt x="0" y="58553"/>
                    </a:cubicBezTo>
                    <a:cubicBezTo>
                      <a:pt x="0" y="58645"/>
                      <a:pt x="92" y="58736"/>
                      <a:pt x="183" y="58736"/>
                    </a:cubicBezTo>
                    <a:lnTo>
                      <a:pt x="94360" y="58736"/>
                    </a:lnTo>
                    <a:lnTo>
                      <a:pt x="121248" y="31848"/>
                    </a:lnTo>
                    <a:lnTo>
                      <a:pt x="155623" y="31848"/>
                    </a:lnTo>
                    <a:lnTo>
                      <a:pt x="175618" y="51843"/>
                    </a:lnTo>
                    <a:lnTo>
                      <a:pt x="196823" y="51843"/>
                    </a:lnTo>
                    <a:lnTo>
                      <a:pt x="248340" y="326"/>
                    </a:lnTo>
                    <a:cubicBezTo>
                      <a:pt x="248408" y="235"/>
                      <a:pt x="248408" y="121"/>
                      <a:pt x="248340" y="52"/>
                    </a:cubicBezTo>
                    <a:cubicBezTo>
                      <a:pt x="248306" y="18"/>
                      <a:pt x="248254" y="1"/>
                      <a:pt x="248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7"/>
              <p:cNvSpPr/>
              <p:nvPr/>
            </p:nvSpPr>
            <p:spPr>
              <a:xfrm rot="10800000">
                <a:off x="-2860727" y="-1484262"/>
                <a:ext cx="6393739" cy="1984325"/>
              </a:xfrm>
              <a:custGeom>
                <a:avLst/>
                <a:gdLst/>
                <a:ahLst/>
                <a:cxnLst/>
                <a:rect l="l" t="t" r="r" b="b"/>
                <a:pathLst>
                  <a:path w="251970" h="78200" extrusionOk="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7"/>
              <p:cNvSpPr/>
              <p:nvPr/>
            </p:nvSpPr>
            <p:spPr>
              <a:xfrm rot="10800000">
                <a:off x="-1953114" y="264887"/>
                <a:ext cx="4762126" cy="1309020"/>
              </a:xfrm>
              <a:custGeom>
                <a:avLst/>
                <a:gdLst/>
                <a:ahLst/>
                <a:cxnLst/>
                <a:rect l="l" t="t" r="r" b="b"/>
                <a:pathLst>
                  <a:path w="187670" h="51587" extrusionOk="0">
                    <a:moveTo>
                      <a:pt x="187453" y="1"/>
                    </a:moveTo>
                    <a:cubicBezTo>
                      <a:pt x="187407" y="1"/>
                      <a:pt x="187362" y="24"/>
                      <a:pt x="187327" y="69"/>
                    </a:cubicBezTo>
                    <a:lnTo>
                      <a:pt x="143594" y="43780"/>
                    </a:lnTo>
                    <a:lnTo>
                      <a:pt x="103992" y="43780"/>
                    </a:lnTo>
                    <a:lnTo>
                      <a:pt x="87444" y="27232"/>
                    </a:lnTo>
                    <a:lnTo>
                      <a:pt x="46838" y="27232"/>
                    </a:lnTo>
                    <a:lnTo>
                      <a:pt x="22871" y="51198"/>
                    </a:lnTo>
                    <a:lnTo>
                      <a:pt x="183" y="51198"/>
                    </a:lnTo>
                    <a:cubicBezTo>
                      <a:pt x="91" y="51198"/>
                      <a:pt x="0" y="51289"/>
                      <a:pt x="0" y="51403"/>
                    </a:cubicBezTo>
                    <a:cubicBezTo>
                      <a:pt x="0" y="51495"/>
                      <a:pt x="91" y="51586"/>
                      <a:pt x="183" y="51586"/>
                    </a:cubicBezTo>
                    <a:lnTo>
                      <a:pt x="23031" y="51586"/>
                    </a:lnTo>
                    <a:lnTo>
                      <a:pt x="46997" y="27620"/>
                    </a:lnTo>
                    <a:lnTo>
                      <a:pt x="87284" y="27620"/>
                    </a:lnTo>
                    <a:lnTo>
                      <a:pt x="103833" y="44168"/>
                    </a:lnTo>
                    <a:lnTo>
                      <a:pt x="143754" y="44168"/>
                    </a:lnTo>
                    <a:lnTo>
                      <a:pt x="187579" y="321"/>
                    </a:lnTo>
                    <a:cubicBezTo>
                      <a:pt x="187670" y="252"/>
                      <a:pt x="187670" y="138"/>
                      <a:pt x="187579" y="69"/>
                    </a:cubicBezTo>
                    <a:cubicBezTo>
                      <a:pt x="187544" y="24"/>
                      <a:pt x="187499" y="1"/>
                      <a:pt x="1874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7"/>
              <p:cNvSpPr/>
              <p:nvPr/>
            </p:nvSpPr>
            <p:spPr>
              <a:xfrm rot="10800000">
                <a:off x="-55114" y="833084"/>
                <a:ext cx="3182685" cy="778175"/>
              </a:xfrm>
              <a:custGeom>
                <a:avLst/>
                <a:gdLst/>
                <a:ahLst/>
                <a:cxnLst/>
                <a:rect l="l" t="t" r="r" b="b"/>
                <a:pathLst>
                  <a:path w="125426" h="30667" extrusionOk="0">
                    <a:moveTo>
                      <a:pt x="125014" y="1"/>
                    </a:moveTo>
                    <a:cubicBezTo>
                      <a:pt x="124917" y="1"/>
                      <a:pt x="124820" y="35"/>
                      <a:pt x="124741" y="103"/>
                    </a:cubicBezTo>
                    <a:lnTo>
                      <a:pt x="111936" y="12931"/>
                    </a:lnTo>
                    <a:lnTo>
                      <a:pt x="47020" y="12931"/>
                    </a:lnTo>
                    <a:lnTo>
                      <a:pt x="30016" y="29913"/>
                    </a:lnTo>
                    <a:lnTo>
                      <a:pt x="388" y="29913"/>
                    </a:lnTo>
                    <a:cubicBezTo>
                      <a:pt x="160" y="29913"/>
                      <a:pt x="0" y="30073"/>
                      <a:pt x="0" y="30301"/>
                    </a:cubicBezTo>
                    <a:cubicBezTo>
                      <a:pt x="0" y="30507"/>
                      <a:pt x="160" y="30666"/>
                      <a:pt x="388" y="30666"/>
                    </a:cubicBezTo>
                    <a:lnTo>
                      <a:pt x="30335" y="30666"/>
                    </a:lnTo>
                    <a:lnTo>
                      <a:pt x="47340" y="13685"/>
                    </a:lnTo>
                    <a:lnTo>
                      <a:pt x="112255" y="13685"/>
                    </a:lnTo>
                    <a:lnTo>
                      <a:pt x="125288" y="651"/>
                    </a:lnTo>
                    <a:cubicBezTo>
                      <a:pt x="125425" y="514"/>
                      <a:pt x="125425" y="263"/>
                      <a:pt x="125288" y="103"/>
                    </a:cubicBezTo>
                    <a:cubicBezTo>
                      <a:pt x="125208" y="35"/>
                      <a:pt x="125111" y="1"/>
                      <a:pt x="1250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7"/>
              <p:cNvSpPr/>
              <p:nvPr/>
            </p:nvSpPr>
            <p:spPr>
              <a:xfrm rot="10800000">
                <a:off x="2654352" y="663960"/>
                <a:ext cx="2054994" cy="401407"/>
              </a:xfrm>
              <a:custGeom>
                <a:avLst/>
                <a:gdLst/>
                <a:ahLst/>
                <a:cxnLst/>
                <a:rect l="l" t="t" r="r" b="b"/>
                <a:pathLst>
                  <a:path w="80985" h="15819" extrusionOk="0">
                    <a:moveTo>
                      <a:pt x="206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297"/>
                      <a:pt x="92" y="389"/>
                      <a:pt x="206" y="389"/>
                    </a:cubicBezTo>
                    <a:lnTo>
                      <a:pt x="37297" y="389"/>
                    </a:lnTo>
                    <a:lnTo>
                      <a:pt x="52750" y="15818"/>
                    </a:lnTo>
                    <a:lnTo>
                      <a:pt x="80779" y="15818"/>
                    </a:lnTo>
                    <a:cubicBezTo>
                      <a:pt x="80893" y="15818"/>
                      <a:pt x="80985" y="15727"/>
                      <a:pt x="80985" y="15636"/>
                    </a:cubicBezTo>
                    <a:cubicBezTo>
                      <a:pt x="80985" y="15522"/>
                      <a:pt x="80893" y="15430"/>
                      <a:pt x="80779" y="15430"/>
                    </a:cubicBezTo>
                    <a:lnTo>
                      <a:pt x="52909" y="15430"/>
                    </a:lnTo>
                    <a:lnTo>
                      <a:pt x="374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7"/>
              <p:cNvSpPr/>
              <p:nvPr/>
            </p:nvSpPr>
            <p:spPr>
              <a:xfrm rot="10800000">
                <a:off x="3113081" y="264887"/>
                <a:ext cx="1679673" cy="520720"/>
              </a:xfrm>
              <a:custGeom>
                <a:avLst/>
                <a:gdLst/>
                <a:ahLst/>
                <a:cxnLst/>
                <a:rect l="l" t="t" r="r" b="b"/>
                <a:pathLst>
                  <a:path w="66194" h="20521" extrusionOk="0">
                    <a:moveTo>
                      <a:pt x="183" y="0"/>
                    </a:moveTo>
                    <a:cubicBezTo>
                      <a:pt x="92" y="0"/>
                      <a:pt x="1" y="91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5245" y="388"/>
                    </a:lnTo>
                    <a:lnTo>
                      <a:pt x="45377" y="20520"/>
                    </a:lnTo>
                    <a:lnTo>
                      <a:pt x="66011" y="20520"/>
                    </a:lnTo>
                    <a:cubicBezTo>
                      <a:pt x="66103" y="20520"/>
                      <a:pt x="66194" y="20429"/>
                      <a:pt x="66194" y="20337"/>
                    </a:cubicBezTo>
                    <a:cubicBezTo>
                      <a:pt x="66194" y="20223"/>
                      <a:pt x="66103" y="20132"/>
                      <a:pt x="66011" y="20132"/>
                    </a:cubicBezTo>
                    <a:lnTo>
                      <a:pt x="45537" y="20132"/>
                    </a:lnTo>
                    <a:lnTo>
                      <a:pt x="25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7"/>
              <p:cNvSpPr/>
              <p:nvPr/>
            </p:nvSpPr>
            <p:spPr>
              <a:xfrm rot="10800000">
                <a:off x="3798841" y="59274"/>
                <a:ext cx="993913" cy="458755"/>
              </a:xfrm>
              <a:custGeom>
                <a:avLst/>
                <a:gdLst/>
                <a:ahLst/>
                <a:cxnLst/>
                <a:rect l="l" t="t" r="r" b="b"/>
                <a:pathLst>
                  <a:path w="39169" h="18079" extrusionOk="0">
                    <a:moveTo>
                      <a:pt x="183" y="0"/>
                    </a:moveTo>
                    <a:cubicBezTo>
                      <a:pt x="92" y="0"/>
                      <a:pt x="1" y="92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1182" y="388"/>
                    </a:lnTo>
                    <a:lnTo>
                      <a:pt x="38826" y="18010"/>
                    </a:lnTo>
                    <a:cubicBezTo>
                      <a:pt x="38849" y="18055"/>
                      <a:pt x="38895" y="18078"/>
                      <a:pt x="38940" y="18078"/>
                    </a:cubicBezTo>
                    <a:cubicBezTo>
                      <a:pt x="39009" y="18078"/>
                      <a:pt x="39055" y="18055"/>
                      <a:pt x="39077" y="18010"/>
                    </a:cubicBezTo>
                    <a:cubicBezTo>
                      <a:pt x="39169" y="17941"/>
                      <a:pt x="39169" y="17827"/>
                      <a:pt x="39077" y="17736"/>
                    </a:cubicBezTo>
                    <a:lnTo>
                      <a:pt x="2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7"/>
              <p:cNvSpPr/>
              <p:nvPr/>
            </p:nvSpPr>
            <p:spPr>
              <a:xfrm rot="10800000">
                <a:off x="394353" y="672080"/>
                <a:ext cx="136695" cy="13669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5387" extrusionOk="0">
                    <a:moveTo>
                      <a:pt x="2694" y="388"/>
                    </a:moveTo>
                    <a:cubicBezTo>
                      <a:pt x="3972" y="388"/>
                      <a:pt x="5022" y="1415"/>
                      <a:pt x="5022" y="2694"/>
                    </a:cubicBezTo>
                    <a:cubicBezTo>
                      <a:pt x="5022" y="3972"/>
                      <a:pt x="3972" y="4999"/>
                      <a:pt x="2694" y="4999"/>
                    </a:cubicBezTo>
                    <a:cubicBezTo>
                      <a:pt x="1415" y="4999"/>
                      <a:pt x="388" y="3972"/>
                      <a:pt x="388" y="2694"/>
                    </a:cubicBezTo>
                    <a:cubicBezTo>
                      <a:pt x="388" y="1415"/>
                      <a:pt x="1415" y="388"/>
                      <a:pt x="2694" y="388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7"/>
                      <a:pt x="1210" y="5387"/>
                      <a:pt x="2694" y="5387"/>
                    </a:cubicBezTo>
                    <a:cubicBezTo>
                      <a:pt x="4177" y="5387"/>
                      <a:pt x="5387" y="4177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7"/>
              <p:cNvSpPr/>
              <p:nvPr/>
            </p:nvSpPr>
            <p:spPr>
              <a:xfrm rot="10800000">
                <a:off x="418079" y="695805"/>
                <a:ext cx="88660" cy="89244"/>
              </a:xfrm>
              <a:custGeom>
                <a:avLst/>
                <a:gdLst/>
                <a:ahLst/>
                <a:cxnLst/>
                <a:rect l="l" t="t" r="r" b="b"/>
                <a:pathLst>
                  <a:path w="3494" h="3517" extrusionOk="0">
                    <a:moveTo>
                      <a:pt x="1736" y="1"/>
                    </a:moveTo>
                    <a:cubicBezTo>
                      <a:pt x="777" y="1"/>
                      <a:pt x="1" y="800"/>
                      <a:pt x="1" y="1759"/>
                    </a:cubicBezTo>
                    <a:cubicBezTo>
                      <a:pt x="1" y="2717"/>
                      <a:pt x="777" y="3516"/>
                      <a:pt x="1736" y="3516"/>
                    </a:cubicBezTo>
                    <a:cubicBezTo>
                      <a:pt x="2717" y="3516"/>
                      <a:pt x="3493" y="2717"/>
                      <a:pt x="3493" y="1759"/>
                    </a:cubicBezTo>
                    <a:cubicBezTo>
                      <a:pt x="3493" y="800"/>
                      <a:pt x="2717" y="1"/>
                      <a:pt x="17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7"/>
              <p:cNvSpPr/>
              <p:nvPr/>
            </p:nvSpPr>
            <p:spPr>
              <a:xfrm rot="10800000">
                <a:off x="2364747" y="600243"/>
                <a:ext cx="136721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7"/>
              <p:cNvSpPr/>
              <p:nvPr/>
            </p:nvSpPr>
            <p:spPr>
              <a:xfrm rot="10800000">
                <a:off x="2389082" y="623994"/>
                <a:ext cx="88635" cy="89219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3516" extrusionOk="0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7"/>
              <p:cNvSpPr/>
              <p:nvPr/>
            </p:nvSpPr>
            <p:spPr>
              <a:xfrm rot="10800000">
                <a:off x="3119450" y="794286"/>
                <a:ext cx="96171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3790" h="3790" extrusionOk="0">
                    <a:moveTo>
                      <a:pt x="1895" y="366"/>
                    </a:moveTo>
                    <a:cubicBezTo>
                      <a:pt x="2717" y="366"/>
                      <a:pt x="3402" y="1051"/>
                      <a:pt x="3402" y="1895"/>
                    </a:cubicBezTo>
                    <a:cubicBezTo>
                      <a:pt x="3402" y="2717"/>
                      <a:pt x="2717" y="3402"/>
                      <a:pt x="1895" y="3402"/>
                    </a:cubicBezTo>
                    <a:cubicBezTo>
                      <a:pt x="1051" y="3402"/>
                      <a:pt x="366" y="2717"/>
                      <a:pt x="366" y="1895"/>
                    </a:cubicBezTo>
                    <a:cubicBezTo>
                      <a:pt x="366" y="1051"/>
                      <a:pt x="1051" y="366"/>
                      <a:pt x="1895" y="366"/>
                    </a:cubicBezTo>
                    <a:close/>
                    <a:moveTo>
                      <a:pt x="1895" y="1"/>
                    </a:moveTo>
                    <a:cubicBezTo>
                      <a:pt x="845" y="1"/>
                      <a:pt x="1" y="845"/>
                      <a:pt x="1" y="1895"/>
                    </a:cubicBezTo>
                    <a:cubicBezTo>
                      <a:pt x="1" y="2922"/>
                      <a:pt x="845" y="3790"/>
                      <a:pt x="1895" y="3790"/>
                    </a:cubicBezTo>
                    <a:cubicBezTo>
                      <a:pt x="2922" y="3790"/>
                      <a:pt x="3790" y="2922"/>
                      <a:pt x="3790" y="1895"/>
                    </a:cubicBezTo>
                    <a:cubicBezTo>
                      <a:pt x="3790" y="845"/>
                      <a:pt x="2922" y="1"/>
                      <a:pt x="1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27"/>
              <p:cNvSpPr/>
              <p:nvPr/>
            </p:nvSpPr>
            <p:spPr>
              <a:xfrm rot="10800000">
                <a:off x="3137391" y="812226"/>
                <a:ext cx="60849" cy="60849"/>
              </a:xfrm>
              <a:custGeom>
                <a:avLst/>
                <a:gdLst/>
                <a:ahLst/>
                <a:cxnLst/>
                <a:rect l="l" t="t" r="r" b="b"/>
                <a:pathLst>
                  <a:path w="2398" h="2398" extrusionOk="0">
                    <a:moveTo>
                      <a:pt x="1210" y="1"/>
                    </a:moveTo>
                    <a:cubicBezTo>
                      <a:pt x="548" y="1"/>
                      <a:pt x="1" y="548"/>
                      <a:pt x="1" y="1210"/>
                    </a:cubicBezTo>
                    <a:cubicBezTo>
                      <a:pt x="1" y="1872"/>
                      <a:pt x="548" y="2397"/>
                      <a:pt x="1210" y="2397"/>
                    </a:cubicBezTo>
                    <a:cubicBezTo>
                      <a:pt x="1872" y="2397"/>
                      <a:pt x="2397" y="1872"/>
                      <a:pt x="2397" y="1210"/>
                    </a:cubicBezTo>
                    <a:cubicBezTo>
                      <a:pt x="2397" y="548"/>
                      <a:pt x="1872" y="1"/>
                      <a:pt x="1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7"/>
              <p:cNvSpPr/>
              <p:nvPr/>
            </p:nvSpPr>
            <p:spPr>
              <a:xfrm rot="10800000">
                <a:off x="1773992" y="614732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7"/>
              <p:cNvSpPr/>
              <p:nvPr/>
            </p:nvSpPr>
            <p:spPr>
              <a:xfrm rot="10800000">
                <a:off x="1389967" y="30321"/>
                <a:ext cx="66051" cy="66051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2603" extrusionOk="0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7"/>
              <p:cNvSpPr/>
              <p:nvPr/>
            </p:nvSpPr>
            <p:spPr>
              <a:xfrm rot="10800000">
                <a:off x="1117185" y="222029"/>
                <a:ext cx="145982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76" extrusionOk="0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7"/>
              <p:cNvSpPr/>
              <p:nvPr/>
            </p:nvSpPr>
            <p:spPr>
              <a:xfrm rot="10800000">
                <a:off x="1142662" y="248089"/>
                <a:ext cx="95004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3722" extrusionOk="0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7"/>
              <p:cNvSpPr/>
              <p:nvPr/>
            </p:nvSpPr>
            <p:spPr>
              <a:xfrm rot="10800000">
                <a:off x="2750498" y="215660"/>
                <a:ext cx="107742" cy="107768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7" extrusionOk="0">
                    <a:moveTo>
                      <a:pt x="2123" y="1"/>
                    </a:moveTo>
                    <a:cubicBezTo>
                      <a:pt x="959" y="1"/>
                      <a:pt x="0" y="937"/>
                      <a:pt x="0" y="2123"/>
                    </a:cubicBezTo>
                    <a:cubicBezTo>
                      <a:pt x="0" y="3288"/>
                      <a:pt x="959" y="4246"/>
                      <a:pt x="2123" y="4246"/>
                    </a:cubicBezTo>
                    <a:cubicBezTo>
                      <a:pt x="3310" y="4246"/>
                      <a:pt x="4246" y="3288"/>
                      <a:pt x="4246" y="2123"/>
                    </a:cubicBezTo>
                    <a:cubicBezTo>
                      <a:pt x="4246" y="937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7"/>
              <p:cNvSpPr/>
              <p:nvPr/>
            </p:nvSpPr>
            <p:spPr>
              <a:xfrm rot="10800000">
                <a:off x="3063828" y="215660"/>
                <a:ext cx="107768" cy="107768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36" y="1"/>
                      <a:pt x="1" y="937"/>
                      <a:pt x="1" y="2123"/>
                    </a:cubicBezTo>
                    <a:cubicBezTo>
                      <a:pt x="1" y="3288"/>
                      <a:pt x="936" y="4246"/>
                      <a:pt x="2123" y="4246"/>
                    </a:cubicBezTo>
                    <a:cubicBezTo>
                      <a:pt x="3287" y="4246"/>
                      <a:pt x="4246" y="3288"/>
                      <a:pt x="4246" y="2123"/>
                    </a:cubicBezTo>
                    <a:cubicBezTo>
                      <a:pt x="4246" y="937"/>
                      <a:pt x="3287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7"/>
              <p:cNvSpPr/>
              <p:nvPr/>
            </p:nvSpPr>
            <p:spPr>
              <a:xfrm rot="10800000">
                <a:off x="3750755" y="10630"/>
                <a:ext cx="107768" cy="107768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59" y="1"/>
                      <a:pt x="1" y="960"/>
                      <a:pt x="1" y="2124"/>
                    </a:cubicBezTo>
                    <a:cubicBezTo>
                      <a:pt x="1" y="3311"/>
                      <a:pt x="959" y="4246"/>
                      <a:pt x="2123" y="4246"/>
                    </a:cubicBezTo>
                    <a:cubicBezTo>
                      <a:pt x="3310" y="4246"/>
                      <a:pt x="4246" y="3311"/>
                      <a:pt x="4246" y="2124"/>
                    </a:cubicBezTo>
                    <a:cubicBezTo>
                      <a:pt x="4246" y="960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7"/>
              <p:cNvSpPr/>
              <p:nvPr/>
            </p:nvSpPr>
            <p:spPr>
              <a:xfrm rot="10800000">
                <a:off x="4206008" y="458930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287" y="4246"/>
                      <a:pt x="4246" y="3287"/>
                      <a:pt x="4246" y="2123"/>
                    </a:cubicBezTo>
                    <a:cubicBezTo>
                      <a:pt x="4246" y="936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7"/>
              <p:cNvSpPr/>
              <p:nvPr/>
            </p:nvSpPr>
            <p:spPr>
              <a:xfrm rot="10800000">
                <a:off x="1527829" y="631531"/>
                <a:ext cx="73588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922" extrusionOk="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7"/>
              <p:cNvSpPr/>
              <p:nvPr/>
            </p:nvSpPr>
            <p:spPr>
              <a:xfrm rot="10800000">
                <a:off x="3486068" y="453144"/>
                <a:ext cx="74171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7"/>
              <p:cNvSpPr/>
              <p:nvPr/>
            </p:nvSpPr>
            <p:spPr>
              <a:xfrm rot="10800000">
                <a:off x="-539320" y="1055496"/>
                <a:ext cx="3040788" cy="9871"/>
              </a:xfrm>
              <a:custGeom>
                <a:avLst/>
                <a:gdLst/>
                <a:ahLst/>
                <a:cxnLst/>
                <a:rect l="l" t="t" r="r" b="b"/>
                <a:pathLst>
                  <a:path w="119834" h="389" extrusionOk="0">
                    <a:moveTo>
                      <a:pt x="183" y="1"/>
                    </a:moveTo>
                    <a:cubicBezTo>
                      <a:pt x="69" y="1"/>
                      <a:pt x="0" y="92"/>
                      <a:pt x="0" y="183"/>
                    </a:cubicBezTo>
                    <a:cubicBezTo>
                      <a:pt x="0" y="297"/>
                      <a:pt x="69" y="389"/>
                      <a:pt x="183" y="389"/>
                    </a:cubicBezTo>
                    <a:lnTo>
                      <a:pt x="119628" y="389"/>
                    </a:lnTo>
                    <a:cubicBezTo>
                      <a:pt x="119742" y="389"/>
                      <a:pt x="119833" y="297"/>
                      <a:pt x="119833" y="183"/>
                    </a:cubicBezTo>
                    <a:cubicBezTo>
                      <a:pt x="119833" y="92"/>
                      <a:pt x="119742" y="1"/>
                      <a:pt x="119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7"/>
              <p:cNvSpPr/>
              <p:nvPr/>
            </p:nvSpPr>
            <p:spPr>
              <a:xfrm rot="10800000">
                <a:off x="2486953" y="1023650"/>
                <a:ext cx="74171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1" y="0"/>
                    </a:moveTo>
                    <a:cubicBezTo>
                      <a:pt x="640" y="0"/>
                      <a:pt x="0" y="662"/>
                      <a:pt x="0" y="1461"/>
                    </a:cubicBezTo>
                    <a:cubicBezTo>
                      <a:pt x="0" y="2283"/>
                      <a:pt x="640" y="2922"/>
                      <a:pt x="1461" y="2922"/>
                    </a:cubicBezTo>
                    <a:cubicBezTo>
                      <a:pt x="2260" y="2922"/>
                      <a:pt x="2922" y="2283"/>
                      <a:pt x="2922" y="1461"/>
                    </a:cubicBezTo>
                    <a:cubicBezTo>
                      <a:pt x="2922" y="662"/>
                      <a:pt x="2260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7"/>
              <p:cNvSpPr/>
              <p:nvPr/>
            </p:nvSpPr>
            <p:spPr>
              <a:xfrm rot="10800000">
                <a:off x="-192368" y="129295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6" y="0"/>
                    </a:moveTo>
                    <a:lnTo>
                      <a:pt x="1" y="6916"/>
                    </a:lnTo>
                    <a:lnTo>
                      <a:pt x="4429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8" name="Google Shape;348;p27"/>
            <p:cNvSpPr/>
            <p:nvPr/>
          </p:nvSpPr>
          <p:spPr>
            <a:xfrm rot="10800000">
              <a:off x="4766122" y="487397"/>
              <a:ext cx="50803" cy="50803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Google Shape;353;p29"/>
          <p:cNvGrpSpPr/>
          <p:nvPr/>
        </p:nvGrpSpPr>
        <p:grpSpPr>
          <a:xfrm flipH="1">
            <a:off x="-741540" y="-2483486"/>
            <a:ext cx="7884219" cy="3433770"/>
            <a:chOff x="24125" y="294775"/>
            <a:chExt cx="7767703" cy="3383025"/>
          </a:xfrm>
        </p:grpSpPr>
        <p:sp>
          <p:nvSpPr>
            <p:cNvPr id="354" name="Google Shape;354;p29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9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9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9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9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9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9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9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9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9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9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9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9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9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9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9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9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9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9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9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9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9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9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9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9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9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9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9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9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9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9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9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9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9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9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9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9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9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9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9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9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9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9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9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9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9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9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9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9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9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9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9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9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9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9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9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9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9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9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9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9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9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9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9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9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9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9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9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9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9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9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9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9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9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449" name="Google Shape;449;p29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9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9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9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9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9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9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9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9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0" name="Google Shape;470;p29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1" name="Google Shape;471;p29"/>
          <p:cNvSpPr txBox="1">
            <a:spLocks noGrp="1"/>
          </p:cNvSpPr>
          <p:nvPr>
            <p:ph type="subTitle" idx="1"/>
          </p:nvPr>
        </p:nvSpPr>
        <p:spPr>
          <a:xfrm>
            <a:off x="1216375" y="3517675"/>
            <a:ext cx="2693700" cy="10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72" name="Google Shape;472;p29"/>
          <p:cNvSpPr txBox="1">
            <a:spLocks noGrp="1"/>
          </p:cNvSpPr>
          <p:nvPr>
            <p:ph type="subTitle" idx="2"/>
          </p:nvPr>
        </p:nvSpPr>
        <p:spPr>
          <a:xfrm>
            <a:off x="5234100" y="3517675"/>
            <a:ext cx="2693700" cy="10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73" name="Google Shape;473;p29"/>
          <p:cNvSpPr txBox="1">
            <a:spLocks noGrp="1"/>
          </p:cNvSpPr>
          <p:nvPr>
            <p:ph type="title" idx="3"/>
          </p:nvPr>
        </p:nvSpPr>
        <p:spPr>
          <a:xfrm>
            <a:off x="1216350" y="2984775"/>
            <a:ext cx="2693700" cy="35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4" name="Google Shape;474;p29"/>
          <p:cNvSpPr txBox="1">
            <a:spLocks noGrp="1"/>
          </p:cNvSpPr>
          <p:nvPr>
            <p:ph type="title" idx="4"/>
          </p:nvPr>
        </p:nvSpPr>
        <p:spPr>
          <a:xfrm>
            <a:off x="5234100" y="2984775"/>
            <a:ext cx="2693700" cy="35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0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8" name="Google Shape;478;p31"/>
          <p:cNvGrpSpPr/>
          <p:nvPr/>
        </p:nvGrpSpPr>
        <p:grpSpPr>
          <a:xfrm rot="5400000">
            <a:off x="4458750" y="327550"/>
            <a:ext cx="40525" cy="1103625"/>
            <a:chOff x="4289175" y="3929550"/>
            <a:chExt cx="40525" cy="1103625"/>
          </a:xfrm>
        </p:grpSpPr>
        <p:sp>
          <p:nvSpPr>
            <p:cNvPr id="479" name="Google Shape;479;p31"/>
            <p:cNvSpPr/>
            <p:nvPr/>
          </p:nvSpPr>
          <p:spPr>
            <a:xfrm>
              <a:off x="4309150" y="3948375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1"/>
            <p:cNvSpPr/>
            <p:nvPr/>
          </p:nvSpPr>
          <p:spPr>
            <a:xfrm>
              <a:off x="4289175" y="3929550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31"/>
          <p:cNvSpPr txBox="1">
            <a:spLocks noGrp="1"/>
          </p:cNvSpPr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2" name="Google Shape;482;p31"/>
          <p:cNvSpPr txBox="1">
            <a:spLocks noGrp="1"/>
          </p:cNvSpPr>
          <p:nvPr>
            <p:ph type="subTitle" idx="1"/>
          </p:nvPr>
        </p:nvSpPr>
        <p:spPr>
          <a:xfrm>
            <a:off x="4914175" y="2571750"/>
            <a:ext cx="3509700" cy="14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483" name="Google Shape;483;p31"/>
          <p:cNvGrpSpPr/>
          <p:nvPr/>
        </p:nvGrpSpPr>
        <p:grpSpPr>
          <a:xfrm>
            <a:off x="1032650" y="1735501"/>
            <a:ext cx="2458221" cy="2138575"/>
            <a:chOff x="1032650" y="1735501"/>
            <a:chExt cx="2458221" cy="2138575"/>
          </a:xfrm>
        </p:grpSpPr>
        <p:sp>
          <p:nvSpPr>
            <p:cNvPr id="484" name="Google Shape;484;p31"/>
            <p:cNvSpPr/>
            <p:nvPr/>
          </p:nvSpPr>
          <p:spPr>
            <a:xfrm>
              <a:off x="1487148" y="1877758"/>
              <a:ext cx="1854040" cy="1854040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1344890" y="1735501"/>
              <a:ext cx="2145981" cy="2138575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1"/>
            <p:cNvSpPr/>
            <p:nvPr/>
          </p:nvSpPr>
          <p:spPr>
            <a:xfrm>
              <a:off x="1114412" y="3017876"/>
              <a:ext cx="230477" cy="296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1"/>
            <p:cNvSpPr/>
            <p:nvPr/>
          </p:nvSpPr>
          <p:spPr>
            <a:xfrm>
              <a:off x="1144037" y="2439021"/>
              <a:ext cx="200852" cy="296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1"/>
            <p:cNvSpPr/>
            <p:nvPr/>
          </p:nvSpPr>
          <p:spPr>
            <a:xfrm>
              <a:off x="1032650" y="2025910"/>
              <a:ext cx="312240" cy="296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31"/>
          <p:cNvGrpSpPr/>
          <p:nvPr/>
        </p:nvGrpSpPr>
        <p:grpSpPr>
          <a:xfrm>
            <a:off x="-1358125" y="2786225"/>
            <a:ext cx="2627875" cy="269025"/>
            <a:chOff x="-1358125" y="2589925"/>
            <a:chExt cx="2627875" cy="269025"/>
          </a:xfrm>
        </p:grpSpPr>
        <p:sp>
          <p:nvSpPr>
            <p:cNvPr id="490" name="Google Shape;490;p31"/>
            <p:cNvSpPr/>
            <p:nvPr/>
          </p:nvSpPr>
          <p:spPr>
            <a:xfrm rot="5400000">
              <a:off x="-242262" y="1512438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noFill/>
            <a:ln w="13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1"/>
            <p:cNvSpPr/>
            <p:nvPr/>
          </p:nvSpPr>
          <p:spPr>
            <a:xfrm rot="5400000">
              <a:off x="949513" y="2537563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1"/>
            <p:cNvSpPr/>
            <p:nvPr/>
          </p:nvSpPr>
          <p:spPr>
            <a:xfrm rot="5400000">
              <a:off x="1194225" y="27834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1"/>
            <p:cNvSpPr/>
            <p:nvPr/>
          </p:nvSpPr>
          <p:spPr>
            <a:xfrm rot="5400000">
              <a:off x="947950" y="25899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31"/>
          <p:cNvGrpSpPr/>
          <p:nvPr/>
        </p:nvGrpSpPr>
        <p:grpSpPr>
          <a:xfrm>
            <a:off x="913631" y="-758409"/>
            <a:ext cx="10779802" cy="2852929"/>
            <a:chOff x="913631" y="-758409"/>
            <a:chExt cx="10779802" cy="2852929"/>
          </a:xfrm>
        </p:grpSpPr>
        <p:sp>
          <p:nvSpPr>
            <p:cNvPr id="495" name="Google Shape;495;p31"/>
            <p:cNvSpPr/>
            <p:nvPr/>
          </p:nvSpPr>
          <p:spPr>
            <a:xfrm>
              <a:off x="6227221" y="-646632"/>
              <a:ext cx="5466211" cy="1127132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1"/>
            <p:cNvSpPr/>
            <p:nvPr/>
          </p:nvSpPr>
          <p:spPr>
            <a:xfrm>
              <a:off x="5068827" y="-472864"/>
              <a:ext cx="6393739" cy="1984325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1"/>
            <p:cNvSpPr/>
            <p:nvPr/>
          </p:nvSpPr>
          <p:spPr>
            <a:xfrm>
              <a:off x="5440673" y="120784"/>
              <a:ext cx="6252400" cy="1112085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1"/>
            <p:cNvSpPr/>
            <p:nvPr/>
          </p:nvSpPr>
          <p:spPr>
            <a:xfrm>
              <a:off x="4735806" y="252861"/>
              <a:ext cx="6722117" cy="1533132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1"/>
            <p:cNvSpPr/>
            <p:nvPr/>
          </p:nvSpPr>
          <p:spPr>
            <a:xfrm>
              <a:off x="3886708" y="343196"/>
              <a:ext cx="3461835" cy="538686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1"/>
            <p:cNvSpPr/>
            <p:nvPr/>
          </p:nvSpPr>
          <p:spPr>
            <a:xfrm>
              <a:off x="3809085" y="-758409"/>
              <a:ext cx="1679673" cy="520720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1"/>
            <p:cNvSpPr/>
            <p:nvPr/>
          </p:nvSpPr>
          <p:spPr>
            <a:xfrm>
              <a:off x="3809085" y="-49083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1"/>
            <p:cNvSpPr/>
            <p:nvPr/>
          </p:nvSpPr>
          <p:spPr>
            <a:xfrm>
              <a:off x="9826894" y="1712989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1"/>
            <p:cNvSpPr/>
            <p:nvPr/>
          </p:nvSpPr>
          <p:spPr>
            <a:xfrm>
              <a:off x="9850645" y="1736740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1"/>
            <p:cNvSpPr/>
            <p:nvPr/>
          </p:nvSpPr>
          <p:spPr>
            <a:xfrm>
              <a:off x="8592628" y="81402"/>
              <a:ext cx="89218" cy="89219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1"/>
            <p:cNvSpPr/>
            <p:nvPr/>
          </p:nvSpPr>
          <p:spPr>
            <a:xfrm>
              <a:off x="10934893" y="789187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1"/>
            <p:cNvSpPr/>
            <p:nvPr/>
          </p:nvSpPr>
          <p:spPr>
            <a:xfrm>
              <a:off x="7339839" y="740517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1"/>
            <p:cNvSpPr/>
            <p:nvPr/>
          </p:nvSpPr>
          <p:spPr>
            <a:xfrm>
              <a:off x="7363590" y="764268"/>
              <a:ext cx="89218" cy="89219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1"/>
            <p:cNvSpPr/>
            <p:nvPr/>
          </p:nvSpPr>
          <p:spPr>
            <a:xfrm>
              <a:off x="6100372" y="-709765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1"/>
            <p:cNvSpPr/>
            <p:nvPr/>
          </p:nvSpPr>
          <p:spPr>
            <a:xfrm>
              <a:off x="6124123" y="-686014"/>
              <a:ext cx="88635" cy="89219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1"/>
            <p:cNvSpPr/>
            <p:nvPr/>
          </p:nvSpPr>
          <p:spPr>
            <a:xfrm>
              <a:off x="6720105" y="-695276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1"/>
            <p:cNvSpPr/>
            <p:nvPr/>
          </p:nvSpPr>
          <p:spPr>
            <a:xfrm>
              <a:off x="10327898" y="421401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1"/>
            <p:cNvSpPr/>
            <p:nvPr/>
          </p:nvSpPr>
          <p:spPr>
            <a:xfrm>
              <a:off x="10136748" y="1466826"/>
              <a:ext cx="70695" cy="70695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1"/>
            <p:cNvSpPr/>
            <p:nvPr/>
          </p:nvSpPr>
          <p:spPr>
            <a:xfrm>
              <a:off x="8601890" y="1192877"/>
              <a:ext cx="70695" cy="70111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1"/>
            <p:cNvSpPr/>
            <p:nvPr/>
          </p:nvSpPr>
          <p:spPr>
            <a:xfrm>
              <a:off x="7411092" y="536655"/>
              <a:ext cx="141922" cy="141339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1"/>
            <p:cNvSpPr/>
            <p:nvPr/>
          </p:nvSpPr>
          <p:spPr>
            <a:xfrm>
              <a:off x="9285340" y="1156972"/>
              <a:ext cx="141922" cy="141922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1"/>
            <p:cNvSpPr/>
            <p:nvPr/>
          </p:nvSpPr>
          <p:spPr>
            <a:xfrm>
              <a:off x="7145822" y="-69174"/>
              <a:ext cx="66051" cy="66051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1"/>
            <p:cNvSpPr/>
            <p:nvPr/>
          </p:nvSpPr>
          <p:spPr>
            <a:xfrm>
              <a:off x="7338672" y="-341397"/>
              <a:ext cx="145982" cy="146566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7364174" y="-315336"/>
              <a:ext cx="95004" cy="94446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5743599" y="-296229"/>
              <a:ext cx="107742" cy="107768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5430243" y="-29622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4743317" y="-9119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4288089" y="-539474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7000423" y="-678478"/>
              <a:ext cx="73588" cy="74146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5041600" y="-500092"/>
              <a:ext cx="74171" cy="74146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8632010" y="12124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7355470" y="170595"/>
              <a:ext cx="151793" cy="94446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7469581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7583109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7697195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7810723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7924251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1"/>
            <p:cNvSpPr/>
            <p:nvPr/>
          </p:nvSpPr>
          <p:spPr>
            <a:xfrm>
              <a:off x="8038337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1"/>
            <p:cNvSpPr/>
            <p:nvPr/>
          </p:nvSpPr>
          <p:spPr>
            <a:xfrm>
              <a:off x="8151864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6543445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6754286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696510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7176500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738734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7598157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0" name="Google Shape;540;p31"/>
            <p:cNvCxnSpPr/>
            <p:nvPr/>
          </p:nvCxnSpPr>
          <p:spPr>
            <a:xfrm rot="10800000">
              <a:off x="1697950" y="877825"/>
              <a:ext cx="2233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541" name="Google Shape;541;p31"/>
            <p:cNvSpPr/>
            <p:nvPr/>
          </p:nvSpPr>
          <p:spPr>
            <a:xfrm>
              <a:off x="3748885" y="-19798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1"/>
            <p:cNvSpPr/>
            <p:nvPr/>
          </p:nvSpPr>
          <p:spPr>
            <a:xfrm>
              <a:off x="4708100" y="215949"/>
              <a:ext cx="69046" cy="69077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3" name="Google Shape;543;p31"/>
            <p:cNvGrpSpPr/>
            <p:nvPr/>
          </p:nvGrpSpPr>
          <p:grpSpPr>
            <a:xfrm rot="-5400000" flipH="1">
              <a:off x="266770" y="647027"/>
              <a:ext cx="2094354" cy="800631"/>
              <a:chOff x="5593937" y="1366150"/>
              <a:chExt cx="1612903" cy="622575"/>
            </a:xfrm>
          </p:grpSpPr>
          <p:sp>
            <p:nvSpPr>
              <p:cNvPr id="544" name="Google Shape;544;p31"/>
              <p:cNvSpPr/>
              <p:nvPr/>
            </p:nvSpPr>
            <p:spPr>
              <a:xfrm>
                <a:off x="5593937" y="1408375"/>
                <a:ext cx="1529900" cy="580350"/>
              </a:xfrm>
              <a:custGeom>
                <a:avLst/>
                <a:gdLst/>
                <a:ahLst/>
                <a:cxnLst/>
                <a:rect l="l" t="t" r="r" b="b"/>
                <a:pathLst>
                  <a:path w="61196" h="23214" extrusionOk="0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1"/>
              <p:cNvSpPr/>
              <p:nvPr/>
            </p:nvSpPr>
            <p:spPr>
              <a:xfrm>
                <a:off x="7100690" y="136615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6" name="Google Shape;546;p31"/>
          <p:cNvSpPr/>
          <p:nvPr/>
        </p:nvSpPr>
        <p:spPr>
          <a:xfrm rot="10800000" flipH="1">
            <a:off x="-3890200" y="6349394"/>
            <a:ext cx="74171" cy="74146"/>
          </a:xfrm>
          <a:custGeom>
            <a:avLst/>
            <a:gdLst/>
            <a:ahLst/>
            <a:cxnLst/>
            <a:rect l="l" t="t" r="r" b="b"/>
            <a:pathLst>
              <a:path w="2923" h="2922" extrusionOk="0">
                <a:moveTo>
                  <a:pt x="1462" y="0"/>
                </a:moveTo>
                <a:cubicBezTo>
                  <a:pt x="640" y="0"/>
                  <a:pt x="1" y="662"/>
                  <a:pt x="1" y="1461"/>
                </a:cubicBezTo>
                <a:cubicBezTo>
                  <a:pt x="1" y="2260"/>
                  <a:pt x="640" y="2922"/>
                  <a:pt x="1462" y="2922"/>
                </a:cubicBezTo>
                <a:cubicBezTo>
                  <a:pt x="2260" y="2922"/>
                  <a:pt x="2922" y="2260"/>
                  <a:pt x="2922" y="1461"/>
                </a:cubicBezTo>
                <a:cubicBezTo>
                  <a:pt x="2922" y="662"/>
                  <a:pt x="2260" y="0"/>
                  <a:pt x="14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7" name="Google Shape;547;p31"/>
          <p:cNvGrpSpPr/>
          <p:nvPr/>
        </p:nvGrpSpPr>
        <p:grpSpPr>
          <a:xfrm>
            <a:off x="3690957" y="4568872"/>
            <a:ext cx="881035" cy="290677"/>
            <a:chOff x="3690957" y="4568872"/>
            <a:chExt cx="881035" cy="290677"/>
          </a:xfrm>
        </p:grpSpPr>
        <p:sp>
          <p:nvSpPr>
            <p:cNvPr id="548" name="Google Shape;548;p31"/>
            <p:cNvSpPr/>
            <p:nvPr/>
          </p:nvSpPr>
          <p:spPr>
            <a:xfrm>
              <a:off x="3690957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1"/>
            <p:cNvSpPr/>
            <p:nvPr/>
          </p:nvSpPr>
          <p:spPr>
            <a:xfrm>
              <a:off x="3839318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3984595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1"/>
            <p:cNvSpPr/>
            <p:nvPr/>
          </p:nvSpPr>
          <p:spPr>
            <a:xfrm>
              <a:off x="4132955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1"/>
            <p:cNvSpPr/>
            <p:nvPr/>
          </p:nvSpPr>
          <p:spPr>
            <a:xfrm>
              <a:off x="4278232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1"/>
            <p:cNvSpPr/>
            <p:nvPr/>
          </p:nvSpPr>
          <p:spPr>
            <a:xfrm>
              <a:off x="4426592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2"/>
          <p:cNvSpPr/>
          <p:nvPr/>
        </p:nvSpPr>
        <p:spPr>
          <a:xfrm>
            <a:off x="905550" y="1320600"/>
            <a:ext cx="7332900" cy="2502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2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20000" y="1207625"/>
            <a:ext cx="7704000" cy="3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" name="Google Shape;558;p33"/>
          <p:cNvGrpSpPr/>
          <p:nvPr/>
        </p:nvGrpSpPr>
        <p:grpSpPr>
          <a:xfrm flipH="1">
            <a:off x="-271725" y="-1955550"/>
            <a:ext cx="7767703" cy="3383025"/>
            <a:chOff x="24125" y="294775"/>
            <a:chExt cx="7767703" cy="3383025"/>
          </a:xfrm>
        </p:grpSpPr>
        <p:sp>
          <p:nvSpPr>
            <p:cNvPr id="559" name="Google Shape;559;p33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3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3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3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3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3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3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3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3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3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3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3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3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3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3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3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3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3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3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3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3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3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3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3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3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3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3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3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3" name="Google Shape;653;p33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654" name="Google Shape;654;p33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3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3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3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3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3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3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3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3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3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3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3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3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3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3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3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3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3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3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75" name="Google Shape;675;p33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76" name="Google Shape;676;p33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3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3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3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3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3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3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86" name="Google Shape;686;p33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87" name="Google Shape;687;p33"/>
          <p:cNvGrpSpPr/>
          <p:nvPr/>
        </p:nvGrpSpPr>
        <p:grpSpPr>
          <a:xfrm>
            <a:off x="5266248" y="4568869"/>
            <a:ext cx="3157758" cy="296582"/>
            <a:chOff x="5266248" y="4230494"/>
            <a:chExt cx="3157758" cy="296582"/>
          </a:xfrm>
        </p:grpSpPr>
        <p:sp>
          <p:nvSpPr>
            <p:cNvPr id="688" name="Google Shape;688;p33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3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3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3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3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3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3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3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3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3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3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3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3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3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3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3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5" name="Google Shape;705;p33"/>
          <p:cNvGrpSpPr/>
          <p:nvPr/>
        </p:nvGrpSpPr>
        <p:grpSpPr>
          <a:xfrm>
            <a:off x="7723214" y="1254245"/>
            <a:ext cx="1068186" cy="967252"/>
            <a:chOff x="7723214" y="1254245"/>
            <a:chExt cx="1068186" cy="967252"/>
          </a:xfrm>
        </p:grpSpPr>
        <p:grpSp>
          <p:nvGrpSpPr>
            <p:cNvPr id="706" name="Google Shape;706;p33"/>
            <p:cNvGrpSpPr/>
            <p:nvPr/>
          </p:nvGrpSpPr>
          <p:grpSpPr>
            <a:xfrm>
              <a:off x="7883587" y="1867634"/>
              <a:ext cx="352280" cy="353863"/>
              <a:chOff x="1448125" y="1450525"/>
              <a:chExt cx="133500" cy="134100"/>
            </a:xfrm>
          </p:grpSpPr>
          <p:sp>
            <p:nvSpPr>
              <p:cNvPr id="707" name="Google Shape;707;p33"/>
              <p:cNvSpPr/>
              <p:nvPr/>
            </p:nvSpPr>
            <p:spPr>
              <a:xfrm>
                <a:off x="1448125" y="1450525"/>
                <a:ext cx="133500" cy="134100"/>
              </a:xfrm>
              <a:custGeom>
                <a:avLst/>
                <a:gdLst/>
                <a:ahLst/>
                <a:cxnLst/>
                <a:rect l="l" t="t" r="r" b="b"/>
                <a:pathLst>
                  <a:path w="5340" h="5364" extrusionOk="0">
                    <a:moveTo>
                      <a:pt x="2457" y="1"/>
                    </a:moveTo>
                    <a:lnTo>
                      <a:pt x="2256" y="452"/>
                    </a:lnTo>
                    <a:cubicBezTo>
                      <a:pt x="2056" y="502"/>
                      <a:pt x="1855" y="577"/>
                      <a:pt x="1680" y="652"/>
                    </a:cubicBezTo>
                    <a:lnTo>
                      <a:pt x="1229" y="427"/>
                    </a:lnTo>
                    <a:cubicBezTo>
                      <a:pt x="1003" y="552"/>
                      <a:pt x="803" y="727"/>
                      <a:pt x="627" y="928"/>
                    </a:cubicBezTo>
                    <a:lnTo>
                      <a:pt x="828" y="1404"/>
                    </a:lnTo>
                    <a:cubicBezTo>
                      <a:pt x="703" y="1579"/>
                      <a:pt x="602" y="1755"/>
                      <a:pt x="527" y="1955"/>
                    </a:cubicBezTo>
                    <a:lnTo>
                      <a:pt x="51" y="2081"/>
                    </a:lnTo>
                    <a:cubicBezTo>
                      <a:pt x="26" y="2281"/>
                      <a:pt x="1" y="2482"/>
                      <a:pt x="1" y="2682"/>
                    </a:cubicBezTo>
                    <a:cubicBezTo>
                      <a:pt x="1" y="2757"/>
                      <a:pt x="1" y="2808"/>
                      <a:pt x="1" y="2883"/>
                    </a:cubicBezTo>
                    <a:lnTo>
                      <a:pt x="452" y="3083"/>
                    </a:lnTo>
                    <a:cubicBezTo>
                      <a:pt x="502" y="3284"/>
                      <a:pt x="552" y="3484"/>
                      <a:pt x="652" y="3685"/>
                    </a:cubicBezTo>
                    <a:lnTo>
                      <a:pt x="402" y="4111"/>
                    </a:lnTo>
                    <a:cubicBezTo>
                      <a:pt x="552" y="4336"/>
                      <a:pt x="728" y="4537"/>
                      <a:pt x="928" y="4712"/>
                    </a:cubicBezTo>
                    <a:lnTo>
                      <a:pt x="1379" y="4537"/>
                    </a:lnTo>
                    <a:cubicBezTo>
                      <a:pt x="1555" y="4637"/>
                      <a:pt x="1755" y="4737"/>
                      <a:pt x="1956" y="4813"/>
                    </a:cubicBezTo>
                    <a:lnTo>
                      <a:pt x="2081" y="5289"/>
                    </a:lnTo>
                    <a:cubicBezTo>
                      <a:pt x="2282" y="5339"/>
                      <a:pt x="2457" y="5364"/>
                      <a:pt x="2657" y="5364"/>
                    </a:cubicBezTo>
                    <a:cubicBezTo>
                      <a:pt x="2733" y="5364"/>
                      <a:pt x="2808" y="5364"/>
                      <a:pt x="2883" y="5339"/>
                    </a:cubicBezTo>
                    <a:lnTo>
                      <a:pt x="3084" y="4888"/>
                    </a:lnTo>
                    <a:cubicBezTo>
                      <a:pt x="3284" y="4863"/>
                      <a:pt x="3485" y="4787"/>
                      <a:pt x="3660" y="4687"/>
                    </a:cubicBezTo>
                    <a:lnTo>
                      <a:pt x="4111" y="4938"/>
                    </a:lnTo>
                    <a:cubicBezTo>
                      <a:pt x="4337" y="4787"/>
                      <a:pt x="4537" y="4612"/>
                      <a:pt x="4713" y="4412"/>
                    </a:cubicBezTo>
                    <a:lnTo>
                      <a:pt x="4512" y="3960"/>
                    </a:lnTo>
                    <a:cubicBezTo>
                      <a:pt x="4637" y="3785"/>
                      <a:pt x="4738" y="3610"/>
                      <a:pt x="4813" y="3409"/>
                    </a:cubicBezTo>
                    <a:lnTo>
                      <a:pt x="5289" y="3259"/>
                    </a:lnTo>
                    <a:cubicBezTo>
                      <a:pt x="5314" y="3083"/>
                      <a:pt x="5339" y="2883"/>
                      <a:pt x="5339" y="2682"/>
                    </a:cubicBezTo>
                    <a:cubicBezTo>
                      <a:pt x="5339" y="2607"/>
                      <a:pt x="5339" y="2532"/>
                      <a:pt x="5339" y="2482"/>
                    </a:cubicBezTo>
                    <a:lnTo>
                      <a:pt x="4888" y="2281"/>
                    </a:lnTo>
                    <a:cubicBezTo>
                      <a:pt x="4838" y="2056"/>
                      <a:pt x="4788" y="1855"/>
                      <a:pt x="4688" y="1680"/>
                    </a:cubicBezTo>
                    <a:lnTo>
                      <a:pt x="4938" y="1254"/>
                    </a:lnTo>
                    <a:cubicBezTo>
                      <a:pt x="4788" y="1028"/>
                      <a:pt x="4612" y="828"/>
                      <a:pt x="4412" y="652"/>
                    </a:cubicBezTo>
                    <a:lnTo>
                      <a:pt x="3961" y="828"/>
                    </a:lnTo>
                    <a:cubicBezTo>
                      <a:pt x="3785" y="702"/>
                      <a:pt x="3585" y="602"/>
                      <a:pt x="3384" y="552"/>
                    </a:cubicBezTo>
                    <a:lnTo>
                      <a:pt x="3259" y="76"/>
                    </a:lnTo>
                    <a:cubicBezTo>
                      <a:pt x="3058" y="26"/>
                      <a:pt x="2883" y="1"/>
                      <a:pt x="26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3"/>
              <p:cNvSpPr/>
              <p:nvPr/>
            </p:nvSpPr>
            <p:spPr>
              <a:xfrm>
                <a:off x="1476325" y="1479350"/>
                <a:ext cx="77100" cy="76475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3059" extrusionOk="0">
                    <a:moveTo>
                      <a:pt x="1529" y="0"/>
                    </a:moveTo>
                    <a:cubicBezTo>
                      <a:pt x="702" y="0"/>
                      <a:pt x="1" y="677"/>
                      <a:pt x="1" y="1529"/>
                    </a:cubicBezTo>
                    <a:cubicBezTo>
                      <a:pt x="1" y="2381"/>
                      <a:pt x="702" y="3058"/>
                      <a:pt x="1529" y="3058"/>
                    </a:cubicBezTo>
                    <a:cubicBezTo>
                      <a:pt x="2382" y="3058"/>
                      <a:pt x="3083" y="2381"/>
                      <a:pt x="3083" y="1529"/>
                    </a:cubicBezTo>
                    <a:cubicBezTo>
                      <a:pt x="3083" y="677"/>
                      <a:pt x="2382" y="0"/>
                      <a:pt x="15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9" name="Google Shape;709;p33"/>
            <p:cNvGrpSpPr/>
            <p:nvPr/>
          </p:nvGrpSpPr>
          <p:grpSpPr>
            <a:xfrm>
              <a:off x="8239099" y="1536926"/>
              <a:ext cx="552301" cy="552301"/>
              <a:chOff x="1582850" y="1325200"/>
              <a:chExt cx="209300" cy="209300"/>
            </a:xfrm>
          </p:grpSpPr>
          <p:sp>
            <p:nvSpPr>
              <p:cNvPr id="710" name="Google Shape;710;p33"/>
              <p:cNvSpPr/>
              <p:nvPr/>
            </p:nvSpPr>
            <p:spPr>
              <a:xfrm>
                <a:off x="1582850" y="1325200"/>
                <a:ext cx="20930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72" extrusionOk="0">
                    <a:moveTo>
                      <a:pt x="4111" y="1"/>
                    </a:moveTo>
                    <a:cubicBezTo>
                      <a:pt x="3810" y="1"/>
                      <a:pt x="3509" y="26"/>
                      <a:pt x="3208" y="101"/>
                    </a:cubicBezTo>
                    <a:cubicBezTo>
                      <a:pt x="3083" y="126"/>
                      <a:pt x="2983" y="176"/>
                      <a:pt x="2883" y="201"/>
                    </a:cubicBezTo>
                    <a:lnTo>
                      <a:pt x="2757" y="953"/>
                    </a:lnTo>
                    <a:cubicBezTo>
                      <a:pt x="2456" y="1104"/>
                      <a:pt x="2181" y="1279"/>
                      <a:pt x="1930" y="1480"/>
                    </a:cubicBezTo>
                    <a:lnTo>
                      <a:pt x="1178" y="1279"/>
                    </a:lnTo>
                    <a:cubicBezTo>
                      <a:pt x="878" y="1580"/>
                      <a:pt x="652" y="1931"/>
                      <a:pt x="451" y="2282"/>
                    </a:cubicBezTo>
                    <a:lnTo>
                      <a:pt x="903" y="2933"/>
                    </a:lnTo>
                    <a:cubicBezTo>
                      <a:pt x="777" y="3234"/>
                      <a:pt x="702" y="3560"/>
                      <a:pt x="677" y="3886"/>
                    </a:cubicBezTo>
                    <a:lnTo>
                      <a:pt x="0" y="4262"/>
                    </a:lnTo>
                    <a:cubicBezTo>
                      <a:pt x="0" y="4562"/>
                      <a:pt x="50" y="4863"/>
                      <a:pt x="126" y="5189"/>
                    </a:cubicBezTo>
                    <a:cubicBezTo>
                      <a:pt x="151" y="5289"/>
                      <a:pt x="176" y="5389"/>
                      <a:pt x="201" y="5490"/>
                    </a:cubicBezTo>
                    <a:lnTo>
                      <a:pt x="978" y="5615"/>
                    </a:lnTo>
                    <a:cubicBezTo>
                      <a:pt x="1103" y="5941"/>
                      <a:pt x="1279" y="6217"/>
                      <a:pt x="1504" y="6442"/>
                    </a:cubicBezTo>
                    <a:lnTo>
                      <a:pt x="1279" y="7194"/>
                    </a:lnTo>
                    <a:cubicBezTo>
                      <a:pt x="1579" y="7495"/>
                      <a:pt x="1930" y="7745"/>
                      <a:pt x="2306" y="7921"/>
                    </a:cubicBezTo>
                    <a:lnTo>
                      <a:pt x="2933" y="7470"/>
                    </a:lnTo>
                    <a:cubicBezTo>
                      <a:pt x="3233" y="7595"/>
                      <a:pt x="3559" y="7670"/>
                      <a:pt x="3885" y="7695"/>
                    </a:cubicBezTo>
                    <a:lnTo>
                      <a:pt x="4261" y="8372"/>
                    </a:lnTo>
                    <a:cubicBezTo>
                      <a:pt x="4562" y="8372"/>
                      <a:pt x="4888" y="8322"/>
                      <a:pt x="5188" y="8247"/>
                    </a:cubicBezTo>
                    <a:cubicBezTo>
                      <a:pt x="5289" y="8222"/>
                      <a:pt x="5389" y="8196"/>
                      <a:pt x="5489" y="8171"/>
                    </a:cubicBezTo>
                    <a:lnTo>
                      <a:pt x="5639" y="7394"/>
                    </a:lnTo>
                    <a:cubicBezTo>
                      <a:pt x="5940" y="7269"/>
                      <a:pt x="6216" y="7094"/>
                      <a:pt x="6467" y="6893"/>
                    </a:cubicBezTo>
                    <a:lnTo>
                      <a:pt x="7218" y="7094"/>
                    </a:lnTo>
                    <a:cubicBezTo>
                      <a:pt x="7494" y="6793"/>
                      <a:pt x="7745" y="6442"/>
                      <a:pt x="7920" y="6066"/>
                    </a:cubicBezTo>
                    <a:lnTo>
                      <a:pt x="7494" y="5440"/>
                    </a:lnTo>
                    <a:cubicBezTo>
                      <a:pt x="7594" y="5139"/>
                      <a:pt x="7670" y="4813"/>
                      <a:pt x="7695" y="4487"/>
                    </a:cubicBezTo>
                    <a:lnTo>
                      <a:pt x="8371" y="4111"/>
                    </a:lnTo>
                    <a:cubicBezTo>
                      <a:pt x="8371" y="3810"/>
                      <a:pt x="8346" y="3485"/>
                      <a:pt x="8271" y="3184"/>
                    </a:cubicBezTo>
                    <a:cubicBezTo>
                      <a:pt x="8246" y="3084"/>
                      <a:pt x="8196" y="2983"/>
                      <a:pt x="8171" y="2883"/>
                    </a:cubicBezTo>
                    <a:lnTo>
                      <a:pt x="7419" y="2758"/>
                    </a:lnTo>
                    <a:cubicBezTo>
                      <a:pt x="7269" y="2432"/>
                      <a:pt x="7093" y="2156"/>
                      <a:pt x="6893" y="1906"/>
                    </a:cubicBezTo>
                    <a:lnTo>
                      <a:pt x="7093" y="1179"/>
                    </a:lnTo>
                    <a:cubicBezTo>
                      <a:pt x="6792" y="878"/>
                      <a:pt x="6467" y="628"/>
                      <a:pt x="6091" y="452"/>
                    </a:cubicBezTo>
                    <a:lnTo>
                      <a:pt x="5439" y="903"/>
                    </a:lnTo>
                    <a:cubicBezTo>
                      <a:pt x="5138" y="778"/>
                      <a:pt x="4812" y="703"/>
                      <a:pt x="4487" y="678"/>
                    </a:cubicBezTo>
                    <a:lnTo>
                      <a:pt x="4111" y="1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3"/>
              <p:cNvSpPr/>
              <p:nvPr/>
            </p:nvSpPr>
            <p:spPr>
              <a:xfrm>
                <a:off x="1621075" y="1369750"/>
                <a:ext cx="132850" cy="120200"/>
              </a:xfrm>
              <a:custGeom>
                <a:avLst/>
                <a:gdLst/>
                <a:ahLst/>
                <a:cxnLst/>
                <a:rect l="l" t="t" r="r" b="b"/>
                <a:pathLst>
                  <a:path w="5314" h="4808" extrusionOk="0">
                    <a:moveTo>
                      <a:pt x="2667" y="1"/>
                    </a:moveTo>
                    <a:cubicBezTo>
                      <a:pt x="2474" y="1"/>
                      <a:pt x="2277" y="24"/>
                      <a:pt x="2080" y="74"/>
                    </a:cubicBezTo>
                    <a:cubicBezTo>
                      <a:pt x="802" y="374"/>
                      <a:pt x="0" y="1678"/>
                      <a:pt x="326" y="2981"/>
                    </a:cubicBezTo>
                    <a:cubicBezTo>
                      <a:pt x="603" y="4066"/>
                      <a:pt x="1584" y="4808"/>
                      <a:pt x="2656" y="4808"/>
                    </a:cubicBezTo>
                    <a:cubicBezTo>
                      <a:pt x="2847" y="4808"/>
                      <a:pt x="3040" y="4784"/>
                      <a:pt x="3233" y="4735"/>
                    </a:cubicBezTo>
                    <a:cubicBezTo>
                      <a:pt x="4511" y="4435"/>
                      <a:pt x="5313" y="3131"/>
                      <a:pt x="4988" y="1828"/>
                    </a:cubicBezTo>
                    <a:cubicBezTo>
                      <a:pt x="4732" y="743"/>
                      <a:pt x="3754" y="1"/>
                      <a:pt x="2667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3"/>
              <p:cNvSpPr/>
              <p:nvPr/>
            </p:nvSpPr>
            <p:spPr>
              <a:xfrm>
                <a:off x="1643000" y="1389100"/>
                <a:ext cx="89625" cy="81300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3252" extrusionOk="0">
                    <a:moveTo>
                      <a:pt x="1801" y="1"/>
                    </a:moveTo>
                    <a:cubicBezTo>
                      <a:pt x="1670" y="1"/>
                      <a:pt x="1537" y="17"/>
                      <a:pt x="1404" y="51"/>
                    </a:cubicBezTo>
                    <a:cubicBezTo>
                      <a:pt x="527" y="252"/>
                      <a:pt x="0" y="1154"/>
                      <a:pt x="201" y="2006"/>
                    </a:cubicBezTo>
                    <a:cubicBezTo>
                      <a:pt x="394" y="2758"/>
                      <a:pt x="1066" y="3252"/>
                      <a:pt x="1806" y="3252"/>
                    </a:cubicBezTo>
                    <a:cubicBezTo>
                      <a:pt x="1930" y="3252"/>
                      <a:pt x="2055" y="3238"/>
                      <a:pt x="2181" y="3209"/>
                    </a:cubicBezTo>
                    <a:cubicBezTo>
                      <a:pt x="3033" y="2984"/>
                      <a:pt x="3584" y="2107"/>
                      <a:pt x="3359" y="1254"/>
                    </a:cubicBezTo>
                    <a:cubicBezTo>
                      <a:pt x="3189" y="510"/>
                      <a:pt x="2532" y="1"/>
                      <a:pt x="18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3"/>
              <p:cNvSpPr/>
              <p:nvPr/>
            </p:nvSpPr>
            <p:spPr>
              <a:xfrm>
                <a:off x="1664925" y="1409050"/>
                <a:ext cx="45775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1657" extrusionOk="0">
                    <a:moveTo>
                      <a:pt x="922" y="0"/>
                    </a:moveTo>
                    <a:cubicBezTo>
                      <a:pt x="850" y="0"/>
                      <a:pt x="776" y="10"/>
                      <a:pt x="702" y="30"/>
                    </a:cubicBezTo>
                    <a:cubicBezTo>
                      <a:pt x="276" y="131"/>
                      <a:pt x="1" y="582"/>
                      <a:pt x="101" y="1033"/>
                    </a:cubicBezTo>
                    <a:cubicBezTo>
                      <a:pt x="186" y="1418"/>
                      <a:pt x="527" y="1656"/>
                      <a:pt x="905" y="1656"/>
                    </a:cubicBezTo>
                    <a:cubicBezTo>
                      <a:pt x="970" y="1656"/>
                      <a:pt x="1037" y="1649"/>
                      <a:pt x="1103" y="1634"/>
                    </a:cubicBezTo>
                    <a:cubicBezTo>
                      <a:pt x="1554" y="1534"/>
                      <a:pt x="1830" y="1083"/>
                      <a:pt x="1705" y="632"/>
                    </a:cubicBezTo>
                    <a:cubicBezTo>
                      <a:pt x="1621" y="255"/>
                      <a:pt x="1292" y="0"/>
                      <a:pt x="9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4" name="Google Shape;714;p33"/>
            <p:cNvGrpSpPr/>
            <p:nvPr/>
          </p:nvGrpSpPr>
          <p:grpSpPr>
            <a:xfrm>
              <a:off x="7723214" y="1254245"/>
              <a:ext cx="552301" cy="552301"/>
              <a:chOff x="1387350" y="1218075"/>
              <a:chExt cx="209300" cy="209300"/>
            </a:xfrm>
          </p:grpSpPr>
          <p:sp>
            <p:nvSpPr>
              <p:cNvPr id="715" name="Google Shape;715;p33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72" extrusionOk="0">
                    <a:moveTo>
                      <a:pt x="3860" y="0"/>
                    </a:moveTo>
                    <a:lnTo>
                      <a:pt x="3560" y="727"/>
                    </a:lnTo>
                    <a:cubicBezTo>
                      <a:pt x="3234" y="777"/>
                      <a:pt x="2908" y="877"/>
                      <a:pt x="2632" y="1028"/>
                    </a:cubicBezTo>
                    <a:lnTo>
                      <a:pt x="1956" y="652"/>
                    </a:lnTo>
                    <a:cubicBezTo>
                      <a:pt x="1605" y="877"/>
                      <a:pt x="1279" y="1153"/>
                      <a:pt x="1003" y="1454"/>
                    </a:cubicBezTo>
                    <a:lnTo>
                      <a:pt x="1279" y="2181"/>
                    </a:lnTo>
                    <a:cubicBezTo>
                      <a:pt x="1103" y="2456"/>
                      <a:pt x="953" y="2757"/>
                      <a:pt x="853" y="3058"/>
                    </a:cubicBezTo>
                    <a:lnTo>
                      <a:pt x="101" y="3258"/>
                    </a:lnTo>
                    <a:cubicBezTo>
                      <a:pt x="26" y="3559"/>
                      <a:pt x="1" y="3860"/>
                      <a:pt x="1" y="4186"/>
                    </a:cubicBezTo>
                    <a:cubicBezTo>
                      <a:pt x="1" y="4286"/>
                      <a:pt x="1" y="4411"/>
                      <a:pt x="26" y="4512"/>
                    </a:cubicBezTo>
                    <a:lnTo>
                      <a:pt x="728" y="4812"/>
                    </a:lnTo>
                    <a:cubicBezTo>
                      <a:pt x="778" y="5163"/>
                      <a:pt x="878" y="5464"/>
                      <a:pt x="1028" y="5765"/>
                    </a:cubicBezTo>
                    <a:lnTo>
                      <a:pt x="652" y="6441"/>
                    </a:lnTo>
                    <a:cubicBezTo>
                      <a:pt x="878" y="6792"/>
                      <a:pt x="1154" y="7093"/>
                      <a:pt x="1454" y="7369"/>
                    </a:cubicBezTo>
                    <a:lnTo>
                      <a:pt x="2181" y="7093"/>
                    </a:lnTo>
                    <a:cubicBezTo>
                      <a:pt x="2457" y="7268"/>
                      <a:pt x="2758" y="7419"/>
                      <a:pt x="3058" y="7519"/>
                    </a:cubicBezTo>
                    <a:lnTo>
                      <a:pt x="3284" y="8271"/>
                    </a:lnTo>
                    <a:cubicBezTo>
                      <a:pt x="3560" y="8346"/>
                      <a:pt x="3885" y="8371"/>
                      <a:pt x="4186" y="8371"/>
                    </a:cubicBezTo>
                    <a:lnTo>
                      <a:pt x="4512" y="8371"/>
                    </a:lnTo>
                    <a:lnTo>
                      <a:pt x="4838" y="7644"/>
                    </a:lnTo>
                    <a:cubicBezTo>
                      <a:pt x="5164" y="7594"/>
                      <a:pt x="5464" y="7494"/>
                      <a:pt x="5765" y="7344"/>
                    </a:cubicBezTo>
                    <a:lnTo>
                      <a:pt x="6442" y="7720"/>
                    </a:lnTo>
                    <a:cubicBezTo>
                      <a:pt x="6793" y="7519"/>
                      <a:pt x="7093" y="7243"/>
                      <a:pt x="7369" y="6918"/>
                    </a:cubicBezTo>
                    <a:lnTo>
                      <a:pt x="7093" y="6191"/>
                    </a:lnTo>
                    <a:cubicBezTo>
                      <a:pt x="7269" y="5915"/>
                      <a:pt x="7419" y="5639"/>
                      <a:pt x="7545" y="5314"/>
                    </a:cubicBezTo>
                    <a:lnTo>
                      <a:pt x="8271" y="5113"/>
                    </a:lnTo>
                    <a:cubicBezTo>
                      <a:pt x="8347" y="4812"/>
                      <a:pt x="8372" y="4512"/>
                      <a:pt x="8372" y="4186"/>
                    </a:cubicBezTo>
                    <a:cubicBezTo>
                      <a:pt x="8372" y="4085"/>
                      <a:pt x="8372" y="3985"/>
                      <a:pt x="8372" y="3860"/>
                    </a:cubicBezTo>
                    <a:lnTo>
                      <a:pt x="7670" y="3559"/>
                    </a:lnTo>
                    <a:cubicBezTo>
                      <a:pt x="7595" y="3233"/>
                      <a:pt x="7494" y="2907"/>
                      <a:pt x="7344" y="2632"/>
                    </a:cubicBezTo>
                    <a:lnTo>
                      <a:pt x="7745" y="1955"/>
                    </a:lnTo>
                    <a:cubicBezTo>
                      <a:pt x="7520" y="1604"/>
                      <a:pt x="7244" y="1278"/>
                      <a:pt x="6918" y="1003"/>
                    </a:cubicBezTo>
                    <a:lnTo>
                      <a:pt x="6191" y="1278"/>
                    </a:lnTo>
                    <a:cubicBezTo>
                      <a:pt x="5941" y="1103"/>
                      <a:pt x="5640" y="953"/>
                      <a:pt x="5314" y="852"/>
                    </a:cubicBezTo>
                    <a:lnTo>
                      <a:pt x="5114" y="100"/>
                    </a:lnTo>
                    <a:cubicBezTo>
                      <a:pt x="4813" y="25"/>
                      <a:pt x="4512" y="0"/>
                      <a:pt x="4186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3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72" fill="none" extrusionOk="0">
                    <a:moveTo>
                      <a:pt x="8372" y="4186"/>
                    </a:moveTo>
                    <a:cubicBezTo>
                      <a:pt x="8372" y="4512"/>
                      <a:pt x="8347" y="4812"/>
                      <a:pt x="8271" y="5113"/>
                    </a:cubicBezTo>
                    <a:lnTo>
                      <a:pt x="7545" y="5314"/>
                    </a:lnTo>
                    <a:cubicBezTo>
                      <a:pt x="7419" y="5639"/>
                      <a:pt x="7269" y="5915"/>
                      <a:pt x="7093" y="6191"/>
                    </a:cubicBezTo>
                    <a:lnTo>
                      <a:pt x="7369" y="6918"/>
                    </a:lnTo>
                    <a:cubicBezTo>
                      <a:pt x="7093" y="7243"/>
                      <a:pt x="6793" y="7519"/>
                      <a:pt x="6442" y="7720"/>
                    </a:cubicBezTo>
                    <a:lnTo>
                      <a:pt x="5765" y="7344"/>
                    </a:lnTo>
                    <a:cubicBezTo>
                      <a:pt x="5464" y="7494"/>
                      <a:pt x="5164" y="7594"/>
                      <a:pt x="4838" y="7644"/>
                    </a:cubicBezTo>
                    <a:lnTo>
                      <a:pt x="4512" y="8371"/>
                    </a:lnTo>
                    <a:cubicBezTo>
                      <a:pt x="4412" y="8371"/>
                      <a:pt x="4312" y="8371"/>
                      <a:pt x="4186" y="8371"/>
                    </a:cubicBezTo>
                    <a:cubicBezTo>
                      <a:pt x="3885" y="8371"/>
                      <a:pt x="3560" y="8346"/>
                      <a:pt x="3284" y="8271"/>
                    </a:cubicBezTo>
                    <a:lnTo>
                      <a:pt x="3058" y="7519"/>
                    </a:lnTo>
                    <a:cubicBezTo>
                      <a:pt x="2758" y="7419"/>
                      <a:pt x="2457" y="7268"/>
                      <a:pt x="2181" y="7093"/>
                    </a:cubicBezTo>
                    <a:lnTo>
                      <a:pt x="1454" y="7369"/>
                    </a:lnTo>
                    <a:cubicBezTo>
                      <a:pt x="1154" y="7093"/>
                      <a:pt x="878" y="6792"/>
                      <a:pt x="652" y="6441"/>
                    </a:cubicBezTo>
                    <a:lnTo>
                      <a:pt x="1028" y="5765"/>
                    </a:lnTo>
                    <a:cubicBezTo>
                      <a:pt x="878" y="5464"/>
                      <a:pt x="778" y="5163"/>
                      <a:pt x="728" y="4812"/>
                    </a:cubicBezTo>
                    <a:lnTo>
                      <a:pt x="26" y="4512"/>
                    </a:lnTo>
                    <a:cubicBezTo>
                      <a:pt x="1" y="4411"/>
                      <a:pt x="1" y="4286"/>
                      <a:pt x="1" y="4186"/>
                    </a:cubicBezTo>
                    <a:cubicBezTo>
                      <a:pt x="1" y="3860"/>
                      <a:pt x="26" y="3559"/>
                      <a:pt x="101" y="3258"/>
                    </a:cubicBezTo>
                    <a:lnTo>
                      <a:pt x="853" y="3058"/>
                    </a:lnTo>
                    <a:cubicBezTo>
                      <a:pt x="953" y="2757"/>
                      <a:pt x="1103" y="2456"/>
                      <a:pt x="1279" y="2181"/>
                    </a:cubicBezTo>
                    <a:lnTo>
                      <a:pt x="1003" y="1454"/>
                    </a:lnTo>
                    <a:cubicBezTo>
                      <a:pt x="1279" y="1153"/>
                      <a:pt x="1605" y="877"/>
                      <a:pt x="1956" y="652"/>
                    </a:cubicBezTo>
                    <a:lnTo>
                      <a:pt x="2632" y="1028"/>
                    </a:lnTo>
                    <a:cubicBezTo>
                      <a:pt x="2908" y="877"/>
                      <a:pt x="3234" y="777"/>
                      <a:pt x="3560" y="727"/>
                    </a:cubicBezTo>
                    <a:lnTo>
                      <a:pt x="3860" y="0"/>
                    </a:lnTo>
                    <a:cubicBezTo>
                      <a:pt x="3986" y="0"/>
                      <a:pt x="4086" y="0"/>
                      <a:pt x="4186" y="0"/>
                    </a:cubicBezTo>
                    <a:cubicBezTo>
                      <a:pt x="4512" y="0"/>
                      <a:pt x="4813" y="25"/>
                      <a:pt x="5114" y="100"/>
                    </a:cubicBezTo>
                    <a:lnTo>
                      <a:pt x="5314" y="852"/>
                    </a:lnTo>
                    <a:cubicBezTo>
                      <a:pt x="5640" y="953"/>
                      <a:pt x="5941" y="1103"/>
                      <a:pt x="6191" y="1278"/>
                    </a:cubicBezTo>
                    <a:lnTo>
                      <a:pt x="6918" y="1003"/>
                    </a:lnTo>
                    <a:cubicBezTo>
                      <a:pt x="7244" y="1278"/>
                      <a:pt x="7520" y="1604"/>
                      <a:pt x="7745" y="1955"/>
                    </a:cubicBezTo>
                    <a:lnTo>
                      <a:pt x="7344" y="2632"/>
                    </a:lnTo>
                    <a:cubicBezTo>
                      <a:pt x="7494" y="2907"/>
                      <a:pt x="7595" y="3233"/>
                      <a:pt x="7670" y="3559"/>
                    </a:cubicBezTo>
                    <a:lnTo>
                      <a:pt x="8372" y="3860"/>
                    </a:lnTo>
                    <a:cubicBezTo>
                      <a:pt x="8372" y="3985"/>
                      <a:pt x="8372" y="4085"/>
                      <a:pt x="8372" y="4186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3"/>
              <p:cNvSpPr/>
              <p:nvPr/>
            </p:nvSpPr>
            <p:spPr>
              <a:xfrm>
                <a:off x="1431850" y="1262550"/>
                <a:ext cx="120325" cy="120325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extrusionOk="0">
                    <a:moveTo>
                      <a:pt x="2406" y="1"/>
                    </a:moveTo>
                    <a:cubicBezTo>
                      <a:pt x="1078" y="1"/>
                      <a:pt x="0" y="1078"/>
                      <a:pt x="0" y="2407"/>
                    </a:cubicBezTo>
                    <a:cubicBezTo>
                      <a:pt x="0" y="3735"/>
                      <a:pt x="1078" y="4813"/>
                      <a:pt x="2406" y="4813"/>
                    </a:cubicBezTo>
                    <a:cubicBezTo>
                      <a:pt x="3735" y="4813"/>
                      <a:pt x="4812" y="3735"/>
                      <a:pt x="4812" y="2407"/>
                    </a:cubicBezTo>
                    <a:cubicBezTo>
                      <a:pt x="4812" y="1078"/>
                      <a:pt x="3735" y="1"/>
                      <a:pt x="2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3"/>
              <p:cNvSpPr/>
              <p:nvPr/>
            </p:nvSpPr>
            <p:spPr>
              <a:xfrm>
                <a:off x="1451275" y="1281975"/>
                <a:ext cx="81475" cy="81475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59" fill="none" extrusionOk="0">
                    <a:moveTo>
                      <a:pt x="3258" y="1630"/>
                    </a:moveTo>
                    <a:cubicBezTo>
                      <a:pt x="3258" y="2532"/>
                      <a:pt x="2531" y="3259"/>
                      <a:pt x="1629" y="3259"/>
                    </a:cubicBezTo>
                    <a:cubicBezTo>
                      <a:pt x="727" y="3259"/>
                      <a:pt x="0" y="2532"/>
                      <a:pt x="0" y="1630"/>
                    </a:cubicBezTo>
                    <a:cubicBezTo>
                      <a:pt x="0" y="727"/>
                      <a:pt x="727" y="1"/>
                      <a:pt x="1629" y="1"/>
                    </a:cubicBezTo>
                    <a:cubicBezTo>
                      <a:pt x="2531" y="1"/>
                      <a:pt x="3258" y="727"/>
                      <a:pt x="3258" y="163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19" name="Google Shape;719;p33"/>
          <p:cNvSpPr txBox="1">
            <a:spLocks noGrp="1"/>
          </p:cNvSpPr>
          <p:nvPr>
            <p:ph type="title"/>
          </p:nvPr>
        </p:nvSpPr>
        <p:spPr>
          <a:xfrm>
            <a:off x="2549400" y="2221500"/>
            <a:ext cx="4045200" cy="7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20" name="Google Shape;720;p33"/>
          <p:cNvSpPr txBox="1">
            <a:spLocks noGrp="1"/>
          </p:cNvSpPr>
          <p:nvPr>
            <p:ph type="subTitle" idx="1"/>
          </p:nvPr>
        </p:nvSpPr>
        <p:spPr>
          <a:xfrm>
            <a:off x="2549400" y="3230175"/>
            <a:ext cx="4045200" cy="70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1" name="Google Shape;721;p33"/>
          <p:cNvSpPr txBox="1">
            <a:spLocks noGrp="1"/>
          </p:cNvSpPr>
          <p:nvPr>
            <p:ph type="title" idx="2" hasCustomPrompt="1"/>
          </p:nvPr>
        </p:nvSpPr>
        <p:spPr>
          <a:xfrm>
            <a:off x="3647325" y="1212825"/>
            <a:ext cx="1926600" cy="7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3" name="Google Shape;723;p34"/>
          <p:cNvGrpSpPr/>
          <p:nvPr/>
        </p:nvGrpSpPr>
        <p:grpSpPr>
          <a:xfrm flipH="1">
            <a:off x="1510279" y="-831315"/>
            <a:ext cx="8377976" cy="1614718"/>
            <a:chOff x="-566246" y="-831315"/>
            <a:chExt cx="8377976" cy="1614718"/>
          </a:xfrm>
        </p:grpSpPr>
        <p:sp>
          <p:nvSpPr>
            <p:cNvPr id="724" name="Google Shape;724;p34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4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3" name="Google Shape;753;p34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54" name="Google Shape;754;p34"/>
          <p:cNvGrpSpPr/>
          <p:nvPr/>
        </p:nvGrpSpPr>
        <p:grpSpPr>
          <a:xfrm rot="5400000" flipH="1">
            <a:off x="-113625" y="3210625"/>
            <a:ext cx="536425" cy="3475150"/>
            <a:chOff x="327125" y="2375600"/>
            <a:chExt cx="536425" cy="3475150"/>
          </a:xfrm>
        </p:grpSpPr>
        <p:sp>
          <p:nvSpPr>
            <p:cNvPr id="755" name="Google Shape;755;p34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4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4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4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9" name="Google Shape;769;p35"/>
          <p:cNvGrpSpPr/>
          <p:nvPr/>
        </p:nvGrpSpPr>
        <p:grpSpPr>
          <a:xfrm>
            <a:off x="5266248" y="4568869"/>
            <a:ext cx="3157758" cy="296582"/>
            <a:chOff x="5266248" y="4230494"/>
            <a:chExt cx="3157758" cy="296582"/>
          </a:xfrm>
        </p:grpSpPr>
        <p:sp>
          <p:nvSpPr>
            <p:cNvPr id="770" name="Google Shape;770;p35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5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5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5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5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5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5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5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5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5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5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5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5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5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5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5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5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7" name="Google Shape;787;p35"/>
          <p:cNvGrpSpPr/>
          <p:nvPr/>
        </p:nvGrpSpPr>
        <p:grpSpPr>
          <a:xfrm>
            <a:off x="-364925" y="-1720950"/>
            <a:ext cx="9644000" cy="3383025"/>
            <a:chOff x="-364925" y="-1720950"/>
            <a:chExt cx="9644000" cy="3383025"/>
          </a:xfrm>
        </p:grpSpPr>
        <p:grpSp>
          <p:nvGrpSpPr>
            <p:cNvPr id="788" name="Google Shape;788;p35"/>
            <p:cNvGrpSpPr/>
            <p:nvPr/>
          </p:nvGrpSpPr>
          <p:grpSpPr>
            <a:xfrm flipH="1">
              <a:off x="-364925" y="-1720950"/>
              <a:ext cx="7767703" cy="3383025"/>
              <a:chOff x="24125" y="294775"/>
              <a:chExt cx="7767703" cy="3383025"/>
            </a:xfrm>
          </p:grpSpPr>
          <p:sp>
            <p:nvSpPr>
              <p:cNvPr id="789" name="Google Shape;789;p35"/>
              <p:cNvSpPr/>
              <p:nvPr/>
            </p:nvSpPr>
            <p:spPr>
              <a:xfrm>
                <a:off x="1686375" y="607200"/>
                <a:ext cx="142125" cy="129550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5182" extrusionOk="0">
                    <a:moveTo>
                      <a:pt x="2834" y="1"/>
                    </a:moveTo>
                    <a:cubicBezTo>
                      <a:pt x="2169" y="1"/>
                      <a:pt x="1507" y="252"/>
                      <a:pt x="1005" y="754"/>
                    </a:cubicBezTo>
                    <a:cubicBezTo>
                      <a:pt x="1" y="1781"/>
                      <a:pt x="1" y="3402"/>
                      <a:pt x="1005" y="4429"/>
                    </a:cubicBezTo>
                    <a:cubicBezTo>
                      <a:pt x="1507" y="4931"/>
                      <a:pt x="2169" y="5182"/>
                      <a:pt x="2834" y="5182"/>
                    </a:cubicBezTo>
                    <a:cubicBezTo>
                      <a:pt x="3499" y="5182"/>
                      <a:pt x="4166" y="4931"/>
                      <a:pt x="4680" y="4429"/>
                    </a:cubicBezTo>
                    <a:cubicBezTo>
                      <a:pt x="5684" y="3402"/>
                      <a:pt x="5684" y="1781"/>
                      <a:pt x="4680" y="754"/>
                    </a:cubicBezTo>
                    <a:cubicBezTo>
                      <a:pt x="4166" y="252"/>
                      <a:pt x="3499" y="1"/>
                      <a:pt x="28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5"/>
              <p:cNvSpPr/>
              <p:nvPr/>
            </p:nvSpPr>
            <p:spPr>
              <a:xfrm>
                <a:off x="6609800" y="3191600"/>
                <a:ext cx="148950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35"/>
              <p:cNvSpPr/>
              <p:nvPr/>
            </p:nvSpPr>
            <p:spPr>
              <a:xfrm>
                <a:off x="6721650" y="3191600"/>
                <a:ext cx="14952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5"/>
              <p:cNvSpPr/>
              <p:nvPr/>
            </p:nvSpPr>
            <p:spPr>
              <a:xfrm>
                <a:off x="6834050" y="3191600"/>
                <a:ext cx="14897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5"/>
              <p:cNvSpPr/>
              <p:nvPr/>
            </p:nvSpPr>
            <p:spPr>
              <a:xfrm>
                <a:off x="6945900" y="3191600"/>
                <a:ext cx="148950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5"/>
              <p:cNvSpPr/>
              <p:nvPr/>
            </p:nvSpPr>
            <p:spPr>
              <a:xfrm>
                <a:off x="7057750" y="3191600"/>
                <a:ext cx="14952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0" y="0"/>
                    </a:moveTo>
                    <a:lnTo>
                      <a:pt x="3607" y="3721"/>
                    </a:lnTo>
                    <a:lnTo>
                      <a:pt x="5980" y="3721"/>
                    </a:lnTo>
                    <a:lnTo>
                      <a:pt x="2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5"/>
              <p:cNvSpPr/>
              <p:nvPr/>
            </p:nvSpPr>
            <p:spPr>
              <a:xfrm>
                <a:off x="7170150" y="3191600"/>
                <a:ext cx="14897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5"/>
              <p:cNvSpPr/>
              <p:nvPr/>
            </p:nvSpPr>
            <p:spPr>
              <a:xfrm>
                <a:off x="7282000" y="3191600"/>
                <a:ext cx="14952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5"/>
              <p:cNvSpPr/>
              <p:nvPr/>
            </p:nvSpPr>
            <p:spPr>
              <a:xfrm>
                <a:off x="2406525" y="1218350"/>
                <a:ext cx="5385303" cy="1110475"/>
              </a:xfrm>
              <a:custGeom>
                <a:avLst/>
                <a:gdLst/>
                <a:ahLst/>
                <a:cxnLst/>
                <a:rect l="l" t="t" r="r" b="b"/>
                <a:pathLst>
                  <a:path w="206136" h="44419" extrusionOk="0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5"/>
              <p:cNvSpPr/>
              <p:nvPr/>
            </p:nvSpPr>
            <p:spPr>
              <a:xfrm>
                <a:off x="987925" y="355975"/>
                <a:ext cx="6210225" cy="1468400"/>
              </a:xfrm>
              <a:custGeom>
                <a:avLst/>
                <a:gdLst/>
                <a:ahLst/>
                <a:cxnLst/>
                <a:rect l="l" t="t" r="r" b="b"/>
                <a:pathLst>
                  <a:path w="248409" h="58736" extrusionOk="0">
                    <a:moveTo>
                      <a:pt x="248203" y="1"/>
                    </a:moveTo>
                    <a:cubicBezTo>
                      <a:pt x="248151" y="1"/>
                      <a:pt x="248100" y="18"/>
                      <a:pt x="248066" y="52"/>
                    </a:cubicBezTo>
                    <a:lnTo>
                      <a:pt x="196663" y="51455"/>
                    </a:lnTo>
                    <a:lnTo>
                      <a:pt x="175778" y="51455"/>
                    </a:lnTo>
                    <a:lnTo>
                      <a:pt x="155760" y="31460"/>
                    </a:lnTo>
                    <a:lnTo>
                      <a:pt x="121112" y="31460"/>
                    </a:lnTo>
                    <a:lnTo>
                      <a:pt x="94200" y="58371"/>
                    </a:lnTo>
                    <a:lnTo>
                      <a:pt x="183" y="58371"/>
                    </a:lnTo>
                    <a:cubicBezTo>
                      <a:pt x="92" y="58371"/>
                      <a:pt x="0" y="58439"/>
                      <a:pt x="0" y="58553"/>
                    </a:cubicBezTo>
                    <a:cubicBezTo>
                      <a:pt x="0" y="58645"/>
                      <a:pt x="92" y="58736"/>
                      <a:pt x="183" y="58736"/>
                    </a:cubicBezTo>
                    <a:lnTo>
                      <a:pt x="94360" y="58736"/>
                    </a:lnTo>
                    <a:lnTo>
                      <a:pt x="121248" y="31848"/>
                    </a:lnTo>
                    <a:lnTo>
                      <a:pt x="155623" y="31848"/>
                    </a:lnTo>
                    <a:lnTo>
                      <a:pt x="175618" y="51843"/>
                    </a:lnTo>
                    <a:lnTo>
                      <a:pt x="196823" y="51843"/>
                    </a:lnTo>
                    <a:lnTo>
                      <a:pt x="248340" y="326"/>
                    </a:lnTo>
                    <a:cubicBezTo>
                      <a:pt x="248408" y="235"/>
                      <a:pt x="248408" y="121"/>
                      <a:pt x="248340" y="52"/>
                    </a:cubicBezTo>
                    <a:cubicBezTo>
                      <a:pt x="248306" y="18"/>
                      <a:pt x="248254" y="1"/>
                      <a:pt x="248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5"/>
              <p:cNvSpPr/>
              <p:nvPr/>
            </p:nvSpPr>
            <p:spPr>
              <a:xfrm>
                <a:off x="1265250" y="1389550"/>
                <a:ext cx="6299250" cy="1955000"/>
              </a:xfrm>
              <a:custGeom>
                <a:avLst/>
                <a:gdLst/>
                <a:ahLst/>
                <a:cxnLst/>
                <a:rect l="l" t="t" r="r" b="b"/>
                <a:pathLst>
                  <a:path w="251970" h="78200" extrusionOk="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5"/>
              <p:cNvSpPr/>
              <p:nvPr/>
            </p:nvSpPr>
            <p:spPr>
              <a:xfrm>
                <a:off x="1631600" y="1974425"/>
                <a:ext cx="6160000" cy="1095650"/>
              </a:xfrm>
              <a:custGeom>
                <a:avLst/>
                <a:gdLst/>
                <a:ahLst/>
                <a:cxnLst/>
                <a:rect l="l" t="t" r="r" b="b"/>
                <a:pathLst>
                  <a:path w="246400" h="43826" extrusionOk="0">
                    <a:moveTo>
                      <a:pt x="183" y="1"/>
                    </a:moveTo>
                    <a:cubicBezTo>
                      <a:pt x="69" y="1"/>
                      <a:pt x="0" y="92"/>
                      <a:pt x="0" y="206"/>
                    </a:cubicBezTo>
                    <a:cubicBezTo>
                      <a:pt x="0" y="298"/>
                      <a:pt x="69" y="389"/>
                      <a:pt x="183" y="389"/>
                    </a:cubicBezTo>
                    <a:lnTo>
                      <a:pt x="61286" y="389"/>
                    </a:lnTo>
                    <a:lnTo>
                      <a:pt x="104723" y="43825"/>
                    </a:lnTo>
                    <a:lnTo>
                      <a:pt x="165210" y="43825"/>
                    </a:lnTo>
                    <a:lnTo>
                      <a:pt x="207414" y="1599"/>
                    </a:lnTo>
                    <a:lnTo>
                      <a:pt x="246217" y="1599"/>
                    </a:lnTo>
                    <a:cubicBezTo>
                      <a:pt x="246308" y="1599"/>
                      <a:pt x="246400" y="1507"/>
                      <a:pt x="246400" y="1416"/>
                    </a:cubicBezTo>
                    <a:cubicBezTo>
                      <a:pt x="246400" y="1302"/>
                      <a:pt x="246308" y="1233"/>
                      <a:pt x="246217" y="1233"/>
                    </a:cubicBezTo>
                    <a:lnTo>
                      <a:pt x="207254" y="1233"/>
                    </a:lnTo>
                    <a:lnTo>
                      <a:pt x="165050" y="43437"/>
                    </a:lnTo>
                    <a:lnTo>
                      <a:pt x="104883" y="43437"/>
                    </a:lnTo>
                    <a:lnTo>
                      <a:pt x="6144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5"/>
              <p:cNvSpPr/>
              <p:nvPr/>
            </p:nvSpPr>
            <p:spPr>
              <a:xfrm>
                <a:off x="1978550" y="331575"/>
                <a:ext cx="4691750" cy="1289675"/>
              </a:xfrm>
              <a:custGeom>
                <a:avLst/>
                <a:gdLst/>
                <a:ahLst/>
                <a:cxnLst/>
                <a:rect l="l" t="t" r="r" b="b"/>
                <a:pathLst>
                  <a:path w="187670" h="51587" extrusionOk="0">
                    <a:moveTo>
                      <a:pt x="187453" y="1"/>
                    </a:moveTo>
                    <a:cubicBezTo>
                      <a:pt x="187407" y="1"/>
                      <a:pt x="187362" y="24"/>
                      <a:pt x="187327" y="69"/>
                    </a:cubicBezTo>
                    <a:lnTo>
                      <a:pt x="143594" y="43780"/>
                    </a:lnTo>
                    <a:lnTo>
                      <a:pt x="103992" y="43780"/>
                    </a:lnTo>
                    <a:lnTo>
                      <a:pt x="87444" y="27232"/>
                    </a:lnTo>
                    <a:lnTo>
                      <a:pt x="46838" y="27232"/>
                    </a:lnTo>
                    <a:lnTo>
                      <a:pt x="22871" y="51198"/>
                    </a:lnTo>
                    <a:lnTo>
                      <a:pt x="183" y="51198"/>
                    </a:lnTo>
                    <a:cubicBezTo>
                      <a:pt x="91" y="51198"/>
                      <a:pt x="0" y="51289"/>
                      <a:pt x="0" y="51403"/>
                    </a:cubicBezTo>
                    <a:cubicBezTo>
                      <a:pt x="0" y="51495"/>
                      <a:pt x="91" y="51586"/>
                      <a:pt x="183" y="51586"/>
                    </a:cubicBezTo>
                    <a:lnTo>
                      <a:pt x="23031" y="51586"/>
                    </a:lnTo>
                    <a:lnTo>
                      <a:pt x="46997" y="27620"/>
                    </a:lnTo>
                    <a:lnTo>
                      <a:pt x="87284" y="27620"/>
                    </a:lnTo>
                    <a:lnTo>
                      <a:pt x="103833" y="44168"/>
                    </a:lnTo>
                    <a:lnTo>
                      <a:pt x="143754" y="44168"/>
                    </a:lnTo>
                    <a:lnTo>
                      <a:pt x="187579" y="321"/>
                    </a:lnTo>
                    <a:cubicBezTo>
                      <a:pt x="187670" y="252"/>
                      <a:pt x="187670" y="138"/>
                      <a:pt x="187579" y="69"/>
                    </a:cubicBezTo>
                    <a:cubicBezTo>
                      <a:pt x="187544" y="24"/>
                      <a:pt x="187499" y="1"/>
                      <a:pt x="1874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35"/>
              <p:cNvSpPr/>
              <p:nvPr/>
            </p:nvSpPr>
            <p:spPr>
              <a:xfrm>
                <a:off x="937150" y="2104550"/>
                <a:ext cx="6622775" cy="1510475"/>
              </a:xfrm>
              <a:custGeom>
                <a:avLst/>
                <a:gdLst/>
                <a:ahLst/>
                <a:cxnLst/>
                <a:rect l="l" t="t" r="r" b="b"/>
                <a:pathLst>
                  <a:path w="264911" h="60419" extrusionOk="0">
                    <a:moveTo>
                      <a:pt x="183" y="0"/>
                    </a:moveTo>
                    <a:cubicBezTo>
                      <a:pt x="91" y="0"/>
                      <a:pt x="0" y="69"/>
                      <a:pt x="0" y="183"/>
                    </a:cubicBezTo>
                    <a:cubicBezTo>
                      <a:pt x="0" y="297"/>
                      <a:pt x="91" y="365"/>
                      <a:pt x="183" y="365"/>
                    </a:cubicBezTo>
                    <a:lnTo>
                      <a:pt x="57177" y="365"/>
                    </a:lnTo>
                    <a:lnTo>
                      <a:pt x="70941" y="14129"/>
                    </a:lnTo>
                    <a:lnTo>
                      <a:pt x="129214" y="14129"/>
                    </a:lnTo>
                    <a:lnTo>
                      <a:pt x="175504" y="60419"/>
                    </a:lnTo>
                    <a:lnTo>
                      <a:pt x="203419" y="60419"/>
                    </a:lnTo>
                    <a:lnTo>
                      <a:pt x="232316" y="31499"/>
                    </a:lnTo>
                    <a:lnTo>
                      <a:pt x="264705" y="31499"/>
                    </a:lnTo>
                    <a:cubicBezTo>
                      <a:pt x="264819" y="31499"/>
                      <a:pt x="264911" y="31430"/>
                      <a:pt x="264911" y="31316"/>
                    </a:cubicBezTo>
                    <a:cubicBezTo>
                      <a:pt x="264911" y="31225"/>
                      <a:pt x="264819" y="31134"/>
                      <a:pt x="264705" y="31134"/>
                    </a:cubicBezTo>
                    <a:lnTo>
                      <a:pt x="232156" y="31134"/>
                    </a:lnTo>
                    <a:lnTo>
                      <a:pt x="203259" y="60031"/>
                    </a:lnTo>
                    <a:lnTo>
                      <a:pt x="175664" y="60031"/>
                    </a:lnTo>
                    <a:lnTo>
                      <a:pt x="129374" y="13764"/>
                    </a:lnTo>
                    <a:lnTo>
                      <a:pt x="71101" y="13764"/>
                    </a:lnTo>
                    <a:lnTo>
                      <a:pt x="573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35"/>
              <p:cNvSpPr/>
              <p:nvPr/>
            </p:nvSpPr>
            <p:spPr>
              <a:xfrm>
                <a:off x="1664700" y="294775"/>
                <a:ext cx="3135650" cy="766675"/>
              </a:xfrm>
              <a:custGeom>
                <a:avLst/>
                <a:gdLst/>
                <a:ahLst/>
                <a:cxnLst/>
                <a:rect l="l" t="t" r="r" b="b"/>
                <a:pathLst>
                  <a:path w="125426" h="30667" extrusionOk="0">
                    <a:moveTo>
                      <a:pt x="125014" y="1"/>
                    </a:moveTo>
                    <a:cubicBezTo>
                      <a:pt x="124917" y="1"/>
                      <a:pt x="124820" y="35"/>
                      <a:pt x="124741" y="103"/>
                    </a:cubicBezTo>
                    <a:lnTo>
                      <a:pt x="111936" y="12931"/>
                    </a:lnTo>
                    <a:lnTo>
                      <a:pt x="47020" y="12931"/>
                    </a:lnTo>
                    <a:lnTo>
                      <a:pt x="30016" y="29913"/>
                    </a:lnTo>
                    <a:lnTo>
                      <a:pt x="388" y="29913"/>
                    </a:lnTo>
                    <a:cubicBezTo>
                      <a:pt x="160" y="29913"/>
                      <a:pt x="0" y="30073"/>
                      <a:pt x="0" y="30301"/>
                    </a:cubicBezTo>
                    <a:cubicBezTo>
                      <a:pt x="0" y="30507"/>
                      <a:pt x="160" y="30666"/>
                      <a:pt x="388" y="30666"/>
                    </a:cubicBezTo>
                    <a:lnTo>
                      <a:pt x="30335" y="30666"/>
                    </a:lnTo>
                    <a:lnTo>
                      <a:pt x="47340" y="13685"/>
                    </a:lnTo>
                    <a:lnTo>
                      <a:pt x="112255" y="13685"/>
                    </a:lnTo>
                    <a:lnTo>
                      <a:pt x="125288" y="651"/>
                    </a:lnTo>
                    <a:cubicBezTo>
                      <a:pt x="125425" y="514"/>
                      <a:pt x="125425" y="263"/>
                      <a:pt x="125288" y="103"/>
                    </a:cubicBezTo>
                    <a:cubicBezTo>
                      <a:pt x="125208" y="35"/>
                      <a:pt x="125111" y="1"/>
                      <a:pt x="1250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5"/>
              <p:cNvSpPr/>
              <p:nvPr/>
            </p:nvSpPr>
            <p:spPr>
              <a:xfrm>
                <a:off x="100600" y="2193550"/>
                <a:ext cx="3410675" cy="530725"/>
              </a:xfrm>
              <a:custGeom>
                <a:avLst/>
                <a:gdLst/>
                <a:ahLst/>
                <a:cxnLst/>
                <a:rect l="l" t="t" r="r" b="b"/>
                <a:pathLst>
                  <a:path w="136427" h="21229" extrusionOk="0">
                    <a:moveTo>
                      <a:pt x="20748" y="1"/>
                    </a:moveTo>
                    <a:lnTo>
                      <a:pt x="160" y="20589"/>
                    </a:lnTo>
                    <a:cubicBezTo>
                      <a:pt x="0" y="20726"/>
                      <a:pt x="0" y="20977"/>
                      <a:pt x="160" y="21114"/>
                    </a:cubicBezTo>
                    <a:cubicBezTo>
                      <a:pt x="228" y="21205"/>
                      <a:pt x="342" y="21228"/>
                      <a:pt x="434" y="21228"/>
                    </a:cubicBezTo>
                    <a:cubicBezTo>
                      <a:pt x="525" y="21228"/>
                      <a:pt x="616" y="21205"/>
                      <a:pt x="708" y="21114"/>
                    </a:cubicBezTo>
                    <a:lnTo>
                      <a:pt x="21045" y="777"/>
                    </a:lnTo>
                    <a:lnTo>
                      <a:pt x="85390" y="777"/>
                    </a:lnTo>
                    <a:lnTo>
                      <a:pt x="103307" y="18672"/>
                    </a:lnTo>
                    <a:lnTo>
                      <a:pt x="136039" y="18672"/>
                    </a:lnTo>
                    <a:cubicBezTo>
                      <a:pt x="136267" y="18672"/>
                      <a:pt x="136427" y="18512"/>
                      <a:pt x="136427" y="18307"/>
                    </a:cubicBezTo>
                    <a:cubicBezTo>
                      <a:pt x="136427" y="18078"/>
                      <a:pt x="136267" y="17919"/>
                      <a:pt x="136039" y="17919"/>
                    </a:cubicBezTo>
                    <a:lnTo>
                      <a:pt x="103627" y="17919"/>
                    </a:lnTo>
                    <a:lnTo>
                      <a:pt x="857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5"/>
              <p:cNvSpPr/>
              <p:nvPr/>
            </p:nvSpPr>
            <p:spPr>
              <a:xfrm>
                <a:off x="106300" y="832600"/>
                <a:ext cx="2024625" cy="395475"/>
              </a:xfrm>
              <a:custGeom>
                <a:avLst/>
                <a:gdLst/>
                <a:ahLst/>
                <a:cxnLst/>
                <a:rect l="l" t="t" r="r" b="b"/>
                <a:pathLst>
                  <a:path w="80985" h="15819" extrusionOk="0">
                    <a:moveTo>
                      <a:pt x="206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297"/>
                      <a:pt x="92" y="389"/>
                      <a:pt x="206" y="389"/>
                    </a:cubicBezTo>
                    <a:lnTo>
                      <a:pt x="37297" y="389"/>
                    </a:lnTo>
                    <a:lnTo>
                      <a:pt x="52750" y="15818"/>
                    </a:lnTo>
                    <a:lnTo>
                      <a:pt x="80779" y="15818"/>
                    </a:lnTo>
                    <a:cubicBezTo>
                      <a:pt x="80893" y="15818"/>
                      <a:pt x="80985" y="15727"/>
                      <a:pt x="80985" y="15636"/>
                    </a:cubicBezTo>
                    <a:cubicBezTo>
                      <a:pt x="80985" y="15522"/>
                      <a:pt x="80893" y="15430"/>
                      <a:pt x="80779" y="15430"/>
                    </a:cubicBezTo>
                    <a:lnTo>
                      <a:pt x="52909" y="15430"/>
                    </a:lnTo>
                    <a:lnTo>
                      <a:pt x="374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5"/>
              <p:cNvSpPr/>
              <p:nvPr/>
            </p:nvSpPr>
            <p:spPr>
              <a:xfrm>
                <a:off x="24125" y="1108225"/>
                <a:ext cx="1654850" cy="513025"/>
              </a:xfrm>
              <a:custGeom>
                <a:avLst/>
                <a:gdLst/>
                <a:ahLst/>
                <a:cxnLst/>
                <a:rect l="l" t="t" r="r" b="b"/>
                <a:pathLst>
                  <a:path w="66194" h="20521" extrusionOk="0">
                    <a:moveTo>
                      <a:pt x="183" y="0"/>
                    </a:moveTo>
                    <a:cubicBezTo>
                      <a:pt x="92" y="0"/>
                      <a:pt x="1" y="91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5245" y="388"/>
                    </a:lnTo>
                    <a:lnTo>
                      <a:pt x="45377" y="20520"/>
                    </a:lnTo>
                    <a:lnTo>
                      <a:pt x="66011" y="20520"/>
                    </a:lnTo>
                    <a:cubicBezTo>
                      <a:pt x="66103" y="20520"/>
                      <a:pt x="66194" y="20429"/>
                      <a:pt x="66194" y="20337"/>
                    </a:cubicBezTo>
                    <a:cubicBezTo>
                      <a:pt x="66194" y="20223"/>
                      <a:pt x="66103" y="20132"/>
                      <a:pt x="66011" y="20132"/>
                    </a:cubicBezTo>
                    <a:lnTo>
                      <a:pt x="45537" y="20132"/>
                    </a:lnTo>
                    <a:lnTo>
                      <a:pt x="25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35"/>
              <p:cNvSpPr/>
              <p:nvPr/>
            </p:nvSpPr>
            <p:spPr>
              <a:xfrm>
                <a:off x="24125" y="1371850"/>
                <a:ext cx="979225" cy="451975"/>
              </a:xfrm>
              <a:custGeom>
                <a:avLst/>
                <a:gdLst/>
                <a:ahLst/>
                <a:cxnLst/>
                <a:rect l="l" t="t" r="r" b="b"/>
                <a:pathLst>
                  <a:path w="39169" h="18079" extrusionOk="0">
                    <a:moveTo>
                      <a:pt x="183" y="0"/>
                    </a:moveTo>
                    <a:cubicBezTo>
                      <a:pt x="92" y="0"/>
                      <a:pt x="1" y="92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1182" y="388"/>
                    </a:lnTo>
                    <a:lnTo>
                      <a:pt x="38826" y="18010"/>
                    </a:lnTo>
                    <a:cubicBezTo>
                      <a:pt x="38849" y="18055"/>
                      <a:pt x="38895" y="18078"/>
                      <a:pt x="38940" y="18078"/>
                    </a:cubicBezTo>
                    <a:cubicBezTo>
                      <a:pt x="39009" y="18078"/>
                      <a:pt x="39055" y="18055"/>
                      <a:pt x="39077" y="18010"/>
                    </a:cubicBezTo>
                    <a:cubicBezTo>
                      <a:pt x="39169" y="17941"/>
                      <a:pt x="39169" y="17827"/>
                      <a:pt x="39077" y="17736"/>
                    </a:cubicBezTo>
                    <a:lnTo>
                      <a:pt x="2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5"/>
              <p:cNvSpPr/>
              <p:nvPr/>
            </p:nvSpPr>
            <p:spPr>
              <a:xfrm>
                <a:off x="5585500" y="1408375"/>
                <a:ext cx="1529900" cy="580350"/>
              </a:xfrm>
              <a:custGeom>
                <a:avLst/>
                <a:gdLst/>
                <a:ahLst/>
                <a:cxnLst/>
                <a:rect l="l" t="t" r="r" b="b"/>
                <a:pathLst>
                  <a:path w="61196" h="23214" extrusionOk="0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35"/>
              <p:cNvSpPr/>
              <p:nvPr/>
            </p:nvSpPr>
            <p:spPr>
              <a:xfrm>
                <a:off x="5953000" y="3543100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5022" y="1416"/>
                      <a:pt x="5022" y="2694"/>
                    </a:cubicBezTo>
                    <a:cubicBezTo>
                      <a:pt x="5022" y="3949"/>
                      <a:pt x="3972" y="4999"/>
                      <a:pt x="2694" y="4999"/>
                    </a:cubicBezTo>
                    <a:cubicBezTo>
                      <a:pt x="1416" y="4999"/>
                      <a:pt x="388" y="3949"/>
                      <a:pt x="388" y="2694"/>
                    </a:cubicBezTo>
                    <a:cubicBezTo>
                      <a:pt x="388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187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187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35"/>
              <p:cNvSpPr/>
              <p:nvPr/>
            </p:nvSpPr>
            <p:spPr>
              <a:xfrm>
                <a:off x="5976400" y="3566500"/>
                <a:ext cx="87900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493" extrusionOk="0">
                    <a:moveTo>
                      <a:pt x="1758" y="0"/>
                    </a:moveTo>
                    <a:cubicBezTo>
                      <a:pt x="799" y="0"/>
                      <a:pt x="0" y="776"/>
                      <a:pt x="0" y="1758"/>
                    </a:cubicBezTo>
                    <a:cubicBezTo>
                      <a:pt x="0" y="2717"/>
                      <a:pt x="799" y="3493"/>
                      <a:pt x="1758" y="3493"/>
                    </a:cubicBezTo>
                    <a:cubicBezTo>
                      <a:pt x="2739" y="3493"/>
                      <a:pt x="3515" y="2717"/>
                      <a:pt x="3515" y="1758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35"/>
              <p:cNvSpPr/>
              <p:nvPr/>
            </p:nvSpPr>
            <p:spPr>
              <a:xfrm>
                <a:off x="5421175" y="2256325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2"/>
                      <a:pt x="3972" y="5022"/>
                      <a:pt x="2694" y="5022"/>
                    </a:cubicBezTo>
                    <a:cubicBezTo>
                      <a:pt x="1415" y="5022"/>
                      <a:pt x="365" y="3972"/>
                      <a:pt x="365" y="2694"/>
                    </a:cubicBezTo>
                    <a:cubicBezTo>
                      <a:pt x="365" y="1416"/>
                      <a:pt x="1415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5"/>
              <p:cNvSpPr/>
              <p:nvPr/>
            </p:nvSpPr>
            <p:spPr>
              <a:xfrm>
                <a:off x="5444575" y="2279725"/>
                <a:ext cx="87900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0"/>
                    </a:moveTo>
                    <a:cubicBezTo>
                      <a:pt x="776" y="0"/>
                      <a:pt x="0" y="799"/>
                      <a:pt x="0" y="1758"/>
                    </a:cubicBezTo>
                    <a:cubicBezTo>
                      <a:pt x="0" y="2739"/>
                      <a:pt x="776" y="3516"/>
                      <a:pt x="1758" y="3516"/>
                    </a:cubicBezTo>
                    <a:cubicBezTo>
                      <a:pt x="2716" y="3516"/>
                      <a:pt x="3515" y="2739"/>
                      <a:pt x="3515" y="1758"/>
                    </a:cubicBezTo>
                    <a:cubicBezTo>
                      <a:pt x="3515" y="799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5"/>
              <p:cNvSpPr/>
              <p:nvPr/>
            </p:nvSpPr>
            <p:spPr>
              <a:xfrm>
                <a:off x="5459400" y="1912225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5"/>
              <p:cNvSpPr/>
              <p:nvPr/>
            </p:nvSpPr>
            <p:spPr>
              <a:xfrm>
                <a:off x="5482800" y="1935625"/>
                <a:ext cx="87900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99" y="1"/>
                      <a:pt x="0" y="777"/>
                      <a:pt x="0" y="1758"/>
                    </a:cubicBezTo>
                    <a:cubicBezTo>
                      <a:pt x="0" y="2717"/>
                      <a:pt x="799" y="3516"/>
                      <a:pt x="1758" y="3516"/>
                    </a:cubicBezTo>
                    <a:cubicBezTo>
                      <a:pt x="2739" y="3516"/>
                      <a:pt x="3515" y="2717"/>
                      <a:pt x="3515" y="1758"/>
                    </a:cubicBezTo>
                    <a:cubicBezTo>
                      <a:pt x="3515" y="777"/>
                      <a:pt x="2739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35"/>
              <p:cNvSpPr/>
              <p:nvPr/>
            </p:nvSpPr>
            <p:spPr>
              <a:xfrm>
                <a:off x="4736975" y="1935625"/>
                <a:ext cx="87900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77" y="1"/>
                      <a:pt x="1" y="777"/>
                      <a:pt x="1" y="1758"/>
                    </a:cubicBezTo>
                    <a:cubicBezTo>
                      <a:pt x="1" y="2717"/>
                      <a:pt x="777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35"/>
              <p:cNvSpPr/>
              <p:nvPr/>
            </p:nvSpPr>
            <p:spPr>
              <a:xfrm>
                <a:off x="7044625" y="2632950"/>
                <a:ext cx="87900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493" extrusionOk="0">
                    <a:moveTo>
                      <a:pt x="1758" y="0"/>
                    </a:moveTo>
                    <a:cubicBezTo>
                      <a:pt x="799" y="0"/>
                      <a:pt x="0" y="776"/>
                      <a:pt x="0" y="1735"/>
                    </a:cubicBezTo>
                    <a:cubicBezTo>
                      <a:pt x="0" y="2716"/>
                      <a:pt x="799" y="3493"/>
                      <a:pt x="1758" y="3493"/>
                    </a:cubicBezTo>
                    <a:cubicBezTo>
                      <a:pt x="2739" y="3493"/>
                      <a:pt x="3515" y="2716"/>
                      <a:pt x="3515" y="1735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5"/>
              <p:cNvSpPr/>
              <p:nvPr/>
            </p:nvSpPr>
            <p:spPr>
              <a:xfrm>
                <a:off x="4222850" y="1085400"/>
                <a:ext cx="134675" cy="13467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5387" extrusionOk="0">
                    <a:moveTo>
                      <a:pt x="2694" y="388"/>
                    </a:moveTo>
                    <a:cubicBezTo>
                      <a:pt x="3972" y="388"/>
                      <a:pt x="5022" y="1415"/>
                      <a:pt x="5022" y="2694"/>
                    </a:cubicBezTo>
                    <a:cubicBezTo>
                      <a:pt x="5022" y="3972"/>
                      <a:pt x="3972" y="4999"/>
                      <a:pt x="2694" y="4999"/>
                    </a:cubicBezTo>
                    <a:cubicBezTo>
                      <a:pt x="1415" y="4999"/>
                      <a:pt x="388" y="3972"/>
                      <a:pt x="388" y="2694"/>
                    </a:cubicBezTo>
                    <a:cubicBezTo>
                      <a:pt x="388" y="1415"/>
                      <a:pt x="1415" y="388"/>
                      <a:pt x="2694" y="388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7"/>
                      <a:pt x="1210" y="5387"/>
                      <a:pt x="2694" y="5387"/>
                    </a:cubicBezTo>
                    <a:cubicBezTo>
                      <a:pt x="4177" y="5387"/>
                      <a:pt x="5387" y="4177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5"/>
              <p:cNvSpPr/>
              <p:nvPr/>
            </p:nvSpPr>
            <p:spPr>
              <a:xfrm>
                <a:off x="4246800" y="1108775"/>
                <a:ext cx="87350" cy="87925"/>
              </a:xfrm>
              <a:custGeom>
                <a:avLst/>
                <a:gdLst/>
                <a:ahLst/>
                <a:cxnLst/>
                <a:rect l="l" t="t" r="r" b="b"/>
                <a:pathLst>
                  <a:path w="3494" h="3517" extrusionOk="0">
                    <a:moveTo>
                      <a:pt x="1736" y="1"/>
                    </a:moveTo>
                    <a:cubicBezTo>
                      <a:pt x="777" y="1"/>
                      <a:pt x="1" y="800"/>
                      <a:pt x="1" y="1759"/>
                    </a:cubicBezTo>
                    <a:cubicBezTo>
                      <a:pt x="1" y="2717"/>
                      <a:pt x="777" y="3516"/>
                      <a:pt x="1736" y="3516"/>
                    </a:cubicBezTo>
                    <a:cubicBezTo>
                      <a:pt x="2717" y="3516"/>
                      <a:pt x="3493" y="2717"/>
                      <a:pt x="3493" y="1759"/>
                    </a:cubicBezTo>
                    <a:cubicBezTo>
                      <a:pt x="3493" y="800"/>
                      <a:pt x="2717" y="1"/>
                      <a:pt x="17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5"/>
              <p:cNvSpPr/>
              <p:nvPr/>
            </p:nvSpPr>
            <p:spPr>
              <a:xfrm>
                <a:off x="3502700" y="2585000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5"/>
              <p:cNvSpPr/>
              <p:nvPr/>
            </p:nvSpPr>
            <p:spPr>
              <a:xfrm>
                <a:off x="3526100" y="2608400"/>
                <a:ext cx="87900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76" y="1"/>
                      <a:pt x="0" y="777"/>
                      <a:pt x="0" y="1758"/>
                    </a:cubicBezTo>
                    <a:cubicBezTo>
                      <a:pt x="0" y="2717"/>
                      <a:pt x="776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5"/>
              <p:cNvSpPr/>
              <p:nvPr/>
            </p:nvSpPr>
            <p:spPr>
              <a:xfrm>
                <a:off x="2281550" y="1156150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5"/>
              <p:cNvSpPr/>
              <p:nvPr/>
            </p:nvSpPr>
            <p:spPr>
              <a:xfrm>
                <a:off x="2304950" y="1179550"/>
                <a:ext cx="87325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3516" extrusionOk="0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5"/>
              <p:cNvSpPr/>
              <p:nvPr/>
            </p:nvSpPr>
            <p:spPr>
              <a:xfrm>
                <a:off x="1577950" y="1004925"/>
                <a:ext cx="94750" cy="94750"/>
              </a:xfrm>
              <a:custGeom>
                <a:avLst/>
                <a:gdLst/>
                <a:ahLst/>
                <a:cxnLst/>
                <a:rect l="l" t="t" r="r" b="b"/>
                <a:pathLst>
                  <a:path w="3790" h="3790" extrusionOk="0">
                    <a:moveTo>
                      <a:pt x="1895" y="366"/>
                    </a:moveTo>
                    <a:cubicBezTo>
                      <a:pt x="2717" y="366"/>
                      <a:pt x="3402" y="1051"/>
                      <a:pt x="3402" y="1895"/>
                    </a:cubicBezTo>
                    <a:cubicBezTo>
                      <a:pt x="3402" y="2717"/>
                      <a:pt x="2717" y="3402"/>
                      <a:pt x="1895" y="3402"/>
                    </a:cubicBezTo>
                    <a:cubicBezTo>
                      <a:pt x="1051" y="3402"/>
                      <a:pt x="366" y="2717"/>
                      <a:pt x="366" y="1895"/>
                    </a:cubicBezTo>
                    <a:cubicBezTo>
                      <a:pt x="366" y="1051"/>
                      <a:pt x="1051" y="366"/>
                      <a:pt x="1895" y="366"/>
                    </a:cubicBezTo>
                    <a:close/>
                    <a:moveTo>
                      <a:pt x="1895" y="1"/>
                    </a:moveTo>
                    <a:cubicBezTo>
                      <a:pt x="845" y="1"/>
                      <a:pt x="1" y="845"/>
                      <a:pt x="1" y="1895"/>
                    </a:cubicBezTo>
                    <a:cubicBezTo>
                      <a:pt x="1" y="2922"/>
                      <a:pt x="845" y="3790"/>
                      <a:pt x="1895" y="3790"/>
                    </a:cubicBezTo>
                    <a:cubicBezTo>
                      <a:pt x="2922" y="3790"/>
                      <a:pt x="3790" y="2922"/>
                      <a:pt x="3790" y="1895"/>
                    </a:cubicBezTo>
                    <a:cubicBezTo>
                      <a:pt x="3790" y="845"/>
                      <a:pt x="2922" y="1"/>
                      <a:pt x="1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5"/>
              <p:cNvSpPr/>
              <p:nvPr/>
            </p:nvSpPr>
            <p:spPr>
              <a:xfrm>
                <a:off x="1595075" y="1022050"/>
                <a:ext cx="59950" cy="59950"/>
              </a:xfrm>
              <a:custGeom>
                <a:avLst/>
                <a:gdLst/>
                <a:ahLst/>
                <a:cxnLst/>
                <a:rect l="l" t="t" r="r" b="b"/>
                <a:pathLst>
                  <a:path w="2398" h="2398" extrusionOk="0">
                    <a:moveTo>
                      <a:pt x="1210" y="1"/>
                    </a:moveTo>
                    <a:cubicBezTo>
                      <a:pt x="548" y="1"/>
                      <a:pt x="1" y="548"/>
                      <a:pt x="1" y="1210"/>
                    </a:cubicBezTo>
                    <a:cubicBezTo>
                      <a:pt x="1" y="1872"/>
                      <a:pt x="548" y="2397"/>
                      <a:pt x="1210" y="2397"/>
                    </a:cubicBezTo>
                    <a:cubicBezTo>
                      <a:pt x="1872" y="2397"/>
                      <a:pt x="2397" y="1872"/>
                      <a:pt x="2397" y="1210"/>
                    </a:cubicBezTo>
                    <a:cubicBezTo>
                      <a:pt x="2397" y="548"/>
                      <a:pt x="1872" y="1"/>
                      <a:pt x="1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5"/>
              <p:cNvSpPr/>
              <p:nvPr/>
            </p:nvSpPr>
            <p:spPr>
              <a:xfrm>
                <a:off x="2892125" y="1170425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5"/>
              <p:cNvSpPr/>
              <p:nvPr/>
            </p:nvSpPr>
            <p:spPr>
              <a:xfrm>
                <a:off x="7004675" y="136615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5"/>
              <p:cNvSpPr/>
              <p:nvPr/>
            </p:nvSpPr>
            <p:spPr>
              <a:xfrm>
                <a:off x="6446600" y="227060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59"/>
                      <a:pt x="0" y="2123"/>
                    </a:cubicBezTo>
                    <a:cubicBezTo>
                      <a:pt x="0" y="3310"/>
                      <a:pt x="959" y="4246"/>
                      <a:pt x="2123" y="4246"/>
                    </a:cubicBezTo>
                    <a:cubicBezTo>
                      <a:pt x="3310" y="4246"/>
                      <a:pt x="4246" y="3310"/>
                      <a:pt x="4246" y="2123"/>
                    </a:cubicBezTo>
                    <a:cubicBezTo>
                      <a:pt x="4246" y="959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5"/>
              <p:cNvSpPr/>
              <p:nvPr/>
            </p:nvSpPr>
            <p:spPr>
              <a:xfrm>
                <a:off x="6258275" y="3300575"/>
                <a:ext cx="69650" cy="69650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2786" extrusionOk="0">
                    <a:moveTo>
                      <a:pt x="1393" y="1"/>
                    </a:moveTo>
                    <a:cubicBezTo>
                      <a:pt x="617" y="1"/>
                      <a:pt x="1" y="617"/>
                      <a:pt x="1" y="1393"/>
                    </a:cubicBezTo>
                    <a:cubicBezTo>
                      <a:pt x="1" y="2146"/>
                      <a:pt x="617" y="2786"/>
                      <a:pt x="1393" y="2786"/>
                    </a:cubicBezTo>
                    <a:cubicBezTo>
                      <a:pt x="2169" y="2786"/>
                      <a:pt x="2786" y="2146"/>
                      <a:pt x="2786" y="1393"/>
                    </a:cubicBezTo>
                    <a:cubicBezTo>
                      <a:pt x="2786" y="617"/>
                      <a:pt x="2169" y="1"/>
                      <a:pt x="1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5"/>
              <p:cNvSpPr/>
              <p:nvPr/>
            </p:nvSpPr>
            <p:spPr>
              <a:xfrm>
                <a:off x="4746100" y="3030675"/>
                <a:ext cx="69650" cy="69075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2763" extrusionOk="0">
                    <a:moveTo>
                      <a:pt x="1393" y="0"/>
                    </a:moveTo>
                    <a:cubicBezTo>
                      <a:pt x="617" y="0"/>
                      <a:pt x="1" y="617"/>
                      <a:pt x="1" y="1393"/>
                    </a:cubicBezTo>
                    <a:cubicBezTo>
                      <a:pt x="1" y="2146"/>
                      <a:pt x="617" y="2762"/>
                      <a:pt x="1393" y="2762"/>
                    </a:cubicBezTo>
                    <a:cubicBezTo>
                      <a:pt x="2169" y="2762"/>
                      <a:pt x="2786" y="2146"/>
                      <a:pt x="2786" y="1393"/>
                    </a:cubicBezTo>
                    <a:cubicBezTo>
                      <a:pt x="2786" y="617"/>
                      <a:pt x="2169" y="0"/>
                      <a:pt x="1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5"/>
              <p:cNvSpPr/>
              <p:nvPr/>
            </p:nvSpPr>
            <p:spPr>
              <a:xfrm>
                <a:off x="5111875" y="1378700"/>
                <a:ext cx="106175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6" extrusionOk="0">
                    <a:moveTo>
                      <a:pt x="2124" y="0"/>
                    </a:moveTo>
                    <a:cubicBezTo>
                      <a:pt x="960" y="0"/>
                      <a:pt x="1" y="959"/>
                      <a:pt x="1" y="2123"/>
                    </a:cubicBezTo>
                    <a:cubicBezTo>
                      <a:pt x="1" y="3310"/>
                      <a:pt x="960" y="4246"/>
                      <a:pt x="2124" y="4246"/>
                    </a:cubicBezTo>
                    <a:cubicBezTo>
                      <a:pt x="3288" y="4246"/>
                      <a:pt x="4246" y="3310"/>
                      <a:pt x="4246" y="2123"/>
                    </a:cubicBezTo>
                    <a:cubicBezTo>
                      <a:pt x="4246" y="959"/>
                      <a:pt x="3288" y="0"/>
                      <a:pt x="21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5"/>
              <p:cNvSpPr/>
              <p:nvPr/>
            </p:nvSpPr>
            <p:spPr>
              <a:xfrm>
                <a:off x="5692225" y="1404950"/>
                <a:ext cx="7535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3014" h="2991" extrusionOk="0">
                    <a:moveTo>
                      <a:pt x="1507" y="0"/>
                    </a:moveTo>
                    <a:cubicBezTo>
                      <a:pt x="685" y="0"/>
                      <a:pt x="0" y="662"/>
                      <a:pt x="0" y="1507"/>
                    </a:cubicBezTo>
                    <a:cubicBezTo>
                      <a:pt x="0" y="2328"/>
                      <a:pt x="685" y="2990"/>
                      <a:pt x="1507" y="2990"/>
                    </a:cubicBezTo>
                    <a:cubicBezTo>
                      <a:pt x="2328" y="2990"/>
                      <a:pt x="3013" y="2328"/>
                      <a:pt x="3013" y="1507"/>
                    </a:cubicBezTo>
                    <a:cubicBezTo>
                      <a:pt x="3013" y="662"/>
                      <a:pt x="2328" y="0"/>
                      <a:pt x="15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5"/>
              <p:cNvSpPr/>
              <p:nvPr/>
            </p:nvSpPr>
            <p:spPr>
              <a:xfrm>
                <a:off x="5821750" y="1469425"/>
                <a:ext cx="79350" cy="79350"/>
              </a:xfrm>
              <a:custGeom>
                <a:avLst/>
                <a:gdLst/>
                <a:ahLst/>
                <a:cxnLst/>
                <a:rect l="l" t="t" r="r" b="b"/>
                <a:pathLst>
                  <a:path w="3174" h="3174" extrusionOk="0">
                    <a:moveTo>
                      <a:pt x="1598" y="1"/>
                    </a:moveTo>
                    <a:cubicBezTo>
                      <a:pt x="708" y="1"/>
                      <a:pt x="1" y="708"/>
                      <a:pt x="1" y="1575"/>
                    </a:cubicBezTo>
                    <a:cubicBezTo>
                      <a:pt x="1" y="2466"/>
                      <a:pt x="708" y="3173"/>
                      <a:pt x="1598" y="3173"/>
                    </a:cubicBezTo>
                    <a:cubicBezTo>
                      <a:pt x="2466" y="3173"/>
                      <a:pt x="3173" y="2466"/>
                      <a:pt x="3173" y="1575"/>
                    </a:cubicBezTo>
                    <a:cubicBezTo>
                      <a:pt x="3173" y="708"/>
                      <a:pt x="2466" y="1"/>
                      <a:pt x="15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5"/>
              <p:cNvSpPr/>
              <p:nvPr/>
            </p:nvSpPr>
            <p:spPr>
              <a:xfrm>
                <a:off x="3572900" y="2384150"/>
                <a:ext cx="139825" cy="139250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570" extrusionOk="0">
                    <a:moveTo>
                      <a:pt x="2808" y="0"/>
                    </a:moveTo>
                    <a:cubicBezTo>
                      <a:pt x="1255" y="0"/>
                      <a:pt x="0" y="1233"/>
                      <a:pt x="0" y="2785"/>
                    </a:cubicBezTo>
                    <a:cubicBezTo>
                      <a:pt x="0" y="4314"/>
                      <a:pt x="1255" y="5570"/>
                      <a:pt x="2808" y="5570"/>
                    </a:cubicBezTo>
                    <a:cubicBezTo>
                      <a:pt x="4337" y="5570"/>
                      <a:pt x="5592" y="4314"/>
                      <a:pt x="5592" y="2785"/>
                    </a:cubicBezTo>
                    <a:cubicBezTo>
                      <a:pt x="5592" y="1233"/>
                      <a:pt x="4337" y="0"/>
                      <a:pt x="2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5"/>
              <p:cNvSpPr/>
              <p:nvPr/>
            </p:nvSpPr>
            <p:spPr>
              <a:xfrm>
                <a:off x="5419450" y="2995300"/>
                <a:ext cx="139825" cy="139825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593" extrusionOk="0">
                    <a:moveTo>
                      <a:pt x="2785" y="0"/>
                    </a:moveTo>
                    <a:cubicBezTo>
                      <a:pt x="1256" y="0"/>
                      <a:pt x="1" y="1256"/>
                      <a:pt x="1" y="2808"/>
                    </a:cubicBezTo>
                    <a:cubicBezTo>
                      <a:pt x="1" y="4337"/>
                      <a:pt x="1256" y="5592"/>
                      <a:pt x="2785" y="5592"/>
                    </a:cubicBezTo>
                    <a:cubicBezTo>
                      <a:pt x="4338" y="5592"/>
                      <a:pt x="5593" y="4337"/>
                      <a:pt x="5593" y="2808"/>
                    </a:cubicBezTo>
                    <a:cubicBezTo>
                      <a:pt x="5593" y="1256"/>
                      <a:pt x="4338" y="0"/>
                      <a:pt x="27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5"/>
              <p:cNvSpPr/>
              <p:nvPr/>
            </p:nvSpPr>
            <p:spPr>
              <a:xfrm>
                <a:off x="3311550" y="1787275"/>
                <a:ext cx="65075" cy="65075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2603" extrusionOk="0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5"/>
              <p:cNvSpPr/>
              <p:nvPr/>
            </p:nvSpPr>
            <p:spPr>
              <a:xfrm>
                <a:off x="3501550" y="1519075"/>
                <a:ext cx="143825" cy="14440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76" extrusionOk="0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5"/>
              <p:cNvSpPr/>
              <p:nvPr/>
            </p:nvSpPr>
            <p:spPr>
              <a:xfrm>
                <a:off x="3526675" y="1544750"/>
                <a:ext cx="93600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3722" extrusionOk="0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5"/>
              <p:cNvSpPr/>
              <p:nvPr/>
            </p:nvSpPr>
            <p:spPr>
              <a:xfrm>
                <a:off x="1930050" y="1563575"/>
                <a:ext cx="106150" cy="106175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7" extrusionOk="0">
                    <a:moveTo>
                      <a:pt x="2123" y="1"/>
                    </a:moveTo>
                    <a:cubicBezTo>
                      <a:pt x="959" y="1"/>
                      <a:pt x="0" y="937"/>
                      <a:pt x="0" y="2123"/>
                    </a:cubicBezTo>
                    <a:cubicBezTo>
                      <a:pt x="0" y="3288"/>
                      <a:pt x="959" y="4246"/>
                      <a:pt x="2123" y="4246"/>
                    </a:cubicBezTo>
                    <a:cubicBezTo>
                      <a:pt x="3310" y="4246"/>
                      <a:pt x="4246" y="3288"/>
                      <a:pt x="4246" y="2123"/>
                    </a:cubicBezTo>
                    <a:cubicBezTo>
                      <a:pt x="4246" y="937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5"/>
              <p:cNvSpPr/>
              <p:nvPr/>
            </p:nvSpPr>
            <p:spPr>
              <a:xfrm>
                <a:off x="1621325" y="1563575"/>
                <a:ext cx="106175" cy="106175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36" y="1"/>
                      <a:pt x="1" y="937"/>
                      <a:pt x="1" y="2123"/>
                    </a:cubicBezTo>
                    <a:cubicBezTo>
                      <a:pt x="1" y="3288"/>
                      <a:pt x="936" y="4246"/>
                      <a:pt x="2123" y="4246"/>
                    </a:cubicBezTo>
                    <a:cubicBezTo>
                      <a:pt x="3287" y="4246"/>
                      <a:pt x="4246" y="3288"/>
                      <a:pt x="4246" y="2123"/>
                    </a:cubicBezTo>
                    <a:cubicBezTo>
                      <a:pt x="4246" y="937"/>
                      <a:pt x="3287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5"/>
              <p:cNvSpPr/>
              <p:nvPr/>
            </p:nvSpPr>
            <p:spPr>
              <a:xfrm>
                <a:off x="944550" y="1765575"/>
                <a:ext cx="106175" cy="106175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59" y="1"/>
                      <a:pt x="1" y="960"/>
                      <a:pt x="1" y="2124"/>
                    </a:cubicBezTo>
                    <a:cubicBezTo>
                      <a:pt x="1" y="3311"/>
                      <a:pt x="959" y="4246"/>
                      <a:pt x="2123" y="4246"/>
                    </a:cubicBezTo>
                    <a:cubicBezTo>
                      <a:pt x="3310" y="4246"/>
                      <a:pt x="4246" y="3311"/>
                      <a:pt x="4246" y="2124"/>
                    </a:cubicBezTo>
                    <a:cubicBezTo>
                      <a:pt x="4246" y="960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5"/>
              <p:cNvSpPr/>
              <p:nvPr/>
            </p:nvSpPr>
            <p:spPr>
              <a:xfrm>
                <a:off x="496050" y="1323925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287" y="4246"/>
                      <a:pt x="4246" y="3287"/>
                      <a:pt x="4246" y="2123"/>
                    </a:cubicBezTo>
                    <a:cubicBezTo>
                      <a:pt x="4246" y="936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5"/>
              <p:cNvSpPr/>
              <p:nvPr/>
            </p:nvSpPr>
            <p:spPr>
              <a:xfrm>
                <a:off x="3168300" y="1186975"/>
                <a:ext cx="72500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922" extrusionOk="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5"/>
              <p:cNvSpPr/>
              <p:nvPr/>
            </p:nvSpPr>
            <p:spPr>
              <a:xfrm>
                <a:off x="1238425" y="1362725"/>
                <a:ext cx="73075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5"/>
              <p:cNvSpPr/>
              <p:nvPr/>
            </p:nvSpPr>
            <p:spPr>
              <a:xfrm>
                <a:off x="2281550" y="832600"/>
                <a:ext cx="29958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119834" h="389" extrusionOk="0">
                    <a:moveTo>
                      <a:pt x="183" y="1"/>
                    </a:moveTo>
                    <a:cubicBezTo>
                      <a:pt x="69" y="1"/>
                      <a:pt x="0" y="92"/>
                      <a:pt x="0" y="183"/>
                    </a:cubicBezTo>
                    <a:cubicBezTo>
                      <a:pt x="0" y="297"/>
                      <a:pt x="69" y="389"/>
                      <a:pt x="183" y="389"/>
                    </a:cubicBezTo>
                    <a:lnTo>
                      <a:pt x="119628" y="389"/>
                    </a:lnTo>
                    <a:cubicBezTo>
                      <a:pt x="119742" y="389"/>
                      <a:pt x="119833" y="297"/>
                      <a:pt x="119833" y="183"/>
                    </a:cubicBezTo>
                    <a:cubicBezTo>
                      <a:pt x="119833" y="92"/>
                      <a:pt x="119742" y="1"/>
                      <a:pt x="119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35"/>
              <p:cNvSpPr/>
              <p:nvPr/>
            </p:nvSpPr>
            <p:spPr>
              <a:xfrm>
                <a:off x="2222775" y="800650"/>
                <a:ext cx="73075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1" y="0"/>
                    </a:moveTo>
                    <a:cubicBezTo>
                      <a:pt x="640" y="0"/>
                      <a:pt x="0" y="662"/>
                      <a:pt x="0" y="1461"/>
                    </a:cubicBezTo>
                    <a:cubicBezTo>
                      <a:pt x="0" y="2283"/>
                      <a:pt x="640" y="2922"/>
                      <a:pt x="1461" y="2922"/>
                    </a:cubicBezTo>
                    <a:cubicBezTo>
                      <a:pt x="2260" y="2922"/>
                      <a:pt x="2922" y="2283"/>
                      <a:pt x="2922" y="1461"/>
                    </a:cubicBezTo>
                    <a:cubicBezTo>
                      <a:pt x="2922" y="662"/>
                      <a:pt x="2260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35"/>
              <p:cNvSpPr/>
              <p:nvPr/>
            </p:nvSpPr>
            <p:spPr>
              <a:xfrm>
                <a:off x="5235725" y="800650"/>
                <a:ext cx="73050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922" h="2922" extrusionOk="0">
                    <a:moveTo>
                      <a:pt x="1461" y="0"/>
                    </a:moveTo>
                    <a:cubicBezTo>
                      <a:pt x="662" y="0"/>
                      <a:pt x="0" y="662"/>
                      <a:pt x="0" y="1461"/>
                    </a:cubicBezTo>
                    <a:cubicBezTo>
                      <a:pt x="0" y="2283"/>
                      <a:pt x="662" y="2922"/>
                      <a:pt x="1461" y="2922"/>
                    </a:cubicBezTo>
                    <a:cubicBezTo>
                      <a:pt x="2283" y="2922"/>
                      <a:pt x="2922" y="2283"/>
                      <a:pt x="2922" y="1461"/>
                    </a:cubicBezTo>
                    <a:cubicBezTo>
                      <a:pt x="2922" y="662"/>
                      <a:pt x="2283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5"/>
              <p:cNvSpPr/>
              <p:nvPr/>
            </p:nvSpPr>
            <p:spPr>
              <a:xfrm>
                <a:off x="5732175" y="319450"/>
                <a:ext cx="1118450" cy="1117475"/>
              </a:xfrm>
              <a:custGeom>
                <a:avLst/>
                <a:gdLst/>
                <a:ahLst/>
                <a:cxnLst/>
                <a:rect l="l" t="t" r="r" b="b"/>
                <a:pathLst>
                  <a:path w="44738" h="44699" extrusionOk="0">
                    <a:moveTo>
                      <a:pt x="44532" y="1"/>
                    </a:moveTo>
                    <a:cubicBezTo>
                      <a:pt x="44481" y="1"/>
                      <a:pt x="44430" y="18"/>
                      <a:pt x="44395" y="52"/>
                    </a:cubicBezTo>
                    <a:lnTo>
                      <a:pt x="91" y="44356"/>
                    </a:lnTo>
                    <a:cubicBezTo>
                      <a:pt x="0" y="44447"/>
                      <a:pt x="0" y="44562"/>
                      <a:pt x="91" y="44630"/>
                    </a:cubicBezTo>
                    <a:cubicBezTo>
                      <a:pt x="114" y="44676"/>
                      <a:pt x="160" y="44699"/>
                      <a:pt x="228" y="44699"/>
                    </a:cubicBezTo>
                    <a:cubicBezTo>
                      <a:pt x="274" y="44699"/>
                      <a:pt x="320" y="44676"/>
                      <a:pt x="342" y="44630"/>
                    </a:cubicBezTo>
                    <a:lnTo>
                      <a:pt x="44669" y="326"/>
                    </a:lnTo>
                    <a:cubicBezTo>
                      <a:pt x="44738" y="258"/>
                      <a:pt x="44738" y="121"/>
                      <a:pt x="44669" y="52"/>
                    </a:cubicBezTo>
                    <a:cubicBezTo>
                      <a:pt x="44635" y="18"/>
                      <a:pt x="44584" y="1"/>
                      <a:pt x="445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5"/>
              <p:cNvSpPr/>
              <p:nvPr/>
            </p:nvSpPr>
            <p:spPr>
              <a:xfrm>
                <a:off x="5870250" y="381100"/>
                <a:ext cx="1118475" cy="1117450"/>
              </a:xfrm>
              <a:custGeom>
                <a:avLst/>
                <a:gdLst/>
                <a:ahLst/>
                <a:cxnLst/>
                <a:rect l="l" t="t" r="r" b="b"/>
                <a:pathLst>
                  <a:path w="44739" h="44698" extrusionOk="0">
                    <a:moveTo>
                      <a:pt x="44522" y="0"/>
                    </a:moveTo>
                    <a:cubicBezTo>
                      <a:pt x="44476" y="0"/>
                      <a:pt x="44430" y="17"/>
                      <a:pt x="44396" y="51"/>
                    </a:cubicBezTo>
                    <a:lnTo>
                      <a:pt x="69" y="44378"/>
                    </a:lnTo>
                    <a:cubicBezTo>
                      <a:pt x="1" y="44447"/>
                      <a:pt x="1" y="44561"/>
                      <a:pt x="69" y="44629"/>
                    </a:cubicBezTo>
                    <a:cubicBezTo>
                      <a:pt x="115" y="44675"/>
                      <a:pt x="161" y="44698"/>
                      <a:pt x="206" y="44698"/>
                    </a:cubicBezTo>
                    <a:cubicBezTo>
                      <a:pt x="252" y="44698"/>
                      <a:pt x="298" y="44675"/>
                      <a:pt x="343" y="44629"/>
                    </a:cubicBezTo>
                    <a:lnTo>
                      <a:pt x="44647" y="325"/>
                    </a:lnTo>
                    <a:cubicBezTo>
                      <a:pt x="44738" y="257"/>
                      <a:pt x="44738" y="120"/>
                      <a:pt x="44647" y="51"/>
                    </a:cubicBezTo>
                    <a:cubicBezTo>
                      <a:pt x="44613" y="17"/>
                      <a:pt x="44567" y="0"/>
                      <a:pt x="445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5"/>
              <p:cNvSpPr/>
              <p:nvPr/>
            </p:nvSpPr>
            <p:spPr>
              <a:xfrm>
                <a:off x="4775775" y="1974875"/>
                <a:ext cx="2300825" cy="706600"/>
              </a:xfrm>
              <a:custGeom>
                <a:avLst/>
                <a:gdLst/>
                <a:ahLst/>
                <a:cxnLst/>
                <a:rect l="l" t="t" r="r" b="b"/>
                <a:pathLst>
                  <a:path w="92033" h="28264" extrusionOk="0">
                    <a:moveTo>
                      <a:pt x="206" y="0"/>
                    </a:moveTo>
                    <a:cubicBezTo>
                      <a:pt x="155" y="0"/>
                      <a:pt x="104" y="17"/>
                      <a:pt x="69" y="51"/>
                    </a:cubicBezTo>
                    <a:cubicBezTo>
                      <a:pt x="1" y="120"/>
                      <a:pt x="1" y="234"/>
                      <a:pt x="69" y="325"/>
                    </a:cubicBezTo>
                    <a:lnTo>
                      <a:pt x="28007" y="28263"/>
                    </a:lnTo>
                    <a:lnTo>
                      <a:pt x="91850" y="28263"/>
                    </a:lnTo>
                    <a:cubicBezTo>
                      <a:pt x="91941" y="28263"/>
                      <a:pt x="92032" y="28172"/>
                      <a:pt x="92032" y="28058"/>
                    </a:cubicBezTo>
                    <a:cubicBezTo>
                      <a:pt x="92032" y="27967"/>
                      <a:pt x="91941" y="27875"/>
                      <a:pt x="91850" y="27875"/>
                    </a:cubicBezTo>
                    <a:lnTo>
                      <a:pt x="28167" y="27875"/>
                    </a:lnTo>
                    <a:lnTo>
                      <a:pt x="343" y="51"/>
                    </a:lnTo>
                    <a:cubicBezTo>
                      <a:pt x="309" y="17"/>
                      <a:pt x="258" y="0"/>
                      <a:pt x="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5"/>
              <p:cNvSpPr/>
              <p:nvPr/>
            </p:nvSpPr>
            <p:spPr>
              <a:xfrm>
                <a:off x="3518100" y="2023500"/>
                <a:ext cx="149550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82" h="3722" extrusionOk="0">
                    <a:moveTo>
                      <a:pt x="1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5"/>
              <p:cNvSpPr/>
              <p:nvPr/>
            </p:nvSpPr>
            <p:spPr>
              <a:xfrm>
                <a:off x="3630525" y="2023500"/>
                <a:ext cx="148950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2" extrusionOk="0">
                    <a:moveTo>
                      <a:pt x="0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5"/>
              <p:cNvSpPr/>
              <p:nvPr/>
            </p:nvSpPr>
            <p:spPr>
              <a:xfrm>
                <a:off x="3742375" y="2023500"/>
                <a:ext cx="14952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0" y="1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35"/>
              <p:cNvSpPr/>
              <p:nvPr/>
            </p:nvSpPr>
            <p:spPr>
              <a:xfrm>
                <a:off x="3854775" y="2023500"/>
                <a:ext cx="14897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35"/>
              <p:cNvSpPr/>
              <p:nvPr/>
            </p:nvSpPr>
            <p:spPr>
              <a:xfrm>
                <a:off x="3966625" y="2023500"/>
                <a:ext cx="148950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35"/>
              <p:cNvSpPr/>
              <p:nvPr/>
            </p:nvSpPr>
            <p:spPr>
              <a:xfrm>
                <a:off x="4078475" y="2023500"/>
                <a:ext cx="14952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0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35"/>
              <p:cNvSpPr/>
              <p:nvPr/>
            </p:nvSpPr>
            <p:spPr>
              <a:xfrm>
                <a:off x="4190875" y="2023500"/>
                <a:ext cx="14897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35"/>
              <p:cNvSpPr/>
              <p:nvPr/>
            </p:nvSpPr>
            <p:spPr>
              <a:xfrm>
                <a:off x="4302725" y="2023500"/>
                <a:ext cx="14952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35"/>
              <p:cNvSpPr/>
              <p:nvPr/>
            </p:nvSpPr>
            <p:spPr>
              <a:xfrm>
                <a:off x="2718075" y="2800150"/>
                <a:ext cx="276800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35"/>
              <p:cNvSpPr/>
              <p:nvPr/>
            </p:nvSpPr>
            <p:spPr>
              <a:xfrm>
                <a:off x="2925800" y="28001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0" y="0"/>
                    </a:moveTo>
                    <a:lnTo>
                      <a:pt x="6665" y="6916"/>
                    </a:lnTo>
                    <a:lnTo>
                      <a:pt x="11070" y="6916"/>
                    </a:lnTo>
                    <a:lnTo>
                      <a:pt x="4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35"/>
              <p:cNvSpPr/>
              <p:nvPr/>
            </p:nvSpPr>
            <p:spPr>
              <a:xfrm>
                <a:off x="3133500" y="28001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35"/>
              <p:cNvSpPr/>
              <p:nvPr/>
            </p:nvSpPr>
            <p:spPr>
              <a:xfrm>
                <a:off x="3341775" y="2800150"/>
                <a:ext cx="276800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1" y="0"/>
                    </a:moveTo>
                    <a:lnTo>
                      <a:pt x="6643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5"/>
              <p:cNvSpPr/>
              <p:nvPr/>
            </p:nvSpPr>
            <p:spPr>
              <a:xfrm>
                <a:off x="3549500" y="28001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0" y="0"/>
                    </a:moveTo>
                    <a:lnTo>
                      <a:pt x="6665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35"/>
              <p:cNvSpPr/>
              <p:nvPr/>
            </p:nvSpPr>
            <p:spPr>
              <a:xfrm>
                <a:off x="3757200" y="28001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35"/>
              <p:cNvSpPr/>
              <p:nvPr/>
            </p:nvSpPr>
            <p:spPr>
              <a:xfrm>
                <a:off x="6113925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5" y="0"/>
                    </a:moveTo>
                    <a:lnTo>
                      <a:pt x="0" y="6916"/>
                    </a:lnTo>
                    <a:lnTo>
                      <a:pt x="4428" y="6916"/>
                    </a:lnTo>
                    <a:lnTo>
                      <a:pt x="110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5"/>
              <p:cNvSpPr/>
              <p:nvPr/>
            </p:nvSpPr>
            <p:spPr>
              <a:xfrm>
                <a:off x="5906200" y="435450"/>
                <a:ext cx="276800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6666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5"/>
              <p:cNvSpPr/>
              <p:nvPr/>
            </p:nvSpPr>
            <p:spPr>
              <a:xfrm>
                <a:off x="5698500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43" y="0"/>
                    </a:moveTo>
                    <a:lnTo>
                      <a:pt x="0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5"/>
              <p:cNvSpPr/>
              <p:nvPr/>
            </p:nvSpPr>
            <p:spPr>
              <a:xfrm>
                <a:off x="5490225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5" y="0"/>
                    </a:moveTo>
                    <a:lnTo>
                      <a:pt x="0" y="6916"/>
                    </a:lnTo>
                    <a:lnTo>
                      <a:pt x="4428" y="6916"/>
                    </a:lnTo>
                    <a:lnTo>
                      <a:pt x="110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5"/>
              <p:cNvSpPr/>
              <p:nvPr/>
            </p:nvSpPr>
            <p:spPr>
              <a:xfrm>
                <a:off x="5282500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6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5"/>
              <p:cNvSpPr/>
              <p:nvPr/>
            </p:nvSpPr>
            <p:spPr>
              <a:xfrm>
                <a:off x="5074800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5" y="0"/>
                    </a:moveTo>
                    <a:lnTo>
                      <a:pt x="0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5"/>
              <p:cNvSpPr/>
              <p:nvPr/>
            </p:nvSpPr>
            <p:spPr>
              <a:xfrm>
                <a:off x="4867075" y="435450"/>
                <a:ext cx="276800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6643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5"/>
              <p:cNvSpPr/>
              <p:nvPr/>
            </p:nvSpPr>
            <p:spPr>
              <a:xfrm>
                <a:off x="4658800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6" y="0"/>
                    </a:moveTo>
                    <a:lnTo>
                      <a:pt x="1" y="6916"/>
                    </a:lnTo>
                    <a:lnTo>
                      <a:pt x="4429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5"/>
              <p:cNvSpPr/>
              <p:nvPr/>
            </p:nvSpPr>
            <p:spPr>
              <a:xfrm>
                <a:off x="4853400" y="927325"/>
                <a:ext cx="143250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6210" extrusionOk="0">
                    <a:moveTo>
                      <a:pt x="0" y="1"/>
                    </a:moveTo>
                    <a:lnTo>
                      <a:pt x="3492" y="3265"/>
                    </a:lnTo>
                    <a:lnTo>
                      <a:pt x="365" y="6209"/>
                    </a:lnTo>
                    <a:lnTo>
                      <a:pt x="2602" y="6209"/>
                    </a:lnTo>
                    <a:lnTo>
                      <a:pt x="5729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5"/>
              <p:cNvSpPr/>
              <p:nvPr/>
            </p:nvSpPr>
            <p:spPr>
              <a:xfrm>
                <a:off x="4940700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0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2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5"/>
              <p:cNvSpPr/>
              <p:nvPr/>
            </p:nvSpPr>
            <p:spPr>
              <a:xfrm>
                <a:off x="5028000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5"/>
              <p:cNvSpPr/>
              <p:nvPr/>
            </p:nvSpPr>
            <p:spPr>
              <a:xfrm>
                <a:off x="5115300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26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35"/>
              <p:cNvSpPr/>
              <p:nvPr/>
            </p:nvSpPr>
            <p:spPr>
              <a:xfrm>
                <a:off x="52026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0" y="1"/>
                    </a:moveTo>
                    <a:lnTo>
                      <a:pt x="3515" y="3265"/>
                    </a:lnTo>
                    <a:lnTo>
                      <a:pt x="388" y="6209"/>
                    </a:lnTo>
                    <a:lnTo>
                      <a:pt x="2625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35"/>
              <p:cNvSpPr/>
              <p:nvPr/>
            </p:nvSpPr>
            <p:spPr>
              <a:xfrm>
                <a:off x="52899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0" y="1"/>
                    </a:moveTo>
                    <a:lnTo>
                      <a:pt x="3516" y="3265"/>
                    </a:lnTo>
                    <a:lnTo>
                      <a:pt x="388" y="6209"/>
                    </a:lnTo>
                    <a:lnTo>
                      <a:pt x="2625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35"/>
              <p:cNvSpPr/>
              <p:nvPr/>
            </p:nvSpPr>
            <p:spPr>
              <a:xfrm>
                <a:off x="53772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1" y="1"/>
                    </a:moveTo>
                    <a:lnTo>
                      <a:pt x="3516" y="3265"/>
                    </a:lnTo>
                    <a:lnTo>
                      <a:pt x="389" y="6209"/>
                    </a:lnTo>
                    <a:lnTo>
                      <a:pt x="2626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35"/>
              <p:cNvSpPr/>
              <p:nvPr/>
            </p:nvSpPr>
            <p:spPr>
              <a:xfrm>
                <a:off x="5465100" y="927325"/>
                <a:ext cx="143250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6210" extrusionOk="0">
                    <a:moveTo>
                      <a:pt x="1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30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35"/>
              <p:cNvSpPr/>
              <p:nvPr/>
            </p:nvSpPr>
            <p:spPr>
              <a:xfrm>
                <a:off x="5552425" y="927325"/>
                <a:ext cx="143250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6210" extrusionOk="0">
                    <a:moveTo>
                      <a:pt x="0" y="1"/>
                    </a:moveTo>
                    <a:lnTo>
                      <a:pt x="3492" y="3265"/>
                    </a:lnTo>
                    <a:lnTo>
                      <a:pt x="365" y="6209"/>
                    </a:lnTo>
                    <a:lnTo>
                      <a:pt x="2602" y="6209"/>
                    </a:lnTo>
                    <a:lnTo>
                      <a:pt x="5729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35"/>
              <p:cNvSpPr/>
              <p:nvPr/>
            </p:nvSpPr>
            <p:spPr>
              <a:xfrm>
                <a:off x="56397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0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2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35"/>
              <p:cNvSpPr/>
              <p:nvPr/>
            </p:nvSpPr>
            <p:spPr>
              <a:xfrm>
                <a:off x="57270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83" name="Google Shape;883;p35"/>
            <p:cNvCxnSpPr/>
            <p:nvPr/>
          </p:nvCxnSpPr>
          <p:spPr>
            <a:xfrm>
              <a:off x="7315575" y="705500"/>
              <a:ext cx="19635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84" name="Google Shape;884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5" name="Google Shape;885;p35"/>
          <p:cNvSpPr txBox="1">
            <a:spLocks noGrp="1"/>
          </p:cNvSpPr>
          <p:nvPr>
            <p:ph type="subTitle" idx="1"/>
          </p:nvPr>
        </p:nvSpPr>
        <p:spPr>
          <a:xfrm>
            <a:off x="2549400" y="2893950"/>
            <a:ext cx="4045200" cy="123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715100" y="1679050"/>
            <a:ext cx="4061100" cy="29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720100" y="534998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241550" y="2207325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720000" y="40358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726">
          <p15:clr>
            <a:srgbClr val="EA4335"/>
          </p15:clr>
        </p15:guide>
        <p15:guide id="7" orient="horz" pos="1816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1"/>
          </p:nvPr>
        </p:nvSpPr>
        <p:spPr>
          <a:xfrm>
            <a:off x="720000" y="1617575"/>
            <a:ext cx="77040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39"/>
          <p:cNvSpPr txBox="1">
            <a:spLocks noGrp="1"/>
          </p:cNvSpPr>
          <p:nvPr>
            <p:ph type="ctrTitle"/>
          </p:nvPr>
        </p:nvSpPr>
        <p:spPr>
          <a:xfrm>
            <a:off x="1084825" y="1588650"/>
            <a:ext cx="6974400" cy="202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grpSp>
        <p:nvGrpSpPr>
          <p:cNvPr id="897" name="Google Shape;897;p39"/>
          <p:cNvGrpSpPr/>
          <p:nvPr/>
        </p:nvGrpSpPr>
        <p:grpSpPr>
          <a:xfrm>
            <a:off x="-223784" y="-6"/>
            <a:ext cx="2284525" cy="985488"/>
            <a:chOff x="-223784" y="-6"/>
            <a:chExt cx="2284525" cy="985488"/>
          </a:xfrm>
        </p:grpSpPr>
        <p:sp>
          <p:nvSpPr>
            <p:cNvPr id="898" name="Google Shape;898;p39"/>
            <p:cNvSpPr/>
            <p:nvPr/>
          </p:nvSpPr>
          <p:spPr>
            <a:xfrm rot="5400000">
              <a:off x="751670" y="-653904"/>
              <a:ext cx="291159" cy="1770887"/>
            </a:xfrm>
            <a:custGeom>
              <a:avLst/>
              <a:gdLst/>
              <a:ahLst/>
              <a:cxnLst/>
              <a:rect l="l" t="t" r="r" b="b"/>
              <a:pathLst>
                <a:path w="3309" h="20126" fill="none" extrusionOk="0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9"/>
            <p:cNvSpPr/>
            <p:nvPr/>
          </p:nvSpPr>
          <p:spPr>
            <a:xfrm rot="5400000">
              <a:off x="294064" y="-86060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9"/>
            <p:cNvSpPr/>
            <p:nvPr/>
          </p:nvSpPr>
          <p:spPr>
            <a:xfrm rot="5400000">
              <a:off x="575332" y="11354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9"/>
            <p:cNvSpPr/>
            <p:nvPr/>
          </p:nvSpPr>
          <p:spPr>
            <a:xfrm rot="5400000">
              <a:off x="873382" y="-351369"/>
              <a:ext cx="147899" cy="1895787"/>
            </a:xfrm>
            <a:custGeom>
              <a:avLst/>
              <a:gdLst/>
              <a:ahLst/>
              <a:cxnLst/>
              <a:rect l="l" t="t" r="r" b="b"/>
              <a:pathLst>
                <a:path w="1681" h="21405" fill="none" extrusionOk="0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9"/>
            <p:cNvSpPr/>
            <p:nvPr/>
          </p:nvSpPr>
          <p:spPr>
            <a:xfrm rot="5400000">
              <a:off x="551408" y="-235203"/>
              <a:ext cx="361727" cy="1912111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9"/>
            <p:cNvSpPr/>
            <p:nvPr/>
          </p:nvSpPr>
          <p:spPr>
            <a:xfrm rot="5400000">
              <a:off x="1689436" y="81896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9"/>
            <p:cNvSpPr/>
            <p:nvPr/>
          </p:nvSpPr>
          <p:spPr>
            <a:xfrm rot="5400000">
              <a:off x="1894132" y="58543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9"/>
            <p:cNvSpPr/>
            <p:nvPr/>
          </p:nvSpPr>
          <p:spPr>
            <a:xfrm rot="5400000">
              <a:off x="1782751" y="-50"/>
              <a:ext cx="167621" cy="1677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6" name="Google Shape;906;p39"/>
          <p:cNvGrpSpPr/>
          <p:nvPr/>
        </p:nvGrpSpPr>
        <p:grpSpPr>
          <a:xfrm>
            <a:off x="5876365" y="118125"/>
            <a:ext cx="3316597" cy="2830576"/>
            <a:chOff x="5876365" y="118125"/>
            <a:chExt cx="3316597" cy="2830576"/>
          </a:xfrm>
        </p:grpSpPr>
        <p:sp>
          <p:nvSpPr>
            <p:cNvPr id="907" name="Google Shape;907;p39"/>
            <p:cNvSpPr/>
            <p:nvPr/>
          </p:nvSpPr>
          <p:spPr>
            <a:xfrm rot="10800000">
              <a:off x="9025253" y="996438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9"/>
            <p:cNvSpPr/>
            <p:nvPr/>
          </p:nvSpPr>
          <p:spPr>
            <a:xfrm>
              <a:off x="6008817" y="118125"/>
              <a:ext cx="3134824" cy="182018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9"/>
            <p:cNvSpPr/>
            <p:nvPr/>
          </p:nvSpPr>
          <p:spPr>
            <a:xfrm>
              <a:off x="5876365" y="182815"/>
              <a:ext cx="234282" cy="2344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9"/>
            <p:cNvSpPr/>
            <p:nvPr/>
          </p:nvSpPr>
          <p:spPr>
            <a:xfrm rot="10800000">
              <a:off x="9109108" y="515661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9"/>
            <p:cNvSpPr/>
            <p:nvPr/>
          </p:nvSpPr>
          <p:spPr>
            <a:xfrm rot="10800000">
              <a:off x="8441048" y="515657"/>
              <a:ext cx="361727" cy="2369168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9"/>
            <p:cNvSpPr/>
            <p:nvPr/>
          </p:nvSpPr>
          <p:spPr>
            <a:xfrm rot="10800000">
              <a:off x="8357275" y="278108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738213B-2941-E291-A640-ACEA232FFDC0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0" name="Google Shape;1370;p46"/>
          <p:cNvGrpSpPr/>
          <p:nvPr/>
        </p:nvGrpSpPr>
        <p:grpSpPr>
          <a:xfrm>
            <a:off x="2546249" y="2649321"/>
            <a:ext cx="942960" cy="940433"/>
            <a:chOff x="3143340" y="1371133"/>
            <a:chExt cx="942960" cy="940433"/>
          </a:xfrm>
        </p:grpSpPr>
        <p:grpSp>
          <p:nvGrpSpPr>
            <p:cNvPr id="1371" name="Google Shape;1371;p46"/>
            <p:cNvGrpSpPr/>
            <p:nvPr/>
          </p:nvGrpSpPr>
          <p:grpSpPr>
            <a:xfrm>
              <a:off x="3143340" y="1371133"/>
              <a:ext cx="940433" cy="940433"/>
              <a:chOff x="1388550" y="311575"/>
              <a:chExt cx="1099794" cy="1099794"/>
            </a:xfrm>
          </p:grpSpPr>
          <p:sp>
            <p:nvSpPr>
              <p:cNvPr id="1372" name="Google Shape;1372;p46"/>
              <p:cNvSpPr/>
              <p:nvPr/>
            </p:nvSpPr>
            <p:spPr>
              <a:xfrm>
                <a:off x="1388550" y="311575"/>
                <a:ext cx="1099794" cy="1099794"/>
              </a:xfrm>
              <a:custGeom>
                <a:avLst/>
                <a:gdLst/>
                <a:ahLst/>
                <a:cxnLst/>
                <a:rect l="l" t="t" r="r" b="b"/>
                <a:pathLst>
                  <a:path w="5254" h="5254" extrusionOk="0">
                    <a:moveTo>
                      <a:pt x="4776" y="13"/>
                    </a:moveTo>
                    <a:cubicBezTo>
                      <a:pt x="5032" y="13"/>
                      <a:pt x="5241" y="222"/>
                      <a:pt x="5241" y="478"/>
                    </a:cubicBezTo>
                    <a:lnTo>
                      <a:pt x="5241" y="4776"/>
                    </a:lnTo>
                    <a:cubicBezTo>
                      <a:pt x="5241" y="5033"/>
                      <a:pt x="5032" y="5240"/>
                      <a:pt x="4776" y="5240"/>
                    </a:cubicBezTo>
                    <a:lnTo>
                      <a:pt x="478" y="5240"/>
                    </a:lnTo>
                    <a:cubicBezTo>
                      <a:pt x="221" y="5240"/>
                      <a:pt x="14" y="5033"/>
                      <a:pt x="14" y="4776"/>
                    </a:cubicBezTo>
                    <a:lnTo>
                      <a:pt x="14" y="478"/>
                    </a:lnTo>
                    <a:cubicBezTo>
                      <a:pt x="14" y="222"/>
                      <a:pt x="221" y="13"/>
                      <a:pt x="478" y="13"/>
                    </a:cubicBezTo>
                    <a:close/>
                    <a:moveTo>
                      <a:pt x="478" y="1"/>
                    </a:moveTo>
                    <a:cubicBezTo>
                      <a:pt x="214" y="1"/>
                      <a:pt x="0" y="215"/>
                      <a:pt x="0" y="478"/>
                    </a:cubicBezTo>
                    <a:lnTo>
                      <a:pt x="0" y="4776"/>
                    </a:lnTo>
                    <a:cubicBezTo>
                      <a:pt x="0" y="5040"/>
                      <a:pt x="214" y="5254"/>
                      <a:pt x="478" y="5254"/>
                    </a:cubicBezTo>
                    <a:lnTo>
                      <a:pt x="4776" y="5254"/>
                    </a:lnTo>
                    <a:cubicBezTo>
                      <a:pt x="5039" y="5254"/>
                      <a:pt x="5253" y="5040"/>
                      <a:pt x="5253" y="4776"/>
                    </a:cubicBezTo>
                    <a:lnTo>
                      <a:pt x="5253" y="478"/>
                    </a:lnTo>
                    <a:cubicBezTo>
                      <a:pt x="5253" y="215"/>
                      <a:pt x="5039" y="1"/>
                      <a:pt x="4776" y="1"/>
                    </a:cubicBez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46"/>
              <p:cNvSpPr/>
              <p:nvPr/>
            </p:nvSpPr>
            <p:spPr>
              <a:xfrm>
                <a:off x="1540103" y="463337"/>
                <a:ext cx="796482" cy="796482"/>
              </a:xfrm>
              <a:custGeom>
                <a:avLst/>
                <a:gdLst/>
                <a:ahLst/>
                <a:cxnLst/>
                <a:rect l="l" t="t" r="r" b="b"/>
                <a:pathLst>
                  <a:path w="3805" h="3805" extrusionOk="0">
                    <a:moveTo>
                      <a:pt x="3458" y="14"/>
                    </a:moveTo>
                    <a:cubicBezTo>
                      <a:pt x="3642" y="14"/>
                      <a:pt x="3791" y="163"/>
                      <a:pt x="3791" y="347"/>
                    </a:cubicBezTo>
                    <a:lnTo>
                      <a:pt x="3791" y="3458"/>
                    </a:lnTo>
                    <a:cubicBezTo>
                      <a:pt x="3791" y="3642"/>
                      <a:pt x="3642" y="3791"/>
                      <a:pt x="3458" y="3791"/>
                    </a:cubicBezTo>
                    <a:lnTo>
                      <a:pt x="347" y="3791"/>
                    </a:lnTo>
                    <a:cubicBezTo>
                      <a:pt x="163" y="3791"/>
                      <a:pt x="14" y="3642"/>
                      <a:pt x="14" y="3458"/>
                    </a:cubicBezTo>
                    <a:lnTo>
                      <a:pt x="14" y="347"/>
                    </a:lnTo>
                    <a:cubicBezTo>
                      <a:pt x="14" y="163"/>
                      <a:pt x="163" y="14"/>
                      <a:pt x="347" y="14"/>
                    </a:cubicBezTo>
                    <a:close/>
                    <a:moveTo>
                      <a:pt x="347" y="0"/>
                    </a:moveTo>
                    <a:cubicBezTo>
                      <a:pt x="156" y="0"/>
                      <a:pt x="1" y="155"/>
                      <a:pt x="1" y="347"/>
                    </a:cubicBezTo>
                    <a:lnTo>
                      <a:pt x="1" y="3458"/>
                    </a:lnTo>
                    <a:cubicBezTo>
                      <a:pt x="1" y="3649"/>
                      <a:pt x="156" y="3804"/>
                      <a:pt x="347" y="3804"/>
                    </a:cubicBezTo>
                    <a:lnTo>
                      <a:pt x="3458" y="3804"/>
                    </a:lnTo>
                    <a:cubicBezTo>
                      <a:pt x="3650" y="3804"/>
                      <a:pt x="3805" y="3649"/>
                      <a:pt x="3805" y="3458"/>
                    </a:cubicBezTo>
                    <a:lnTo>
                      <a:pt x="3805" y="347"/>
                    </a:lnTo>
                    <a:cubicBezTo>
                      <a:pt x="3805" y="155"/>
                      <a:pt x="3650" y="0"/>
                      <a:pt x="3458" y="0"/>
                    </a:cubicBez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46"/>
              <p:cNvSpPr/>
              <p:nvPr/>
            </p:nvSpPr>
            <p:spPr>
              <a:xfrm>
                <a:off x="2026789" y="471501"/>
                <a:ext cx="272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3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46"/>
              <p:cNvSpPr/>
              <p:nvPr/>
            </p:nvSpPr>
            <p:spPr>
              <a:xfrm>
                <a:off x="2026789" y="1166887"/>
                <a:ext cx="272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3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46"/>
              <p:cNvSpPr/>
              <p:nvPr/>
            </p:nvSpPr>
            <p:spPr>
              <a:xfrm>
                <a:off x="1936988" y="471501"/>
                <a:ext cx="272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3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46"/>
              <p:cNvSpPr/>
              <p:nvPr/>
            </p:nvSpPr>
            <p:spPr>
              <a:xfrm>
                <a:off x="1936988" y="1166887"/>
                <a:ext cx="272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3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46"/>
              <p:cNvSpPr/>
              <p:nvPr/>
            </p:nvSpPr>
            <p:spPr>
              <a:xfrm>
                <a:off x="1847186" y="471501"/>
                <a:ext cx="293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4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46"/>
              <p:cNvSpPr/>
              <p:nvPr/>
            </p:nvSpPr>
            <p:spPr>
              <a:xfrm>
                <a:off x="1847186" y="1166887"/>
                <a:ext cx="293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4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46"/>
              <p:cNvSpPr/>
              <p:nvPr/>
            </p:nvSpPr>
            <p:spPr>
              <a:xfrm>
                <a:off x="1548476" y="860222"/>
                <a:ext cx="84567" cy="2721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3" extrusionOk="0">
                    <a:moveTo>
                      <a:pt x="0" y="0"/>
                    </a:moveTo>
                    <a:lnTo>
                      <a:pt x="0" y="12"/>
                    </a:lnTo>
                    <a:lnTo>
                      <a:pt x="403" y="12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46"/>
              <p:cNvSpPr/>
              <p:nvPr/>
            </p:nvSpPr>
            <p:spPr>
              <a:xfrm>
                <a:off x="2243862" y="860222"/>
                <a:ext cx="84567" cy="2721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3" extrusionOk="0">
                    <a:moveTo>
                      <a:pt x="0" y="0"/>
                    </a:moveTo>
                    <a:lnTo>
                      <a:pt x="0" y="12"/>
                    </a:lnTo>
                    <a:lnTo>
                      <a:pt x="403" y="12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82" name="Google Shape;1382;p46"/>
            <p:cNvSpPr/>
            <p:nvPr/>
          </p:nvSpPr>
          <p:spPr>
            <a:xfrm>
              <a:off x="3143575" y="1819625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6"/>
            <p:cNvSpPr/>
            <p:nvPr/>
          </p:nvSpPr>
          <p:spPr>
            <a:xfrm>
              <a:off x="3143500" y="1774241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6"/>
            <p:cNvSpPr/>
            <p:nvPr/>
          </p:nvSpPr>
          <p:spPr>
            <a:xfrm rot="10800000" flipH="1">
              <a:off x="3956400" y="1885575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6"/>
            <p:cNvSpPr/>
            <p:nvPr/>
          </p:nvSpPr>
          <p:spPr>
            <a:xfrm rot="10800000" flipH="1">
              <a:off x="3956325" y="1819625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6" name="Google Shape;1386;p46"/>
          <p:cNvGrpSpPr/>
          <p:nvPr/>
        </p:nvGrpSpPr>
        <p:grpSpPr>
          <a:xfrm>
            <a:off x="2551282" y="1394529"/>
            <a:ext cx="942960" cy="940433"/>
            <a:chOff x="3143340" y="1371133"/>
            <a:chExt cx="942960" cy="940433"/>
          </a:xfrm>
        </p:grpSpPr>
        <p:grpSp>
          <p:nvGrpSpPr>
            <p:cNvPr id="1387" name="Google Shape;1387;p46"/>
            <p:cNvGrpSpPr/>
            <p:nvPr/>
          </p:nvGrpSpPr>
          <p:grpSpPr>
            <a:xfrm>
              <a:off x="3143340" y="1371133"/>
              <a:ext cx="940433" cy="940433"/>
              <a:chOff x="1388550" y="311575"/>
              <a:chExt cx="1099794" cy="1099794"/>
            </a:xfrm>
          </p:grpSpPr>
          <p:sp>
            <p:nvSpPr>
              <p:cNvPr id="1388" name="Google Shape;1388;p46"/>
              <p:cNvSpPr/>
              <p:nvPr/>
            </p:nvSpPr>
            <p:spPr>
              <a:xfrm>
                <a:off x="1388550" y="311575"/>
                <a:ext cx="1099794" cy="1099794"/>
              </a:xfrm>
              <a:custGeom>
                <a:avLst/>
                <a:gdLst/>
                <a:ahLst/>
                <a:cxnLst/>
                <a:rect l="l" t="t" r="r" b="b"/>
                <a:pathLst>
                  <a:path w="5254" h="5254" extrusionOk="0">
                    <a:moveTo>
                      <a:pt x="4776" y="13"/>
                    </a:moveTo>
                    <a:cubicBezTo>
                      <a:pt x="5032" y="13"/>
                      <a:pt x="5241" y="222"/>
                      <a:pt x="5241" y="478"/>
                    </a:cubicBezTo>
                    <a:lnTo>
                      <a:pt x="5241" y="4776"/>
                    </a:lnTo>
                    <a:cubicBezTo>
                      <a:pt x="5241" y="5033"/>
                      <a:pt x="5032" y="5240"/>
                      <a:pt x="4776" y="5240"/>
                    </a:cubicBezTo>
                    <a:lnTo>
                      <a:pt x="478" y="5240"/>
                    </a:lnTo>
                    <a:cubicBezTo>
                      <a:pt x="221" y="5240"/>
                      <a:pt x="14" y="5033"/>
                      <a:pt x="14" y="4776"/>
                    </a:cubicBezTo>
                    <a:lnTo>
                      <a:pt x="14" y="478"/>
                    </a:lnTo>
                    <a:cubicBezTo>
                      <a:pt x="14" y="222"/>
                      <a:pt x="221" y="13"/>
                      <a:pt x="478" y="13"/>
                    </a:cubicBezTo>
                    <a:close/>
                    <a:moveTo>
                      <a:pt x="478" y="1"/>
                    </a:moveTo>
                    <a:cubicBezTo>
                      <a:pt x="214" y="1"/>
                      <a:pt x="0" y="215"/>
                      <a:pt x="0" y="478"/>
                    </a:cubicBezTo>
                    <a:lnTo>
                      <a:pt x="0" y="4776"/>
                    </a:lnTo>
                    <a:cubicBezTo>
                      <a:pt x="0" y="5040"/>
                      <a:pt x="214" y="5254"/>
                      <a:pt x="478" y="5254"/>
                    </a:cubicBezTo>
                    <a:lnTo>
                      <a:pt x="4776" y="5254"/>
                    </a:lnTo>
                    <a:cubicBezTo>
                      <a:pt x="5039" y="5254"/>
                      <a:pt x="5253" y="5040"/>
                      <a:pt x="5253" y="4776"/>
                    </a:cubicBezTo>
                    <a:lnTo>
                      <a:pt x="5253" y="478"/>
                    </a:lnTo>
                    <a:cubicBezTo>
                      <a:pt x="5253" y="215"/>
                      <a:pt x="5039" y="1"/>
                      <a:pt x="4776" y="1"/>
                    </a:cubicBez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46"/>
              <p:cNvSpPr/>
              <p:nvPr/>
            </p:nvSpPr>
            <p:spPr>
              <a:xfrm>
                <a:off x="1540103" y="463337"/>
                <a:ext cx="796482" cy="796482"/>
              </a:xfrm>
              <a:custGeom>
                <a:avLst/>
                <a:gdLst/>
                <a:ahLst/>
                <a:cxnLst/>
                <a:rect l="l" t="t" r="r" b="b"/>
                <a:pathLst>
                  <a:path w="3805" h="3805" extrusionOk="0">
                    <a:moveTo>
                      <a:pt x="3458" y="14"/>
                    </a:moveTo>
                    <a:cubicBezTo>
                      <a:pt x="3642" y="14"/>
                      <a:pt x="3791" y="163"/>
                      <a:pt x="3791" y="347"/>
                    </a:cubicBezTo>
                    <a:lnTo>
                      <a:pt x="3791" y="3458"/>
                    </a:lnTo>
                    <a:cubicBezTo>
                      <a:pt x="3791" y="3642"/>
                      <a:pt x="3642" y="3791"/>
                      <a:pt x="3458" y="3791"/>
                    </a:cubicBezTo>
                    <a:lnTo>
                      <a:pt x="347" y="3791"/>
                    </a:lnTo>
                    <a:cubicBezTo>
                      <a:pt x="163" y="3791"/>
                      <a:pt x="14" y="3642"/>
                      <a:pt x="14" y="3458"/>
                    </a:cubicBezTo>
                    <a:lnTo>
                      <a:pt x="14" y="347"/>
                    </a:lnTo>
                    <a:cubicBezTo>
                      <a:pt x="14" y="163"/>
                      <a:pt x="163" y="14"/>
                      <a:pt x="347" y="14"/>
                    </a:cubicBezTo>
                    <a:close/>
                    <a:moveTo>
                      <a:pt x="347" y="0"/>
                    </a:moveTo>
                    <a:cubicBezTo>
                      <a:pt x="156" y="0"/>
                      <a:pt x="1" y="155"/>
                      <a:pt x="1" y="347"/>
                    </a:cubicBezTo>
                    <a:lnTo>
                      <a:pt x="1" y="3458"/>
                    </a:lnTo>
                    <a:cubicBezTo>
                      <a:pt x="1" y="3649"/>
                      <a:pt x="156" y="3804"/>
                      <a:pt x="347" y="3804"/>
                    </a:cubicBezTo>
                    <a:lnTo>
                      <a:pt x="3458" y="3804"/>
                    </a:lnTo>
                    <a:cubicBezTo>
                      <a:pt x="3650" y="3804"/>
                      <a:pt x="3805" y="3649"/>
                      <a:pt x="3805" y="3458"/>
                    </a:cubicBezTo>
                    <a:lnTo>
                      <a:pt x="3805" y="347"/>
                    </a:lnTo>
                    <a:cubicBezTo>
                      <a:pt x="3805" y="155"/>
                      <a:pt x="3650" y="0"/>
                      <a:pt x="3458" y="0"/>
                    </a:cubicBez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46"/>
              <p:cNvSpPr/>
              <p:nvPr/>
            </p:nvSpPr>
            <p:spPr>
              <a:xfrm>
                <a:off x="2026789" y="471501"/>
                <a:ext cx="272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3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46"/>
              <p:cNvSpPr/>
              <p:nvPr/>
            </p:nvSpPr>
            <p:spPr>
              <a:xfrm>
                <a:off x="2026789" y="1166887"/>
                <a:ext cx="272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3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46"/>
              <p:cNvSpPr/>
              <p:nvPr/>
            </p:nvSpPr>
            <p:spPr>
              <a:xfrm>
                <a:off x="1936988" y="471501"/>
                <a:ext cx="272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3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46"/>
              <p:cNvSpPr/>
              <p:nvPr/>
            </p:nvSpPr>
            <p:spPr>
              <a:xfrm>
                <a:off x="1936988" y="1166887"/>
                <a:ext cx="272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3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46"/>
              <p:cNvSpPr/>
              <p:nvPr/>
            </p:nvSpPr>
            <p:spPr>
              <a:xfrm>
                <a:off x="1847186" y="471501"/>
                <a:ext cx="293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4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46"/>
              <p:cNvSpPr/>
              <p:nvPr/>
            </p:nvSpPr>
            <p:spPr>
              <a:xfrm>
                <a:off x="1847186" y="1166887"/>
                <a:ext cx="293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4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46"/>
              <p:cNvSpPr/>
              <p:nvPr/>
            </p:nvSpPr>
            <p:spPr>
              <a:xfrm>
                <a:off x="1548476" y="860222"/>
                <a:ext cx="84567" cy="2721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3" extrusionOk="0">
                    <a:moveTo>
                      <a:pt x="0" y="0"/>
                    </a:moveTo>
                    <a:lnTo>
                      <a:pt x="0" y="12"/>
                    </a:lnTo>
                    <a:lnTo>
                      <a:pt x="403" y="12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46"/>
              <p:cNvSpPr/>
              <p:nvPr/>
            </p:nvSpPr>
            <p:spPr>
              <a:xfrm>
                <a:off x="2243862" y="860222"/>
                <a:ext cx="84567" cy="2721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3" extrusionOk="0">
                    <a:moveTo>
                      <a:pt x="0" y="0"/>
                    </a:moveTo>
                    <a:lnTo>
                      <a:pt x="0" y="12"/>
                    </a:lnTo>
                    <a:lnTo>
                      <a:pt x="403" y="12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98" name="Google Shape;1398;p46"/>
            <p:cNvSpPr/>
            <p:nvPr/>
          </p:nvSpPr>
          <p:spPr>
            <a:xfrm>
              <a:off x="3143575" y="1819625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6"/>
            <p:cNvSpPr/>
            <p:nvPr/>
          </p:nvSpPr>
          <p:spPr>
            <a:xfrm>
              <a:off x="3143500" y="1778576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6"/>
            <p:cNvSpPr/>
            <p:nvPr/>
          </p:nvSpPr>
          <p:spPr>
            <a:xfrm rot="10800000" flipH="1">
              <a:off x="3956400" y="1885575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6"/>
            <p:cNvSpPr/>
            <p:nvPr/>
          </p:nvSpPr>
          <p:spPr>
            <a:xfrm rot="10800000" flipH="1">
              <a:off x="3956325" y="1819625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2" name="Google Shape;1402;p46"/>
          <p:cNvGrpSpPr/>
          <p:nvPr/>
        </p:nvGrpSpPr>
        <p:grpSpPr>
          <a:xfrm>
            <a:off x="2551282" y="3910504"/>
            <a:ext cx="942960" cy="940433"/>
            <a:chOff x="3143340" y="1371133"/>
            <a:chExt cx="942960" cy="940433"/>
          </a:xfrm>
        </p:grpSpPr>
        <p:grpSp>
          <p:nvGrpSpPr>
            <p:cNvPr id="1403" name="Google Shape;1403;p46"/>
            <p:cNvGrpSpPr/>
            <p:nvPr/>
          </p:nvGrpSpPr>
          <p:grpSpPr>
            <a:xfrm>
              <a:off x="3143340" y="1371133"/>
              <a:ext cx="940433" cy="940433"/>
              <a:chOff x="1388550" y="311575"/>
              <a:chExt cx="1099794" cy="1099794"/>
            </a:xfrm>
          </p:grpSpPr>
          <p:sp>
            <p:nvSpPr>
              <p:cNvPr id="1404" name="Google Shape;1404;p46"/>
              <p:cNvSpPr/>
              <p:nvPr/>
            </p:nvSpPr>
            <p:spPr>
              <a:xfrm>
                <a:off x="1388550" y="311575"/>
                <a:ext cx="1099794" cy="1099794"/>
              </a:xfrm>
              <a:custGeom>
                <a:avLst/>
                <a:gdLst/>
                <a:ahLst/>
                <a:cxnLst/>
                <a:rect l="l" t="t" r="r" b="b"/>
                <a:pathLst>
                  <a:path w="5254" h="5254" extrusionOk="0">
                    <a:moveTo>
                      <a:pt x="4776" y="13"/>
                    </a:moveTo>
                    <a:cubicBezTo>
                      <a:pt x="5032" y="13"/>
                      <a:pt x="5241" y="222"/>
                      <a:pt x="5241" y="478"/>
                    </a:cubicBezTo>
                    <a:lnTo>
                      <a:pt x="5241" y="4776"/>
                    </a:lnTo>
                    <a:cubicBezTo>
                      <a:pt x="5241" y="5033"/>
                      <a:pt x="5032" y="5240"/>
                      <a:pt x="4776" y="5240"/>
                    </a:cubicBezTo>
                    <a:lnTo>
                      <a:pt x="478" y="5240"/>
                    </a:lnTo>
                    <a:cubicBezTo>
                      <a:pt x="221" y="5240"/>
                      <a:pt x="14" y="5033"/>
                      <a:pt x="14" y="4776"/>
                    </a:cubicBezTo>
                    <a:lnTo>
                      <a:pt x="14" y="478"/>
                    </a:lnTo>
                    <a:cubicBezTo>
                      <a:pt x="14" y="222"/>
                      <a:pt x="221" y="13"/>
                      <a:pt x="478" y="13"/>
                    </a:cubicBezTo>
                    <a:close/>
                    <a:moveTo>
                      <a:pt x="478" y="1"/>
                    </a:moveTo>
                    <a:cubicBezTo>
                      <a:pt x="214" y="1"/>
                      <a:pt x="0" y="215"/>
                      <a:pt x="0" y="478"/>
                    </a:cubicBezTo>
                    <a:lnTo>
                      <a:pt x="0" y="4776"/>
                    </a:lnTo>
                    <a:cubicBezTo>
                      <a:pt x="0" y="5040"/>
                      <a:pt x="214" y="5254"/>
                      <a:pt x="478" y="5254"/>
                    </a:cubicBezTo>
                    <a:lnTo>
                      <a:pt x="4776" y="5254"/>
                    </a:lnTo>
                    <a:cubicBezTo>
                      <a:pt x="5039" y="5254"/>
                      <a:pt x="5253" y="5040"/>
                      <a:pt x="5253" y="4776"/>
                    </a:cubicBezTo>
                    <a:lnTo>
                      <a:pt x="5253" y="478"/>
                    </a:lnTo>
                    <a:cubicBezTo>
                      <a:pt x="5253" y="215"/>
                      <a:pt x="5039" y="1"/>
                      <a:pt x="4776" y="1"/>
                    </a:cubicBez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46"/>
              <p:cNvSpPr/>
              <p:nvPr/>
            </p:nvSpPr>
            <p:spPr>
              <a:xfrm>
                <a:off x="1540103" y="463337"/>
                <a:ext cx="796482" cy="796482"/>
              </a:xfrm>
              <a:custGeom>
                <a:avLst/>
                <a:gdLst/>
                <a:ahLst/>
                <a:cxnLst/>
                <a:rect l="l" t="t" r="r" b="b"/>
                <a:pathLst>
                  <a:path w="3805" h="3805" extrusionOk="0">
                    <a:moveTo>
                      <a:pt x="3458" y="14"/>
                    </a:moveTo>
                    <a:cubicBezTo>
                      <a:pt x="3642" y="14"/>
                      <a:pt x="3791" y="163"/>
                      <a:pt x="3791" y="347"/>
                    </a:cubicBezTo>
                    <a:lnTo>
                      <a:pt x="3791" y="3458"/>
                    </a:lnTo>
                    <a:cubicBezTo>
                      <a:pt x="3791" y="3642"/>
                      <a:pt x="3642" y="3791"/>
                      <a:pt x="3458" y="3791"/>
                    </a:cubicBezTo>
                    <a:lnTo>
                      <a:pt x="347" y="3791"/>
                    </a:lnTo>
                    <a:cubicBezTo>
                      <a:pt x="163" y="3791"/>
                      <a:pt x="14" y="3642"/>
                      <a:pt x="14" y="3458"/>
                    </a:cubicBezTo>
                    <a:lnTo>
                      <a:pt x="14" y="347"/>
                    </a:lnTo>
                    <a:cubicBezTo>
                      <a:pt x="14" y="163"/>
                      <a:pt x="163" y="14"/>
                      <a:pt x="347" y="14"/>
                    </a:cubicBezTo>
                    <a:close/>
                    <a:moveTo>
                      <a:pt x="347" y="0"/>
                    </a:moveTo>
                    <a:cubicBezTo>
                      <a:pt x="156" y="0"/>
                      <a:pt x="1" y="155"/>
                      <a:pt x="1" y="347"/>
                    </a:cubicBezTo>
                    <a:lnTo>
                      <a:pt x="1" y="3458"/>
                    </a:lnTo>
                    <a:cubicBezTo>
                      <a:pt x="1" y="3649"/>
                      <a:pt x="156" y="3804"/>
                      <a:pt x="347" y="3804"/>
                    </a:cubicBezTo>
                    <a:lnTo>
                      <a:pt x="3458" y="3804"/>
                    </a:lnTo>
                    <a:cubicBezTo>
                      <a:pt x="3650" y="3804"/>
                      <a:pt x="3805" y="3649"/>
                      <a:pt x="3805" y="3458"/>
                    </a:cubicBezTo>
                    <a:lnTo>
                      <a:pt x="3805" y="347"/>
                    </a:lnTo>
                    <a:cubicBezTo>
                      <a:pt x="3805" y="155"/>
                      <a:pt x="3650" y="0"/>
                      <a:pt x="3458" y="0"/>
                    </a:cubicBez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46"/>
              <p:cNvSpPr/>
              <p:nvPr/>
            </p:nvSpPr>
            <p:spPr>
              <a:xfrm>
                <a:off x="2026789" y="471501"/>
                <a:ext cx="272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3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46"/>
              <p:cNvSpPr/>
              <p:nvPr/>
            </p:nvSpPr>
            <p:spPr>
              <a:xfrm>
                <a:off x="2026789" y="1166887"/>
                <a:ext cx="272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3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46"/>
              <p:cNvSpPr/>
              <p:nvPr/>
            </p:nvSpPr>
            <p:spPr>
              <a:xfrm>
                <a:off x="1936988" y="471501"/>
                <a:ext cx="272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3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46"/>
              <p:cNvSpPr/>
              <p:nvPr/>
            </p:nvSpPr>
            <p:spPr>
              <a:xfrm>
                <a:off x="1936988" y="1166887"/>
                <a:ext cx="272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3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46"/>
              <p:cNvSpPr/>
              <p:nvPr/>
            </p:nvSpPr>
            <p:spPr>
              <a:xfrm>
                <a:off x="1847186" y="471501"/>
                <a:ext cx="293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4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46"/>
              <p:cNvSpPr/>
              <p:nvPr/>
            </p:nvSpPr>
            <p:spPr>
              <a:xfrm>
                <a:off x="1847186" y="1166887"/>
                <a:ext cx="293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4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46"/>
              <p:cNvSpPr/>
              <p:nvPr/>
            </p:nvSpPr>
            <p:spPr>
              <a:xfrm>
                <a:off x="1548476" y="860222"/>
                <a:ext cx="84567" cy="2721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3" extrusionOk="0">
                    <a:moveTo>
                      <a:pt x="0" y="0"/>
                    </a:moveTo>
                    <a:lnTo>
                      <a:pt x="0" y="12"/>
                    </a:lnTo>
                    <a:lnTo>
                      <a:pt x="403" y="12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46"/>
              <p:cNvSpPr/>
              <p:nvPr/>
            </p:nvSpPr>
            <p:spPr>
              <a:xfrm>
                <a:off x="2243862" y="860222"/>
                <a:ext cx="84567" cy="2721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3" extrusionOk="0">
                    <a:moveTo>
                      <a:pt x="0" y="0"/>
                    </a:moveTo>
                    <a:lnTo>
                      <a:pt x="0" y="12"/>
                    </a:lnTo>
                    <a:lnTo>
                      <a:pt x="403" y="12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14" name="Google Shape;1414;p46"/>
            <p:cNvSpPr/>
            <p:nvPr/>
          </p:nvSpPr>
          <p:spPr>
            <a:xfrm>
              <a:off x="3143575" y="1819625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6"/>
            <p:cNvSpPr/>
            <p:nvPr/>
          </p:nvSpPr>
          <p:spPr>
            <a:xfrm>
              <a:off x="3143500" y="1799109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6"/>
            <p:cNvSpPr/>
            <p:nvPr/>
          </p:nvSpPr>
          <p:spPr>
            <a:xfrm rot="10800000" flipH="1">
              <a:off x="3956400" y="1885575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6"/>
            <p:cNvSpPr/>
            <p:nvPr/>
          </p:nvSpPr>
          <p:spPr>
            <a:xfrm rot="10800000" flipH="1">
              <a:off x="3956325" y="1819625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8" name="Google Shape;1418;p46"/>
          <p:cNvSpPr txBox="1"/>
          <p:nvPr/>
        </p:nvSpPr>
        <p:spPr>
          <a:xfrm>
            <a:off x="341523" y="2875338"/>
            <a:ext cx="1605377" cy="488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Companies</a:t>
            </a:r>
            <a:endParaRPr sz="2400" dirty="0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cxnSp>
        <p:nvCxnSpPr>
          <p:cNvPr id="1419" name="Google Shape;1419;p46"/>
          <p:cNvCxnSpPr>
            <a:cxnSpLocks/>
            <a:stCxn id="1418" idx="0"/>
            <a:endCxn id="1399" idx="1"/>
          </p:cNvCxnSpPr>
          <p:nvPr/>
        </p:nvCxnSpPr>
        <p:spPr>
          <a:xfrm rot="5400000" flipH="1" flipV="1">
            <a:off x="1343619" y="1667515"/>
            <a:ext cx="1008416" cy="140723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0" name="Google Shape;1420;p46"/>
          <p:cNvCxnSpPr>
            <a:cxnSpLocks/>
            <a:stCxn id="1418" idx="3"/>
            <a:endCxn id="1383" idx="1"/>
          </p:cNvCxnSpPr>
          <p:nvPr/>
        </p:nvCxnSpPr>
        <p:spPr>
          <a:xfrm flipV="1">
            <a:off x="1946900" y="3117379"/>
            <a:ext cx="599509" cy="215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1" name="Google Shape;1421;p46"/>
          <p:cNvCxnSpPr>
            <a:cxnSpLocks/>
            <a:stCxn id="1418" idx="2"/>
            <a:endCxn id="1415" idx="1"/>
          </p:cNvCxnSpPr>
          <p:nvPr/>
        </p:nvCxnSpPr>
        <p:spPr>
          <a:xfrm rot="16200000" flipH="1">
            <a:off x="1327981" y="3179969"/>
            <a:ext cx="1039692" cy="140723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31" name="Google Shape;1431;p46"/>
          <p:cNvGrpSpPr/>
          <p:nvPr/>
        </p:nvGrpSpPr>
        <p:grpSpPr>
          <a:xfrm>
            <a:off x="3664234" y="2878583"/>
            <a:ext cx="4737116" cy="488400"/>
            <a:chOff x="3697284" y="2636175"/>
            <a:chExt cx="4737116" cy="488400"/>
          </a:xfrm>
        </p:grpSpPr>
        <p:sp>
          <p:nvSpPr>
            <p:cNvPr id="1432" name="Google Shape;1432;p46"/>
            <p:cNvSpPr txBox="1"/>
            <p:nvPr/>
          </p:nvSpPr>
          <p:spPr>
            <a:xfrm>
              <a:off x="5146400" y="2636175"/>
              <a:ext cx="3288000" cy="48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Wakilni</a:t>
              </a:r>
              <a:r>
                <a:rPr lang="en-US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is a delivery company in the Middle East founded in 2015</a:t>
              </a:r>
            </a:p>
          </p:txBody>
        </p:sp>
        <p:sp>
          <p:nvSpPr>
            <p:cNvPr id="1433" name="Google Shape;1433;p46"/>
            <p:cNvSpPr txBox="1"/>
            <p:nvPr/>
          </p:nvSpPr>
          <p:spPr>
            <a:xfrm>
              <a:off x="3697284" y="2636175"/>
              <a:ext cx="12624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Wakilni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434" name="Google Shape;1434;p46"/>
          <p:cNvGrpSpPr/>
          <p:nvPr/>
        </p:nvGrpSpPr>
        <p:grpSpPr>
          <a:xfrm>
            <a:off x="3664234" y="4136546"/>
            <a:ext cx="4737116" cy="488400"/>
            <a:chOff x="3697284" y="3894175"/>
            <a:chExt cx="4737116" cy="488400"/>
          </a:xfrm>
        </p:grpSpPr>
        <p:sp>
          <p:nvSpPr>
            <p:cNvPr id="1435" name="Google Shape;1435;p46"/>
            <p:cNvSpPr txBox="1"/>
            <p:nvPr/>
          </p:nvSpPr>
          <p:spPr>
            <a:xfrm>
              <a:off x="5146400" y="3894175"/>
              <a:ext cx="3288000" cy="48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GoShare</a:t>
              </a:r>
              <a:r>
                <a:rPr lang="en-US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is a rapidly growing logistics and transportation company based in San Diego, California, founded in 2014</a:t>
              </a:r>
            </a:p>
          </p:txBody>
        </p:sp>
        <p:sp>
          <p:nvSpPr>
            <p:cNvPr id="1436" name="Google Shape;1436;p46"/>
            <p:cNvSpPr txBox="1"/>
            <p:nvPr/>
          </p:nvSpPr>
          <p:spPr>
            <a:xfrm>
              <a:off x="3697284" y="3894175"/>
              <a:ext cx="12624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GoShare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437" name="Google Shape;1437;p46"/>
          <p:cNvGrpSpPr/>
          <p:nvPr/>
        </p:nvGrpSpPr>
        <p:grpSpPr>
          <a:xfrm>
            <a:off x="3666897" y="1620546"/>
            <a:ext cx="4926259" cy="488475"/>
            <a:chOff x="3699947" y="1378175"/>
            <a:chExt cx="4926259" cy="488475"/>
          </a:xfrm>
        </p:grpSpPr>
        <p:sp>
          <p:nvSpPr>
            <p:cNvPr id="1438" name="Google Shape;1438;p46"/>
            <p:cNvSpPr txBox="1"/>
            <p:nvPr/>
          </p:nvSpPr>
          <p:spPr>
            <a:xfrm>
              <a:off x="5146399" y="1378250"/>
              <a:ext cx="3479807" cy="48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Aramex is a global logistics and transportation company based in Dubai, founded in 1982 </a:t>
              </a:r>
            </a:p>
          </p:txBody>
        </p:sp>
        <p:sp>
          <p:nvSpPr>
            <p:cNvPr id="1439" name="Google Shape;1439;p46"/>
            <p:cNvSpPr txBox="1"/>
            <p:nvPr/>
          </p:nvSpPr>
          <p:spPr>
            <a:xfrm>
              <a:off x="3699947" y="1378175"/>
              <a:ext cx="12624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Aramex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8" name="Google Shape;923;p41">
            <a:extLst>
              <a:ext uri="{FF2B5EF4-FFF2-40B4-BE49-F238E27FC236}">
                <a16:creationId xmlns:a16="http://schemas.microsoft.com/office/drawing/2014/main" id="{D88284C5-A442-3C2D-6C5A-5BFBE6C25F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52323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19411B-4FCB-397E-4FB4-2D7235D2E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838" y="1521063"/>
            <a:ext cx="1382338" cy="6527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681A90-2079-9E45-89C4-B5C8AE46F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8035" y="2862889"/>
            <a:ext cx="605648" cy="4529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2B49ED9-EEA0-3BCA-BBA1-EF737CA571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2239" y="4148631"/>
            <a:ext cx="579588" cy="5095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238B86E-18B0-775B-B0F4-C836FDF05AE0}"/>
              </a:ext>
            </a:extLst>
          </p:cNvPr>
          <p:cNvSpPr txBox="1"/>
          <p:nvPr/>
        </p:nvSpPr>
        <p:spPr>
          <a:xfrm>
            <a:off x="3277626" y="850909"/>
            <a:ext cx="4572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Similar systems: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FE3411-038C-33E0-6AC6-2F3DCA2F7CE3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9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23;p41">
            <a:extLst>
              <a:ext uri="{FF2B5EF4-FFF2-40B4-BE49-F238E27FC236}">
                <a16:creationId xmlns:a16="http://schemas.microsoft.com/office/drawing/2014/main" id="{F1D369E0-7F72-42D4-52F3-D90A1DA779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52323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FDAA22-FC6F-EAC2-8A8E-7E553CDD1CE2}"/>
              </a:ext>
            </a:extLst>
          </p:cNvPr>
          <p:cNvSpPr txBox="1"/>
          <p:nvPr/>
        </p:nvSpPr>
        <p:spPr>
          <a:xfrm>
            <a:off x="3277626" y="850909"/>
            <a:ext cx="4572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Similar systems: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701CCA3-64FA-5CA5-C10A-7F6626178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64248"/>
              </p:ext>
            </p:extLst>
          </p:nvPr>
        </p:nvGraphicFramePr>
        <p:xfrm>
          <a:off x="605928" y="1630496"/>
          <a:ext cx="7524519" cy="2856306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421176">
                  <a:extLst>
                    <a:ext uri="{9D8B030D-6E8A-4147-A177-3AD203B41FA5}">
                      <a16:colId xmlns:a16="http://schemas.microsoft.com/office/drawing/2014/main" val="1394711943"/>
                    </a:ext>
                  </a:extLst>
                </a:gridCol>
                <a:gridCol w="2875402">
                  <a:extLst>
                    <a:ext uri="{9D8B030D-6E8A-4147-A177-3AD203B41FA5}">
                      <a16:colId xmlns:a16="http://schemas.microsoft.com/office/drawing/2014/main" val="1110559339"/>
                    </a:ext>
                  </a:extLst>
                </a:gridCol>
                <a:gridCol w="3227941">
                  <a:extLst>
                    <a:ext uri="{9D8B030D-6E8A-4147-A177-3AD203B41FA5}">
                      <a16:colId xmlns:a16="http://schemas.microsoft.com/office/drawing/2014/main" val="3393001063"/>
                    </a:ext>
                  </a:extLst>
                </a:gridCol>
              </a:tblGrid>
              <a:tr h="429658">
                <a:tc>
                  <a:txBody>
                    <a:bodyPr/>
                    <a:lstStyle/>
                    <a:p>
                      <a:r>
                        <a:rPr lang="en-US" dirty="0"/>
                        <a:t>Company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Advantages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Disadvantages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997578"/>
                  </a:ext>
                </a:extLst>
              </a:tr>
              <a:tr h="7408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Aramex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bg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Limited coverage in certain regions</a:t>
                      </a:r>
                    </a:p>
                    <a:p>
                      <a:pPr marL="285750" indent="-285750">
                        <a:buClr>
                          <a:schemeClr val="bg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Diverse service offerings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accent4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cap="none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Higher cost</a:t>
                      </a:r>
                    </a:p>
                    <a:p>
                      <a:pPr marL="285750" indent="-285750">
                        <a:buClr>
                          <a:schemeClr val="accent4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cap="none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Service inconsistencies</a:t>
                      </a:r>
                    </a:p>
                    <a:p>
                      <a:pPr marL="285750" indent="-285750">
                        <a:buClr>
                          <a:schemeClr val="accent4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cap="none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Limited coverage in certain regions</a:t>
                      </a:r>
                    </a:p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05595"/>
                  </a:ext>
                </a:extLst>
              </a:tr>
              <a:tr h="7408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FF00"/>
                          </a:solidFill>
                        </a:rPr>
                        <a:t>Wakilni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bg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Reliable last-mile delivery</a:t>
                      </a:r>
                    </a:p>
                    <a:p>
                      <a:pPr marL="285750" indent="-285750">
                        <a:buClr>
                          <a:schemeClr val="bg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Enhanced convenience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bg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Limited geographic coverage</a:t>
                      </a:r>
                    </a:p>
                    <a:p>
                      <a:pPr marL="285750" indent="-285750">
                        <a:buClr>
                          <a:schemeClr val="bg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Limited geographic coverage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499987"/>
                  </a:ext>
                </a:extLst>
              </a:tr>
              <a:tr h="7408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5"/>
                          </a:solidFill>
                        </a:rPr>
                        <a:t>GoShare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bg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On-demand delivery</a:t>
                      </a:r>
                    </a:p>
                    <a:p>
                      <a:pPr marL="285750" indent="-285750">
                        <a:buClr>
                          <a:schemeClr val="bg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Flexible vehicle 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bg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Limited availability</a:t>
                      </a:r>
                    </a:p>
                    <a:p>
                      <a:pPr marL="285750" indent="-285750">
                        <a:buClr>
                          <a:schemeClr val="bg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Potential pricing variability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87613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DAF4F09-876A-C7EC-D931-63DBEB19ECD0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7944638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23;p41">
            <a:extLst>
              <a:ext uri="{FF2B5EF4-FFF2-40B4-BE49-F238E27FC236}">
                <a16:creationId xmlns:a16="http://schemas.microsoft.com/office/drawing/2014/main" id="{54153202-4CD1-9D51-142B-83A92384BA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grpSp>
        <p:nvGrpSpPr>
          <p:cNvPr id="91" name="Google Shape;924;p41">
            <a:extLst>
              <a:ext uri="{FF2B5EF4-FFF2-40B4-BE49-F238E27FC236}">
                <a16:creationId xmlns:a16="http://schemas.microsoft.com/office/drawing/2014/main" id="{7C86C20A-CDC5-037D-FDE4-6AEC64501CFD}"/>
              </a:ext>
            </a:extLst>
          </p:cNvPr>
          <p:cNvGrpSpPr/>
          <p:nvPr/>
        </p:nvGrpSpPr>
        <p:grpSpPr>
          <a:xfrm>
            <a:off x="908567" y="1515393"/>
            <a:ext cx="1030642" cy="1028918"/>
            <a:chOff x="3681391" y="1592107"/>
            <a:chExt cx="1537353" cy="1534783"/>
          </a:xfrm>
        </p:grpSpPr>
        <p:sp>
          <p:nvSpPr>
            <p:cNvPr id="92" name="Google Shape;925;p41">
              <a:extLst>
                <a:ext uri="{FF2B5EF4-FFF2-40B4-BE49-F238E27FC236}">
                  <a16:creationId xmlns:a16="http://schemas.microsoft.com/office/drawing/2014/main" id="{BB58DC6D-96C1-D6B3-7294-146A8016909C}"/>
                </a:ext>
              </a:extLst>
            </p:cNvPr>
            <p:cNvSpPr/>
            <p:nvPr/>
          </p:nvSpPr>
          <p:spPr>
            <a:xfrm rot="2700000">
              <a:off x="3683491" y="1590007"/>
              <a:ext cx="1530886" cy="1535085"/>
            </a:xfrm>
            <a:prstGeom prst="roundRect">
              <a:avLst>
                <a:gd name="adj" fmla="val 1154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3" name="Google Shape;926;p41">
              <a:extLst>
                <a:ext uri="{FF2B5EF4-FFF2-40B4-BE49-F238E27FC236}">
                  <a16:creationId xmlns:a16="http://schemas.microsoft.com/office/drawing/2014/main" id="{07721C17-7AAC-1AD4-D7A2-871C46140FBF}"/>
                </a:ext>
              </a:extLst>
            </p:cNvPr>
            <p:cNvSpPr/>
            <p:nvPr/>
          </p:nvSpPr>
          <p:spPr>
            <a:xfrm rot="8100000">
              <a:off x="3687736" y="1595882"/>
              <a:ext cx="1531008" cy="1531008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4" name="Google Shape;927;p41">
              <a:extLst>
                <a:ext uri="{FF2B5EF4-FFF2-40B4-BE49-F238E27FC236}">
                  <a16:creationId xmlns:a16="http://schemas.microsoft.com/office/drawing/2014/main" id="{E83C8E37-1D69-41D5-6006-EEF2C9B66C9C}"/>
                </a:ext>
              </a:extLst>
            </p:cNvPr>
            <p:cNvSpPr/>
            <p:nvPr/>
          </p:nvSpPr>
          <p:spPr>
            <a:xfrm rot="8100034">
              <a:off x="3776467" y="1680578"/>
              <a:ext cx="1353499" cy="1361221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5" name="Google Shape;928;p41">
              <a:extLst>
                <a:ext uri="{FF2B5EF4-FFF2-40B4-BE49-F238E27FC236}">
                  <a16:creationId xmlns:a16="http://schemas.microsoft.com/office/drawing/2014/main" id="{E48568D0-EFE2-EF66-676F-DDECD5646A50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6" name="Google Shape;929;p41">
              <a:extLst>
                <a:ext uri="{FF2B5EF4-FFF2-40B4-BE49-F238E27FC236}">
                  <a16:creationId xmlns:a16="http://schemas.microsoft.com/office/drawing/2014/main" id="{BCCAD7DE-20BE-F56A-BDCC-80A8F45928BB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7" name="Google Shape;930;p41">
              <a:extLst>
                <a:ext uri="{FF2B5EF4-FFF2-40B4-BE49-F238E27FC236}">
                  <a16:creationId xmlns:a16="http://schemas.microsoft.com/office/drawing/2014/main" id="{DA069F6D-6B2F-7CB5-8994-071B89474CE4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8" name="Google Shape;931;p41">
              <a:extLst>
                <a:ext uri="{FF2B5EF4-FFF2-40B4-BE49-F238E27FC236}">
                  <a16:creationId xmlns:a16="http://schemas.microsoft.com/office/drawing/2014/main" id="{E4E2F225-CB46-A004-38B9-94C920909BA5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9" name="Google Shape;932;p41">
              <a:extLst>
                <a:ext uri="{FF2B5EF4-FFF2-40B4-BE49-F238E27FC236}">
                  <a16:creationId xmlns:a16="http://schemas.microsoft.com/office/drawing/2014/main" id="{20FFDF27-DC34-B95C-B302-3DE91EF3F714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0" name="Google Shape;933;p41">
              <a:extLst>
                <a:ext uri="{FF2B5EF4-FFF2-40B4-BE49-F238E27FC236}">
                  <a16:creationId xmlns:a16="http://schemas.microsoft.com/office/drawing/2014/main" id="{919804EB-41CC-B0EB-5B35-0D928B3A3EEB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1" name="Google Shape;934;p41">
              <a:extLst>
                <a:ext uri="{FF2B5EF4-FFF2-40B4-BE49-F238E27FC236}">
                  <a16:creationId xmlns:a16="http://schemas.microsoft.com/office/drawing/2014/main" id="{299F205C-E1AF-7B36-2403-6E31EFD94789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2" name="Google Shape;935;p41">
              <a:extLst>
                <a:ext uri="{FF2B5EF4-FFF2-40B4-BE49-F238E27FC236}">
                  <a16:creationId xmlns:a16="http://schemas.microsoft.com/office/drawing/2014/main" id="{64E0912B-CF68-51DE-5C3A-80A022FD9F45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103" name="Google Shape;936;p41">
            <a:extLst>
              <a:ext uri="{FF2B5EF4-FFF2-40B4-BE49-F238E27FC236}">
                <a16:creationId xmlns:a16="http://schemas.microsoft.com/office/drawing/2014/main" id="{889D22AD-1795-6F1B-3982-309CCEC590E5}"/>
              </a:ext>
            </a:extLst>
          </p:cNvPr>
          <p:cNvGrpSpPr/>
          <p:nvPr/>
        </p:nvGrpSpPr>
        <p:grpSpPr>
          <a:xfrm>
            <a:off x="2625729" y="1451514"/>
            <a:ext cx="1029055" cy="1027152"/>
            <a:chOff x="3684216" y="1595882"/>
            <a:chExt cx="1534986" cy="1532149"/>
          </a:xfrm>
        </p:grpSpPr>
        <p:sp>
          <p:nvSpPr>
            <p:cNvPr id="104" name="Google Shape;937;p41">
              <a:extLst>
                <a:ext uri="{FF2B5EF4-FFF2-40B4-BE49-F238E27FC236}">
                  <a16:creationId xmlns:a16="http://schemas.microsoft.com/office/drawing/2014/main" id="{FA1AA1DF-A041-C0B9-B5E3-E764474E746B}"/>
                </a:ext>
              </a:extLst>
            </p:cNvPr>
            <p:cNvSpPr/>
            <p:nvPr/>
          </p:nvSpPr>
          <p:spPr>
            <a:xfrm rot="2700000">
              <a:off x="3686337" y="1595167"/>
              <a:ext cx="1530743" cy="1534986"/>
            </a:xfrm>
            <a:prstGeom prst="roundRect">
              <a:avLst>
                <a:gd name="adj" fmla="val 1154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38;p41">
              <a:extLst>
                <a:ext uri="{FF2B5EF4-FFF2-40B4-BE49-F238E27FC236}">
                  <a16:creationId xmlns:a16="http://schemas.microsoft.com/office/drawing/2014/main" id="{6BB6708F-4FF5-964F-B8C1-F6FAA4F67932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39;p41">
              <a:extLst>
                <a:ext uri="{FF2B5EF4-FFF2-40B4-BE49-F238E27FC236}">
                  <a16:creationId xmlns:a16="http://schemas.microsoft.com/office/drawing/2014/main" id="{2DB00A93-AAC4-6BA3-1264-A6AD30DF0B79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40;p41">
              <a:extLst>
                <a:ext uri="{FF2B5EF4-FFF2-40B4-BE49-F238E27FC236}">
                  <a16:creationId xmlns:a16="http://schemas.microsoft.com/office/drawing/2014/main" id="{7833C420-0265-35C1-E731-D91889505A8C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41;p41">
              <a:extLst>
                <a:ext uri="{FF2B5EF4-FFF2-40B4-BE49-F238E27FC236}">
                  <a16:creationId xmlns:a16="http://schemas.microsoft.com/office/drawing/2014/main" id="{C43AB821-A968-F3F4-C3B4-721095B7C981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942;p41">
              <a:extLst>
                <a:ext uri="{FF2B5EF4-FFF2-40B4-BE49-F238E27FC236}">
                  <a16:creationId xmlns:a16="http://schemas.microsoft.com/office/drawing/2014/main" id="{542DC6B2-E557-17A1-6C83-DEBB4F44A42E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943;p41">
              <a:extLst>
                <a:ext uri="{FF2B5EF4-FFF2-40B4-BE49-F238E27FC236}">
                  <a16:creationId xmlns:a16="http://schemas.microsoft.com/office/drawing/2014/main" id="{A7628EE3-1BDB-27B6-DC89-57ED3D61C9E9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44;p41">
              <a:extLst>
                <a:ext uri="{FF2B5EF4-FFF2-40B4-BE49-F238E27FC236}">
                  <a16:creationId xmlns:a16="http://schemas.microsoft.com/office/drawing/2014/main" id="{D20DDDDC-18E7-9BD9-FFBD-9BFD9F875016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945;p41">
              <a:extLst>
                <a:ext uri="{FF2B5EF4-FFF2-40B4-BE49-F238E27FC236}">
                  <a16:creationId xmlns:a16="http://schemas.microsoft.com/office/drawing/2014/main" id="{267313CD-1A07-B0DF-383E-2C4BB0B42CC7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46;p41">
              <a:extLst>
                <a:ext uri="{FF2B5EF4-FFF2-40B4-BE49-F238E27FC236}">
                  <a16:creationId xmlns:a16="http://schemas.microsoft.com/office/drawing/2014/main" id="{30B9DC83-3344-AE1A-E3BA-AF9D14C002E9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947;p41">
              <a:extLst>
                <a:ext uri="{FF2B5EF4-FFF2-40B4-BE49-F238E27FC236}">
                  <a16:creationId xmlns:a16="http://schemas.microsoft.com/office/drawing/2014/main" id="{A84284BB-91E1-124E-2FE1-198F2680ABC1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948;p41">
            <a:extLst>
              <a:ext uri="{FF2B5EF4-FFF2-40B4-BE49-F238E27FC236}">
                <a16:creationId xmlns:a16="http://schemas.microsoft.com/office/drawing/2014/main" id="{D226E291-F9AD-3644-B52F-5C6F818D5551}"/>
              </a:ext>
            </a:extLst>
          </p:cNvPr>
          <p:cNvGrpSpPr/>
          <p:nvPr/>
        </p:nvGrpSpPr>
        <p:grpSpPr>
          <a:xfrm>
            <a:off x="4143014" y="1324554"/>
            <a:ext cx="1453436" cy="1453293"/>
            <a:chOff x="3367813" y="1278762"/>
            <a:chExt cx="2168013" cy="2167800"/>
          </a:xfrm>
        </p:grpSpPr>
        <p:sp>
          <p:nvSpPr>
            <p:cNvPr id="116" name="Google Shape;949;p41">
              <a:extLst>
                <a:ext uri="{FF2B5EF4-FFF2-40B4-BE49-F238E27FC236}">
                  <a16:creationId xmlns:a16="http://schemas.microsoft.com/office/drawing/2014/main" id="{9122CA9C-AA01-B943-0041-5C78A55BB0E3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solidFill>
              <a:srgbClr val="285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950;p41">
              <a:extLst>
                <a:ext uri="{FF2B5EF4-FFF2-40B4-BE49-F238E27FC236}">
                  <a16:creationId xmlns:a16="http://schemas.microsoft.com/office/drawing/2014/main" id="{34349FB8-86E7-13B4-30EB-E53F8063D6C5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951;p41">
              <a:extLst>
                <a:ext uri="{FF2B5EF4-FFF2-40B4-BE49-F238E27FC236}">
                  <a16:creationId xmlns:a16="http://schemas.microsoft.com/office/drawing/2014/main" id="{DFFC1AF6-38C5-3347-C9AA-D8FD35198405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952;p41">
              <a:extLst>
                <a:ext uri="{FF2B5EF4-FFF2-40B4-BE49-F238E27FC236}">
                  <a16:creationId xmlns:a16="http://schemas.microsoft.com/office/drawing/2014/main" id="{E22D2593-E17D-6CAC-D554-D396BEC8C443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953;p41">
              <a:extLst>
                <a:ext uri="{FF2B5EF4-FFF2-40B4-BE49-F238E27FC236}">
                  <a16:creationId xmlns:a16="http://schemas.microsoft.com/office/drawing/2014/main" id="{C9075808-C90A-3D3E-B18C-B0E12D0D1C68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954;p41">
              <a:extLst>
                <a:ext uri="{FF2B5EF4-FFF2-40B4-BE49-F238E27FC236}">
                  <a16:creationId xmlns:a16="http://schemas.microsoft.com/office/drawing/2014/main" id="{F182D637-B5BC-A01B-526E-82F1F504E686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955;p41">
              <a:extLst>
                <a:ext uri="{FF2B5EF4-FFF2-40B4-BE49-F238E27FC236}">
                  <a16:creationId xmlns:a16="http://schemas.microsoft.com/office/drawing/2014/main" id="{0549BC20-27F2-68C3-06B3-A6BCB11580D4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956;p41">
              <a:extLst>
                <a:ext uri="{FF2B5EF4-FFF2-40B4-BE49-F238E27FC236}">
                  <a16:creationId xmlns:a16="http://schemas.microsoft.com/office/drawing/2014/main" id="{DC9AAA73-B65E-29FA-E467-66CFEEB8E29E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957;p41">
              <a:extLst>
                <a:ext uri="{FF2B5EF4-FFF2-40B4-BE49-F238E27FC236}">
                  <a16:creationId xmlns:a16="http://schemas.microsoft.com/office/drawing/2014/main" id="{779C302A-62B3-F5B6-2190-BBF07E0E18CD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958;p41">
              <a:extLst>
                <a:ext uri="{FF2B5EF4-FFF2-40B4-BE49-F238E27FC236}">
                  <a16:creationId xmlns:a16="http://schemas.microsoft.com/office/drawing/2014/main" id="{6630B3D4-533F-7918-C87B-364ECDDC0D6A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959;p41">
              <a:extLst>
                <a:ext uri="{FF2B5EF4-FFF2-40B4-BE49-F238E27FC236}">
                  <a16:creationId xmlns:a16="http://schemas.microsoft.com/office/drawing/2014/main" id="{C4771666-E588-09E5-E051-901AFBD1E618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960;p41">
            <a:extLst>
              <a:ext uri="{FF2B5EF4-FFF2-40B4-BE49-F238E27FC236}">
                <a16:creationId xmlns:a16="http://schemas.microsoft.com/office/drawing/2014/main" id="{E3440F99-7DC2-47B0-BE20-BE338AC6BFDC}"/>
              </a:ext>
            </a:extLst>
          </p:cNvPr>
          <p:cNvGrpSpPr/>
          <p:nvPr/>
        </p:nvGrpSpPr>
        <p:grpSpPr>
          <a:xfrm>
            <a:off x="5860128" y="1049130"/>
            <a:ext cx="1453436" cy="1453293"/>
            <a:chOff x="3367813" y="1278762"/>
            <a:chExt cx="2168013" cy="2167800"/>
          </a:xfrm>
          <a:solidFill>
            <a:schemeClr val="bg2"/>
          </a:solidFill>
        </p:grpSpPr>
        <p:sp>
          <p:nvSpPr>
            <p:cNvPr id="128" name="Google Shape;961;p41">
              <a:extLst>
                <a:ext uri="{FF2B5EF4-FFF2-40B4-BE49-F238E27FC236}">
                  <a16:creationId xmlns:a16="http://schemas.microsoft.com/office/drawing/2014/main" id="{39CF9CCF-FB57-3B5D-EC65-CF04E6D4E237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962;p41">
              <a:extLst>
                <a:ext uri="{FF2B5EF4-FFF2-40B4-BE49-F238E27FC236}">
                  <a16:creationId xmlns:a16="http://schemas.microsoft.com/office/drawing/2014/main" id="{B409BBF7-11F8-7D20-D8C1-1560CE1C07A1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963;p41">
              <a:extLst>
                <a:ext uri="{FF2B5EF4-FFF2-40B4-BE49-F238E27FC236}">
                  <a16:creationId xmlns:a16="http://schemas.microsoft.com/office/drawing/2014/main" id="{EDDB03F2-BF06-2C95-D061-6ED0C0CAFA4B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964;p41">
              <a:extLst>
                <a:ext uri="{FF2B5EF4-FFF2-40B4-BE49-F238E27FC236}">
                  <a16:creationId xmlns:a16="http://schemas.microsoft.com/office/drawing/2014/main" id="{F5DB989E-52FA-70CC-391D-40D6E1B36C3B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965;p41">
              <a:extLst>
                <a:ext uri="{FF2B5EF4-FFF2-40B4-BE49-F238E27FC236}">
                  <a16:creationId xmlns:a16="http://schemas.microsoft.com/office/drawing/2014/main" id="{5BB3E9CC-9B04-81C3-0738-3BE5D8410C4B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966;p41">
              <a:extLst>
                <a:ext uri="{FF2B5EF4-FFF2-40B4-BE49-F238E27FC236}">
                  <a16:creationId xmlns:a16="http://schemas.microsoft.com/office/drawing/2014/main" id="{41F1CDA7-9AA8-1326-1331-74C2C92DF641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967;p41">
              <a:extLst>
                <a:ext uri="{FF2B5EF4-FFF2-40B4-BE49-F238E27FC236}">
                  <a16:creationId xmlns:a16="http://schemas.microsoft.com/office/drawing/2014/main" id="{41C6D5EE-B495-6BE5-E0AE-C2B051C29698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968;p41">
              <a:extLst>
                <a:ext uri="{FF2B5EF4-FFF2-40B4-BE49-F238E27FC236}">
                  <a16:creationId xmlns:a16="http://schemas.microsoft.com/office/drawing/2014/main" id="{D26D0780-6F96-3602-BA56-929B5841CB25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969;p41">
              <a:extLst>
                <a:ext uri="{FF2B5EF4-FFF2-40B4-BE49-F238E27FC236}">
                  <a16:creationId xmlns:a16="http://schemas.microsoft.com/office/drawing/2014/main" id="{9CB1A8A0-F19D-4505-60E6-9B88C4AD389E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970;p41">
              <a:extLst>
                <a:ext uri="{FF2B5EF4-FFF2-40B4-BE49-F238E27FC236}">
                  <a16:creationId xmlns:a16="http://schemas.microsoft.com/office/drawing/2014/main" id="{6AB98B48-4A0C-0B06-96A4-85BC20B0D948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971;p41">
              <a:extLst>
                <a:ext uri="{FF2B5EF4-FFF2-40B4-BE49-F238E27FC236}">
                  <a16:creationId xmlns:a16="http://schemas.microsoft.com/office/drawing/2014/main" id="{61B5E8EF-02B1-54D6-A041-CE59059B580E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972;p41">
            <a:extLst>
              <a:ext uri="{FF2B5EF4-FFF2-40B4-BE49-F238E27FC236}">
                <a16:creationId xmlns:a16="http://schemas.microsoft.com/office/drawing/2014/main" id="{6C6C345B-F9EE-D580-8415-27B88E159C97}"/>
              </a:ext>
            </a:extLst>
          </p:cNvPr>
          <p:cNvSpPr/>
          <p:nvPr/>
        </p:nvSpPr>
        <p:spPr>
          <a:xfrm>
            <a:off x="1394301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973;p41">
            <a:extLst>
              <a:ext uri="{FF2B5EF4-FFF2-40B4-BE49-F238E27FC236}">
                <a16:creationId xmlns:a16="http://schemas.microsoft.com/office/drawing/2014/main" id="{9A050801-93B2-F169-2FDB-8F85395ED4C4}"/>
              </a:ext>
            </a:extLst>
          </p:cNvPr>
          <p:cNvSpPr/>
          <p:nvPr/>
        </p:nvSpPr>
        <p:spPr>
          <a:xfrm>
            <a:off x="1345426" y="4486366"/>
            <a:ext cx="180000" cy="18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974;p41">
            <a:extLst>
              <a:ext uri="{FF2B5EF4-FFF2-40B4-BE49-F238E27FC236}">
                <a16:creationId xmlns:a16="http://schemas.microsoft.com/office/drawing/2014/main" id="{C8228B07-1A18-94F6-E789-1A424F4DA355}"/>
              </a:ext>
            </a:extLst>
          </p:cNvPr>
          <p:cNvSpPr/>
          <p:nvPr/>
        </p:nvSpPr>
        <p:spPr>
          <a:xfrm>
            <a:off x="3111463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975;p41">
            <a:extLst>
              <a:ext uri="{FF2B5EF4-FFF2-40B4-BE49-F238E27FC236}">
                <a16:creationId xmlns:a16="http://schemas.microsoft.com/office/drawing/2014/main" id="{1D16B6CA-E79B-772F-9092-6F782D1B83C3}"/>
              </a:ext>
            </a:extLst>
          </p:cNvPr>
          <p:cNvSpPr/>
          <p:nvPr/>
        </p:nvSpPr>
        <p:spPr>
          <a:xfrm>
            <a:off x="482862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976;p41">
            <a:extLst>
              <a:ext uri="{FF2B5EF4-FFF2-40B4-BE49-F238E27FC236}">
                <a16:creationId xmlns:a16="http://schemas.microsoft.com/office/drawing/2014/main" id="{97BF19E9-94EE-8D4B-E1F2-A4E0601E3D7C}"/>
              </a:ext>
            </a:extLst>
          </p:cNvPr>
          <p:cNvSpPr/>
          <p:nvPr/>
        </p:nvSpPr>
        <p:spPr>
          <a:xfrm>
            <a:off x="654577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" name="Google Shape;977;p41">
            <a:extLst>
              <a:ext uri="{FF2B5EF4-FFF2-40B4-BE49-F238E27FC236}">
                <a16:creationId xmlns:a16="http://schemas.microsoft.com/office/drawing/2014/main" id="{7E6EFD9A-CD3C-3439-49F1-4E7D0E8FB682}"/>
              </a:ext>
            </a:extLst>
          </p:cNvPr>
          <p:cNvGrpSpPr/>
          <p:nvPr/>
        </p:nvGrpSpPr>
        <p:grpSpPr>
          <a:xfrm>
            <a:off x="718650" y="4486366"/>
            <a:ext cx="7730700" cy="180000"/>
            <a:chOff x="718650" y="4181566"/>
            <a:chExt cx="7730700" cy="180000"/>
          </a:xfrm>
        </p:grpSpPr>
        <p:cxnSp>
          <p:nvCxnSpPr>
            <p:cNvPr id="145" name="Google Shape;978;p41">
              <a:extLst>
                <a:ext uri="{FF2B5EF4-FFF2-40B4-BE49-F238E27FC236}">
                  <a16:creationId xmlns:a16="http://schemas.microsoft.com/office/drawing/2014/main" id="{68CBAD37-9EB2-C0BE-15F1-0BBFE4F0DEB3}"/>
                </a:ext>
              </a:extLst>
            </p:cNvPr>
            <p:cNvCxnSpPr/>
            <p:nvPr/>
          </p:nvCxnSpPr>
          <p:spPr>
            <a:xfrm>
              <a:off x="718650" y="4185075"/>
              <a:ext cx="7730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146" name="Google Shape;979;p41">
              <a:extLst>
                <a:ext uri="{FF2B5EF4-FFF2-40B4-BE49-F238E27FC236}">
                  <a16:creationId xmlns:a16="http://schemas.microsoft.com/office/drawing/2014/main" id="{1FD2786E-6427-32A4-418C-DFAC3F3DC124}"/>
                </a:ext>
              </a:extLst>
            </p:cNvPr>
            <p:cNvSpPr/>
            <p:nvPr/>
          </p:nvSpPr>
          <p:spPr>
            <a:xfrm>
              <a:off x="3062588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980;p41">
              <a:extLst>
                <a:ext uri="{FF2B5EF4-FFF2-40B4-BE49-F238E27FC236}">
                  <a16:creationId xmlns:a16="http://schemas.microsoft.com/office/drawing/2014/main" id="{DBB831AF-D13F-4CEA-9403-92D21D59DBA9}"/>
                </a:ext>
              </a:extLst>
            </p:cNvPr>
            <p:cNvSpPr/>
            <p:nvPr/>
          </p:nvSpPr>
          <p:spPr>
            <a:xfrm>
              <a:off x="477975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981;p41">
              <a:extLst>
                <a:ext uri="{FF2B5EF4-FFF2-40B4-BE49-F238E27FC236}">
                  <a16:creationId xmlns:a16="http://schemas.microsoft.com/office/drawing/2014/main" id="{95DAF9D6-86FA-EC37-9D19-ED44D74C7395}"/>
                </a:ext>
              </a:extLst>
            </p:cNvPr>
            <p:cNvSpPr/>
            <p:nvPr/>
          </p:nvSpPr>
          <p:spPr>
            <a:xfrm>
              <a:off x="649690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9" name="Google Shape;982;p41">
            <a:extLst>
              <a:ext uri="{FF2B5EF4-FFF2-40B4-BE49-F238E27FC236}">
                <a16:creationId xmlns:a16="http://schemas.microsoft.com/office/drawing/2014/main" id="{A34592FB-8C63-4695-3DDB-B2ADF21BF898}"/>
              </a:ext>
            </a:extLst>
          </p:cNvPr>
          <p:cNvCxnSpPr>
            <a:cxnSpLocks/>
            <a:stCxn id="140" idx="0"/>
            <a:endCxn id="139" idx="3"/>
          </p:cNvCxnSpPr>
          <p:nvPr/>
        </p:nvCxnSpPr>
        <p:spPr>
          <a:xfrm flipH="1" flipV="1">
            <a:off x="1406339" y="2734996"/>
            <a:ext cx="29087" cy="175137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983;p41">
            <a:extLst>
              <a:ext uri="{FF2B5EF4-FFF2-40B4-BE49-F238E27FC236}">
                <a16:creationId xmlns:a16="http://schemas.microsoft.com/office/drawing/2014/main" id="{73DC66B2-1DB2-8D5C-5228-CAD1CE5DB4AC}"/>
              </a:ext>
            </a:extLst>
          </p:cNvPr>
          <p:cNvCxnSpPr>
            <a:cxnSpLocks/>
            <a:stCxn id="146" idx="0"/>
          </p:cNvCxnSpPr>
          <p:nvPr/>
        </p:nvCxnSpPr>
        <p:spPr>
          <a:xfrm flipH="1" flipV="1">
            <a:off x="3152519" y="2611534"/>
            <a:ext cx="69" cy="187483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984;p41">
            <a:extLst>
              <a:ext uri="{FF2B5EF4-FFF2-40B4-BE49-F238E27FC236}">
                <a16:creationId xmlns:a16="http://schemas.microsoft.com/office/drawing/2014/main" id="{7D479912-EBFA-76DE-B5C6-213015EE0C51}"/>
              </a:ext>
            </a:extLst>
          </p:cNvPr>
          <p:cNvCxnSpPr>
            <a:stCxn id="147" idx="0"/>
            <a:endCxn id="142" idx="4"/>
          </p:cNvCxnSpPr>
          <p:nvPr/>
        </p:nvCxnSpPr>
        <p:spPr>
          <a:xfrm rot="10800000">
            <a:off x="4869751" y="2746966"/>
            <a:ext cx="0" cy="173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985;p41">
            <a:extLst>
              <a:ext uri="{FF2B5EF4-FFF2-40B4-BE49-F238E27FC236}">
                <a16:creationId xmlns:a16="http://schemas.microsoft.com/office/drawing/2014/main" id="{0B123698-F122-74F7-4BBF-B8EBE8EB3FB4}"/>
              </a:ext>
            </a:extLst>
          </p:cNvPr>
          <p:cNvCxnSpPr>
            <a:cxnSpLocks/>
            <a:stCxn id="148" idx="0"/>
          </p:cNvCxnSpPr>
          <p:nvPr/>
        </p:nvCxnSpPr>
        <p:spPr>
          <a:xfrm flipV="1">
            <a:off x="6586901" y="2406525"/>
            <a:ext cx="0" cy="207984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3" name="Google Shape;986;p41">
            <a:extLst>
              <a:ext uri="{FF2B5EF4-FFF2-40B4-BE49-F238E27FC236}">
                <a16:creationId xmlns:a16="http://schemas.microsoft.com/office/drawing/2014/main" id="{64920994-EF7E-C3D2-1AE7-1805A62E9197}"/>
              </a:ext>
            </a:extLst>
          </p:cNvPr>
          <p:cNvGrpSpPr/>
          <p:nvPr/>
        </p:nvGrpSpPr>
        <p:grpSpPr>
          <a:xfrm>
            <a:off x="3308244" y="2911500"/>
            <a:ext cx="1414202" cy="1249088"/>
            <a:chOff x="3308244" y="2911500"/>
            <a:chExt cx="1414202" cy="1249088"/>
          </a:xfrm>
        </p:grpSpPr>
        <p:sp>
          <p:nvSpPr>
            <p:cNvPr id="154" name="Google Shape;987;p41">
              <a:extLst>
                <a:ext uri="{FF2B5EF4-FFF2-40B4-BE49-F238E27FC236}">
                  <a16:creationId xmlns:a16="http://schemas.microsoft.com/office/drawing/2014/main" id="{6852D7A8-EC04-29AE-C9BD-8684D5ED86D2}"/>
                </a:ext>
              </a:extLst>
            </p:cNvPr>
            <p:cNvSpPr txBox="1"/>
            <p:nvPr/>
          </p:nvSpPr>
          <p:spPr>
            <a:xfrm>
              <a:off x="3308244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02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55" name="Google Shape;988;p41">
              <a:extLst>
                <a:ext uri="{FF2B5EF4-FFF2-40B4-BE49-F238E27FC236}">
                  <a16:creationId xmlns:a16="http://schemas.microsoft.com/office/drawing/2014/main" id="{7FA1DB23-0D34-7B62-4479-3117E29AE232}"/>
                </a:ext>
              </a:extLst>
            </p:cNvPr>
            <p:cNvSpPr txBox="1"/>
            <p:nvPr/>
          </p:nvSpPr>
          <p:spPr>
            <a:xfrm>
              <a:off x="3332846" y="3345188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Problem statement</a:t>
              </a:r>
            </a:p>
          </p:txBody>
        </p:sp>
      </p:grpSp>
      <p:grpSp>
        <p:nvGrpSpPr>
          <p:cNvPr id="156" name="Google Shape;989;p41">
            <a:extLst>
              <a:ext uri="{FF2B5EF4-FFF2-40B4-BE49-F238E27FC236}">
                <a16:creationId xmlns:a16="http://schemas.microsoft.com/office/drawing/2014/main" id="{83EF1A69-F39C-80BA-4251-A6B7A2E447D3}"/>
              </a:ext>
            </a:extLst>
          </p:cNvPr>
          <p:cNvGrpSpPr/>
          <p:nvPr/>
        </p:nvGrpSpPr>
        <p:grpSpPr>
          <a:xfrm>
            <a:off x="5049996" y="2911450"/>
            <a:ext cx="1389600" cy="1284600"/>
            <a:chOff x="5049996" y="2911450"/>
            <a:chExt cx="1389600" cy="1284600"/>
          </a:xfrm>
        </p:grpSpPr>
        <p:sp>
          <p:nvSpPr>
            <p:cNvPr id="157" name="Google Shape;990;p41">
              <a:extLst>
                <a:ext uri="{FF2B5EF4-FFF2-40B4-BE49-F238E27FC236}">
                  <a16:creationId xmlns:a16="http://schemas.microsoft.com/office/drawing/2014/main" id="{182FE87F-29BD-AC4B-E9FC-29CFF7DBECC3}"/>
                </a:ext>
              </a:extLst>
            </p:cNvPr>
            <p:cNvSpPr txBox="1"/>
            <p:nvPr/>
          </p:nvSpPr>
          <p:spPr>
            <a:xfrm>
              <a:off x="5049996" y="291145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03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58" name="Google Shape;991;p41">
              <a:extLst>
                <a:ext uri="{FF2B5EF4-FFF2-40B4-BE49-F238E27FC236}">
                  <a16:creationId xmlns:a16="http://schemas.microsoft.com/office/drawing/2014/main" id="{5390981F-C085-5E4E-A54D-347460EC176D}"/>
                </a:ext>
              </a:extLst>
            </p:cNvPr>
            <p:cNvSpPr txBox="1"/>
            <p:nvPr/>
          </p:nvSpPr>
          <p:spPr>
            <a:xfrm>
              <a:off x="5049996" y="3380650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Similar systems</a:t>
              </a:r>
            </a:p>
          </p:txBody>
        </p:sp>
      </p:grpSp>
      <p:grpSp>
        <p:nvGrpSpPr>
          <p:cNvPr id="159" name="Google Shape;992;p41">
            <a:extLst>
              <a:ext uri="{FF2B5EF4-FFF2-40B4-BE49-F238E27FC236}">
                <a16:creationId xmlns:a16="http://schemas.microsoft.com/office/drawing/2014/main" id="{90A95657-28DE-9DE5-D79E-289A3A2EDD46}"/>
              </a:ext>
            </a:extLst>
          </p:cNvPr>
          <p:cNvGrpSpPr/>
          <p:nvPr/>
        </p:nvGrpSpPr>
        <p:grpSpPr>
          <a:xfrm>
            <a:off x="1566491" y="2911500"/>
            <a:ext cx="1389600" cy="1284550"/>
            <a:chOff x="1566491" y="2911500"/>
            <a:chExt cx="1389600" cy="1284550"/>
          </a:xfrm>
        </p:grpSpPr>
        <p:sp>
          <p:nvSpPr>
            <p:cNvPr id="160" name="Google Shape;993;p41">
              <a:extLst>
                <a:ext uri="{FF2B5EF4-FFF2-40B4-BE49-F238E27FC236}">
                  <a16:creationId xmlns:a16="http://schemas.microsoft.com/office/drawing/2014/main" id="{B84F7EFE-2375-2A1B-058B-F5725000E5D5}"/>
                </a:ext>
              </a:extLst>
            </p:cNvPr>
            <p:cNvSpPr txBox="1"/>
            <p:nvPr/>
          </p:nvSpPr>
          <p:spPr>
            <a:xfrm>
              <a:off x="1566491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01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61" name="Google Shape;994;p41">
              <a:extLst>
                <a:ext uri="{FF2B5EF4-FFF2-40B4-BE49-F238E27FC236}">
                  <a16:creationId xmlns:a16="http://schemas.microsoft.com/office/drawing/2014/main" id="{BD375D47-77CF-AB2D-FF29-6D8FCEF81957}"/>
                </a:ext>
              </a:extLst>
            </p:cNvPr>
            <p:cNvSpPr txBox="1"/>
            <p:nvPr/>
          </p:nvSpPr>
          <p:spPr>
            <a:xfrm>
              <a:off x="1566491" y="3380650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Introduction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2" name="Google Shape;995;p41">
            <a:extLst>
              <a:ext uri="{FF2B5EF4-FFF2-40B4-BE49-F238E27FC236}">
                <a16:creationId xmlns:a16="http://schemas.microsoft.com/office/drawing/2014/main" id="{822913B6-A979-6A28-A48F-7D38BD993111}"/>
              </a:ext>
            </a:extLst>
          </p:cNvPr>
          <p:cNvGrpSpPr/>
          <p:nvPr/>
        </p:nvGrpSpPr>
        <p:grpSpPr>
          <a:xfrm>
            <a:off x="6791749" y="2911500"/>
            <a:ext cx="1389600" cy="1284425"/>
            <a:chOff x="6791749" y="2911500"/>
            <a:chExt cx="1389600" cy="1284425"/>
          </a:xfrm>
        </p:grpSpPr>
        <p:sp>
          <p:nvSpPr>
            <p:cNvPr id="163" name="Google Shape;996;p41">
              <a:extLst>
                <a:ext uri="{FF2B5EF4-FFF2-40B4-BE49-F238E27FC236}">
                  <a16:creationId xmlns:a16="http://schemas.microsoft.com/office/drawing/2014/main" id="{0150DBF7-C38A-C01B-D778-FADEB22618F9}"/>
                </a:ext>
              </a:extLst>
            </p:cNvPr>
            <p:cNvSpPr txBox="1"/>
            <p:nvPr/>
          </p:nvSpPr>
          <p:spPr>
            <a:xfrm>
              <a:off x="6791749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04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64" name="Google Shape;997;p41">
              <a:extLst>
                <a:ext uri="{FF2B5EF4-FFF2-40B4-BE49-F238E27FC236}">
                  <a16:creationId xmlns:a16="http://schemas.microsoft.com/office/drawing/2014/main" id="{69B7B864-C629-E80D-42E2-F3297269392E}"/>
                </a:ext>
              </a:extLst>
            </p:cNvPr>
            <p:cNvSpPr txBox="1"/>
            <p:nvPr/>
          </p:nvSpPr>
          <p:spPr>
            <a:xfrm>
              <a:off x="6791749" y="3380525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System Design</a:t>
              </a:r>
            </a:p>
          </p:txBody>
        </p:sp>
      </p:grpSp>
      <p:grpSp>
        <p:nvGrpSpPr>
          <p:cNvPr id="165" name="Google Shape;998;p41">
            <a:extLst>
              <a:ext uri="{FF2B5EF4-FFF2-40B4-BE49-F238E27FC236}">
                <a16:creationId xmlns:a16="http://schemas.microsoft.com/office/drawing/2014/main" id="{A503FF02-01AF-947E-FFB8-D4F9936D52E9}"/>
              </a:ext>
            </a:extLst>
          </p:cNvPr>
          <p:cNvGrpSpPr/>
          <p:nvPr/>
        </p:nvGrpSpPr>
        <p:grpSpPr>
          <a:xfrm>
            <a:off x="1279835" y="1825107"/>
            <a:ext cx="349143" cy="376840"/>
            <a:chOff x="2363442" y="3261172"/>
            <a:chExt cx="349143" cy="376840"/>
          </a:xfrm>
        </p:grpSpPr>
        <p:sp>
          <p:nvSpPr>
            <p:cNvPr id="166" name="Google Shape;999;p41">
              <a:extLst>
                <a:ext uri="{FF2B5EF4-FFF2-40B4-BE49-F238E27FC236}">
                  <a16:creationId xmlns:a16="http://schemas.microsoft.com/office/drawing/2014/main" id="{9230D196-AA15-1D92-F7F3-65DE88F1CE48}"/>
                </a:ext>
              </a:extLst>
            </p:cNvPr>
            <p:cNvSpPr/>
            <p:nvPr/>
          </p:nvSpPr>
          <p:spPr>
            <a:xfrm>
              <a:off x="2363442" y="3261172"/>
              <a:ext cx="349143" cy="376840"/>
            </a:xfrm>
            <a:custGeom>
              <a:avLst/>
              <a:gdLst/>
              <a:ahLst/>
              <a:cxnLst/>
              <a:rect l="l" t="t" r="r" b="b"/>
              <a:pathLst>
                <a:path w="12732" h="13742" extrusionOk="0">
                  <a:moveTo>
                    <a:pt x="2416" y="2415"/>
                  </a:moveTo>
                  <a:lnTo>
                    <a:pt x="2416" y="4053"/>
                  </a:lnTo>
                  <a:lnTo>
                    <a:pt x="9662" y="4053"/>
                  </a:lnTo>
                  <a:lnTo>
                    <a:pt x="9662" y="7300"/>
                  </a:lnTo>
                  <a:lnTo>
                    <a:pt x="805" y="7300"/>
                  </a:lnTo>
                  <a:lnTo>
                    <a:pt x="805" y="2415"/>
                  </a:lnTo>
                  <a:close/>
                  <a:moveTo>
                    <a:pt x="7247" y="8105"/>
                  </a:moveTo>
                  <a:lnTo>
                    <a:pt x="7247" y="8911"/>
                  </a:lnTo>
                  <a:lnTo>
                    <a:pt x="3222" y="8911"/>
                  </a:lnTo>
                  <a:lnTo>
                    <a:pt x="3222" y="8105"/>
                  </a:lnTo>
                  <a:close/>
                  <a:moveTo>
                    <a:pt x="7247" y="9716"/>
                  </a:moveTo>
                  <a:lnTo>
                    <a:pt x="7247" y="10520"/>
                  </a:lnTo>
                  <a:lnTo>
                    <a:pt x="3222" y="10520"/>
                  </a:lnTo>
                  <a:lnTo>
                    <a:pt x="3222" y="9716"/>
                  </a:lnTo>
                  <a:close/>
                  <a:moveTo>
                    <a:pt x="9663" y="8105"/>
                  </a:moveTo>
                  <a:lnTo>
                    <a:pt x="9663" y="12131"/>
                  </a:lnTo>
                  <a:lnTo>
                    <a:pt x="805" y="12131"/>
                  </a:lnTo>
                  <a:lnTo>
                    <a:pt x="805" y="8105"/>
                  </a:lnTo>
                  <a:lnTo>
                    <a:pt x="2416" y="8105"/>
                  </a:lnTo>
                  <a:lnTo>
                    <a:pt x="2416" y="11325"/>
                  </a:lnTo>
                  <a:lnTo>
                    <a:pt x="8053" y="11325"/>
                  </a:lnTo>
                  <a:lnTo>
                    <a:pt x="8053" y="8105"/>
                  </a:lnTo>
                  <a:close/>
                  <a:moveTo>
                    <a:pt x="9977" y="1"/>
                  </a:moveTo>
                  <a:lnTo>
                    <a:pt x="2775" y="1610"/>
                  </a:lnTo>
                  <a:lnTo>
                    <a:pt x="0" y="1610"/>
                  </a:lnTo>
                  <a:lnTo>
                    <a:pt x="0" y="12936"/>
                  </a:lnTo>
                  <a:lnTo>
                    <a:pt x="805" y="12936"/>
                  </a:lnTo>
                  <a:lnTo>
                    <a:pt x="805" y="13742"/>
                  </a:lnTo>
                  <a:lnTo>
                    <a:pt x="1611" y="13742"/>
                  </a:lnTo>
                  <a:lnTo>
                    <a:pt x="1611" y="12936"/>
                  </a:lnTo>
                  <a:lnTo>
                    <a:pt x="8858" y="12936"/>
                  </a:lnTo>
                  <a:lnTo>
                    <a:pt x="8858" y="13742"/>
                  </a:lnTo>
                  <a:lnTo>
                    <a:pt x="9662" y="13742"/>
                  </a:lnTo>
                  <a:lnTo>
                    <a:pt x="9662" y="12936"/>
                  </a:lnTo>
                  <a:lnTo>
                    <a:pt x="10467" y="12936"/>
                  </a:lnTo>
                  <a:lnTo>
                    <a:pt x="10467" y="11140"/>
                  </a:lnTo>
                  <a:lnTo>
                    <a:pt x="12729" y="9649"/>
                  </a:lnTo>
                  <a:lnTo>
                    <a:pt x="12286" y="8977"/>
                  </a:lnTo>
                  <a:lnTo>
                    <a:pt x="10467" y="10176"/>
                  </a:lnTo>
                  <a:lnTo>
                    <a:pt x="10467" y="7111"/>
                  </a:lnTo>
                  <a:lnTo>
                    <a:pt x="12732" y="5595"/>
                  </a:lnTo>
                  <a:lnTo>
                    <a:pt x="12283" y="4926"/>
                  </a:lnTo>
                  <a:lnTo>
                    <a:pt x="10467" y="6143"/>
                  </a:lnTo>
                  <a:lnTo>
                    <a:pt x="10467" y="3248"/>
                  </a:lnTo>
                  <a:lnTo>
                    <a:pt x="3220" y="3248"/>
                  </a:lnTo>
                  <a:lnTo>
                    <a:pt x="3220" y="2335"/>
                  </a:lnTo>
                  <a:lnTo>
                    <a:pt x="10153" y="786"/>
                  </a:lnTo>
                  <a:lnTo>
                    <a:pt x="9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000;p41">
              <a:extLst>
                <a:ext uri="{FF2B5EF4-FFF2-40B4-BE49-F238E27FC236}">
                  <a16:creationId xmlns:a16="http://schemas.microsoft.com/office/drawing/2014/main" id="{90E1C087-3DE0-8DA1-6971-2B27C6E8703A}"/>
                </a:ext>
              </a:extLst>
            </p:cNvPr>
            <p:cNvSpPr/>
            <p:nvPr/>
          </p:nvSpPr>
          <p:spPr>
            <a:xfrm>
              <a:off x="2407593" y="3394336"/>
              <a:ext cx="22130" cy="22130"/>
            </a:xfrm>
            <a:custGeom>
              <a:avLst/>
              <a:gdLst/>
              <a:ahLst/>
              <a:cxnLst/>
              <a:rect l="l" t="t" r="r" b="b"/>
              <a:pathLst>
                <a:path w="807" h="807" extrusionOk="0">
                  <a:moveTo>
                    <a:pt x="1" y="1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001;p41">
              <a:extLst>
                <a:ext uri="{FF2B5EF4-FFF2-40B4-BE49-F238E27FC236}">
                  <a16:creationId xmlns:a16="http://schemas.microsoft.com/office/drawing/2014/main" id="{709302D5-A766-3383-0D61-780EAC988EE6}"/>
                </a:ext>
              </a:extLst>
            </p:cNvPr>
            <p:cNvSpPr/>
            <p:nvPr/>
          </p:nvSpPr>
          <p:spPr>
            <a:xfrm>
              <a:off x="2451743" y="3394336"/>
              <a:ext cx="22103" cy="22130"/>
            </a:xfrm>
            <a:custGeom>
              <a:avLst/>
              <a:gdLst/>
              <a:ahLst/>
              <a:cxnLst/>
              <a:rect l="l" t="t" r="r" b="b"/>
              <a:pathLst>
                <a:path w="806" h="807" extrusionOk="0">
                  <a:moveTo>
                    <a:pt x="0" y="1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002;p41">
            <a:extLst>
              <a:ext uri="{FF2B5EF4-FFF2-40B4-BE49-F238E27FC236}">
                <a16:creationId xmlns:a16="http://schemas.microsoft.com/office/drawing/2014/main" id="{8E345E2F-B448-F997-8C15-6159BCEF07AE}"/>
              </a:ext>
            </a:extLst>
          </p:cNvPr>
          <p:cNvGrpSpPr/>
          <p:nvPr/>
        </p:nvGrpSpPr>
        <p:grpSpPr>
          <a:xfrm>
            <a:off x="2964086" y="1785648"/>
            <a:ext cx="376867" cy="376867"/>
            <a:chOff x="3148521" y="3261145"/>
            <a:chExt cx="376867" cy="376867"/>
          </a:xfrm>
        </p:grpSpPr>
        <p:sp>
          <p:nvSpPr>
            <p:cNvPr id="170" name="Google Shape;1003;p41">
              <a:extLst>
                <a:ext uri="{FF2B5EF4-FFF2-40B4-BE49-F238E27FC236}">
                  <a16:creationId xmlns:a16="http://schemas.microsoft.com/office/drawing/2014/main" id="{C719E8C4-D70A-8B30-8161-3F11B9CCF339}"/>
                </a:ext>
              </a:extLst>
            </p:cNvPr>
            <p:cNvSpPr/>
            <p:nvPr/>
          </p:nvSpPr>
          <p:spPr>
            <a:xfrm>
              <a:off x="3148521" y="3261145"/>
              <a:ext cx="376867" cy="376867"/>
            </a:xfrm>
            <a:custGeom>
              <a:avLst/>
              <a:gdLst/>
              <a:ahLst/>
              <a:cxnLst/>
              <a:rect l="l" t="t" r="r" b="b"/>
              <a:pathLst>
                <a:path w="13743" h="13743" extrusionOk="0">
                  <a:moveTo>
                    <a:pt x="5094" y="806"/>
                  </a:moveTo>
                  <a:lnTo>
                    <a:pt x="5899" y="1611"/>
                  </a:lnTo>
                  <a:lnTo>
                    <a:pt x="8636" y="1611"/>
                  </a:lnTo>
                  <a:lnTo>
                    <a:pt x="8233" y="2416"/>
                  </a:lnTo>
                  <a:lnTo>
                    <a:pt x="2416" y="2416"/>
                  </a:lnTo>
                  <a:lnTo>
                    <a:pt x="2416" y="8508"/>
                  </a:lnTo>
                  <a:cubicBezTo>
                    <a:pt x="2416" y="8730"/>
                    <a:pt x="2235" y="8912"/>
                    <a:pt x="2013" y="8912"/>
                  </a:cubicBezTo>
                  <a:cubicBezTo>
                    <a:pt x="1792" y="8912"/>
                    <a:pt x="1611" y="8730"/>
                    <a:pt x="1611" y="8508"/>
                  </a:cubicBezTo>
                  <a:lnTo>
                    <a:pt x="1611" y="806"/>
                  </a:lnTo>
                  <a:close/>
                  <a:moveTo>
                    <a:pt x="12132" y="1611"/>
                  </a:moveTo>
                  <a:lnTo>
                    <a:pt x="12132" y="8508"/>
                  </a:lnTo>
                  <a:cubicBezTo>
                    <a:pt x="12132" y="8730"/>
                    <a:pt x="11952" y="8912"/>
                    <a:pt x="11730" y="8912"/>
                  </a:cubicBezTo>
                  <a:lnTo>
                    <a:pt x="3153" y="8912"/>
                  </a:lnTo>
                  <a:cubicBezTo>
                    <a:pt x="3196" y="8785"/>
                    <a:pt x="3222" y="8650"/>
                    <a:pt x="3222" y="8508"/>
                  </a:cubicBezTo>
                  <a:lnTo>
                    <a:pt x="3222" y="3222"/>
                  </a:lnTo>
                  <a:lnTo>
                    <a:pt x="8730" y="3222"/>
                  </a:lnTo>
                  <a:lnTo>
                    <a:pt x="9536" y="1611"/>
                  </a:lnTo>
                  <a:close/>
                  <a:moveTo>
                    <a:pt x="7274" y="11326"/>
                  </a:moveTo>
                  <a:lnTo>
                    <a:pt x="7274" y="12132"/>
                  </a:lnTo>
                  <a:lnTo>
                    <a:pt x="8079" y="12132"/>
                  </a:lnTo>
                  <a:lnTo>
                    <a:pt x="8079" y="12937"/>
                  </a:lnTo>
                  <a:lnTo>
                    <a:pt x="5663" y="12937"/>
                  </a:lnTo>
                  <a:lnTo>
                    <a:pt x="5663" y="12132"/>
                  </a:lnTo>
                  <a:lnTo>
                    <a:pt x="6469" y="12132"/>
                  </a:lnTo>
                  <a:lnTo>
                    <a:pt x="6469" y="11326"/>
                  </a:lnTo>
                  <a:close/>
                  <a:moveTo>
                    <a:pt x="805" y="0"/>
                  </a:moveTo>
                  <a:lnTo>
                    <a:pt x="805" y="8508"/>
                  </a:lnTo>
                  <a:cubicBezTo>
                    <a:pt x="805" y="9174"/>
                    <a:pt x="1348" y="9717"/>
                    <a:pt x="2013" y="9717"/>
                  </a:cubicBezTo>
                  <a:lnTo>
                    <a:pt x="6469" y="9717"/>
                  </a:lnTo>
                  <a:lnTo>
                    <a:pt x="6469" y="10521"/>
                  </a:lnTo>
                  <a:lnTo>
                    <a:pt x="5663" y="10521"/>
                  </a:lnTo>
                  <a:lnTo>
                    <a:pt x="5663" y="11326"/>
                  </a:lnTo>
                  <a:lnTo>
                    <a:pt x="4858" y="11326"/>
                  </a:lnTo>
                  <a:lnTo>
                    <a:pt x="4858" y="12132"/>
                  </a:lnTo>
                  <a:lnTo>
                    <a:pt x="0" y="12132"/>
                  </a:lnTo>
                  <a:lnTo>
                    <a:pt x="0" y="12937"/>
                  </a:lnTo>
                  <a:lnTo>
                    <a:pt x="4858" y="12937"/>
                  </a:lnTo>
                  <a:lnTo>
                    <a:pt x="4858" y="13743"/>
                  </a:lnTo>
                  <a:lnTo>
                    <a:pt x="8885" y="13743"/>
                  </a:lnTo>
                  <a:lnTo>
                    <a:pt x="8885" y="12937"/>
                  </a:lnTo>
                  <a:lnTo>
                    <a:pt x="13742" y="12937"/>
                  </a:lnTo>
                  <a:lnTo>
                    <a:pt x="13742" y="12132"/>
                  </a:lnTo>
                  <a:lnTo>
                    <a:pt x="8885" y="12132"/>
                  </a:lnTo>
                  <a:lnTo>
                    <a:pt x="8885" y="11326"/>
                  </a:lnTo>
                  <a:lnTo>
                    <a:pt x="8079" y="11326"/>
                  </a:lnTo>
                  <a:lnTo>
                    <a:pt x="8079" y="10521"/>
                  </a:lnTo>
                  <a:lnTo>
                    <a:pt x="7274" y="10521"/>
                  </a:lnTo>
                  <a:lnTo>
                    <a:pt x="7274" y="9717"/>
                  </a:lnTo>
                  <a:lnTo>
                    <a:pt x="11730" y="9717"/>
                  </a:lnTo>
                  <a:cubicBezTo>
                    <a:pt x="12396" y="9717"/>
                    <a:pt x="12937" y="9174"/>
                    <a:pt x="12937" y="8508"/>
                  </a:cubicBezTo>
                  <a:lnTo>
                    <a:pt x="12937" y="806"/>
                  </a:lnTo>
                  <a:lnTo>
                    <a:pt x="6232" y="806"/>
                  </a:lnTo>
                  <a:lnTo>
                    <a:pt x="54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004;p41">
              <a:extLst>
                <a:ext uri="{FF2B5EF4-FFF2-40B4-BE49-F238E27FC236}">
                  <a16:creationId xmlns:a16="http://schemas.microsoft.com/office/drawing/2014/main" id="{75DD066F-76C2-E2D8-3CE9-C652EDD9A0D7}"/>
                </a:ext>
              </a:extLst>
            </p:cNvPr>
            <p:cNvSpPr/>
            <p:nvPr/>
          </p:nvSpPr>
          <p:spPr>
            <a:xfrm>
              <a:off x="3414190" y="3417179"/>
              <a:ext cx="44945" cy="22103"/>
            </a:xfrm>
            <a:custGeom>
              <a:avLst/>
              <a:gdLst/>
              <a:ahLst/>
              <a:cxnLst/>
              <a:rect l="l" t="t" r="r" b="b"/>
              <a:pathLst>
                <a:path w="1639" h="806" extrusionOk="0">
                  <a:moveTo>
                    <a:pt x="1" y="0"/>
                  </a:moveTo>
                  <a:lnTo>
                    <a:pt x="1" y="805"/>
                  </a:lnTo>
                  <a:lnTo>
                    <a:pt x="1638" y="805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005;p41">
              <a:extLst>
                <a:ext uri="{FF2B5EF4-FFF2-40B4-BE49-F238E27FC236}">
                  <a16:creationId xmlns:a16="http://schemas.microsoft.com/office/drawing/2014/main" id="{974FDBBB-D4C2-6B06-82D0-AD601BC199C9}"/>
                </a:ext>
              </a:extLst>
            </p:cNvPr>
            <p:cNvSpPr/>
            <p:nvPr/>
          </p:nvSpPr>
          <p:spPr>
            <a:xfrm>
              <a:off x="3414190" y="3461329"/>
              <a:ext cx="44945" cy="22130"/>
            </a:xfrm>
            <a:custGeom>
              <a:avLst/>
              <a:gdLst/>
              <a:ahLst/>
              <a:cxnLst/>
              <a:rect l="l" t="t" r="r" b="b"/>
              <a:pathLst>
                <a:path w="1639" h="807" extrusionOk="0">
                  <a:moveTo>
                    <a:pt x="1" y="1"/>
                  </a:moveTo>
                  <a:lnTo>
                    <a:pt x="1" y="806"/>
                  </a:lnTo>
                  <a:lnTo>
                    <a:pt x="1638" y="806"/>
                  </a:lnTo>
                  <a:lnTo>
                    <a:pt x="16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006;p41">
            <a:extLst>
              <a:ext uri="{FF2B5EF4-FFF2-40B4-BE49-F238E27FC236}">
                <a16:creationId xmlns:a16="http://schemas.microsoft.com/office/drawing/2014/main" id="{056DA0B1-68D7-58C2-8041-F676C680C2D7}"/>
              </a:ext>
            </a:extLst>
          </p:cNvPr>
          <p:cNvGrpSpPr/>
          <p:nvPr/>
        </p:nvGrpSpPr>
        <p:grpSpPr>
          <a:xfrm>
            <a:off x="4681365" y="1862767"/>
            <a:ext cx="376840" cy="376867"/>
            <a:chOff x="3975474" y="3261145"/>
            <a:chExt cx="376840" cy="376867"/>
          </a:xfrm>
        </p:grpSpPr>
        <p:sp>
          <p:nvSpPr>
            <p:cNvPr id="174" name="Google Shape;1007;p41">
              <a:extLst>
                <a:ext uri="{FF2B5EF4-FFF2-40B4-BE49-F238E27FC236}">
                  <a16:creationId xmlns:a16="http://schemas.microsoft.com/office/drawing/2014/main" id="{A73CD678-45B8-0BA2-17C5-3AF7A9454FE4}"/>
                </a:ext>
              </a:extLst>
            </p:cNvPr>
            <p:cNvSpPr/>
            <p:nvPr/>
          </p:nvSpPr>
          <p:spPr>
            <a:xfrm>
              <a:off x="3975474" y="3261145"/>
              <a:ext cx="376840" cy="376867"/>
            </a:xfrm>
            <a:custGeom>
              <a:avLst/>
              <a:gdLst/>
              <a:ahLst/>
              <a:cxnLst/>
              <a:rect l="l" t="t" r="r" b="b"/>
              <a:pathLst>
                <a:path w="13742" h="13743" extrusionOk="0">
                  <a:moveTo>
                    <a:pt x="12936" y="806"/>
                  </a:moveTo>
                  <a:lnTo>
                    <a:pt x="12936" y="8079"/>
                  </a:lnTo>
                  <a:lnTo>
                    <a:pt x="805" y="8079"/>
                  </a:lnTo>
                  <a:lnTo>
                    <a:pt x="805" y="806"/>
                  </a:lnTo>
                  <a:close/>
                  <a:moveTo>
                    <a:pt x="12936" y="8885"/>
                  </a:moveTo>
                  <a:lnTo>
                    <a:pt x="12936" y="9689"/>
                  </a:lnTo>
                  <a:lnTo>
                    <a:pt x="805" y="9689"/>
                  </a:lnTo>
                  <a:lnTo>
                    <a:pt x="805" y="8885"/>
                  </a:lnTo>
                  <a:close/>
                  <a:moveTo>
                    <a:pt x="8079" y="10494"/>
                  </a:moveTo>
                  <a:lnTo>
                    <a:pt x="8079" y="11730"/>
                  </a:lnTo>
                  <a:cubicBezTo>
                    <a:pt x="8079" y="12182"/>
                    <a:pt x="8229" y="12600"/>
                    <a:pt x="8482" y="12937"/>
                  </a:cubicBezTo>
                  <a:lnTo>
                    <a:pt x="5259" y="12937"/>
                  </a:lnTo>
                  <a:cubicBezTo>
                    <a:pt x="5514" y="12600"/>
                    <a:pt x="5664" y="12182"/>
                    <a:pt x="5664" y="11730"/>
                  </a:cubicBezTo>
                  <a:lnTo>
                    <a:pt x="5664" y="10494"/>
                  </a:lnTo>
                  <a:close/>
                  <a:moveTo>
                    <a:pt x="1" y="0"/>
                  </a:moveTo>
                  <a:lnTo>
                    <a:pt x="1" y="10494"/>
                  </a:lnTo>
                  <a:lnTo>
                    <a:pt x="4859" y="10494"/>
                  </a:lnTo>
                  <a:lnTo>
                    <a:pt x="4859" y="11730"/>
                  </a:lnTo>
                  <a:cubicBezTo>
                    <a:pt x="4859" y="12395"/>
                    <a:pt x="4316" y="12937"/>
                    <a:pt x="3651" y="12937"/>
                  </a:cubicBezTo>
                  <a:lnTo>
                    <a:pt x="3651" y="13743"/>
                  </a:lnTo>
                  <a:lnTo>
                    <a:pt x="10092" y="13743"/>
                  </a:lnTo>
                  <a:lnTo>
                    <a:pt x="10092" y="12937"/>
                  </a:lnTo>
                  <a:cubicBezTo>
                    <a:pt x="9427" y="12937"/>
                    <a:pt x="8884" y="12395"/>
                    <a:pt x="8884" y="11730"/>
                  </a:cubicBezTo>
                  <a:lnTo>
                    <a:pt x="8884" y="10494"/>
                  </a:lnTo>
                  <a:lnTo>
                    <a:pt x="13742" y="10494"/>
                  </a:lnTo>
                  <a:lnTo>
                    <a:pt x="137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008;p41">
              <a:extLst>
                <a:ext uri="{FF2B5EF4-FFF2-40B4-BE49-F238E27FC236}">
                  <a16:creationId xmlns:a16="http://schemas.microsoft.com/office/drawing/2014/main" id="{BAAD17B9-5E31-01A8-9313-1B090F8ADE53}"/>
                </a:ext>
              </a:extLst>
            </p:cNvPr>
            <p:cNvSpPr/>
            <p:nvPr/>
          </p:nvSpPr>
          <p:spPr>
            <a:xfrm>
              <a:off x="4086617" y="3306036"/>
              <a:ext cx="154581" cy="154608"/>
            </a:xfrm>
            <a:custGeom>
              <a:avLst/>
              <a:gdLst/>
              <a:ahLst/>
              <a:cxnLst/>
              <a:rect l="l" t="t" r="r" b="b"/>
              <a:pathLst>
                <a:path w="5637" h="5638" extrusionOk="0">
                  <a:moveTo>
                    <a:pt x="2818" y="2417"/>
                  </a:moveTo>
                  <a:cubicBezTo>
                    <a:pt x="3040" y="2417"/>
                    <a:pt x="3220" y="2597"/>
                    <a:pt x="3220" y="2819"/>
                  </a:cubicBezTo>
                  <a:cubicBezTo>
                    <a:pt x="3220" y="3041"/>
                    <a:pt x="3040" y="3221"/>
                    <a:pt x="2818" y="3221"/>
                  </a:cubicBezTo>
                  <a:cubicBezTo>
                    <a:pt x="2596" y="3221"/>
                    <a:pt x="2416" y="3041"/>
                    <a:pt x="2416" y="2819"/>
                  </a:cubicBezTo>
                  <a:cubicBezTo>
                    <a:pt x="2416" y="2597"/>
                    <a:pt x="2596" y="2417"/>
                    <a:pt x="2818" y="2417"/>
                  </a:cubicBezTo>
                  <a:close/>
                  <a:moveTo>
                    <a:pt x="2818" y="1"/>
                  </a:moveTo>
                  <a:cubicBezTo>
                    <a:pt x="1265" y="1"/>
                    <a:pt x="0" y="1266"/>
                    <a:pt x="0" y="2819"/>
                  </a:cubicBezTo>
                  <a:cubicBezTo>
                    <a:pt x="0" y="4372"/>
                    <a:pt x="1264" y="5637"/>
                    <a:pt x="2818" y="5637"/>
                  </a:cubicBezTo>
                  <a:cubicBezTo>
                    <a:pt x="3337" y="5637"/>
                    <a:pt x="3844" y="5494"/>
                    <a:pt x="4286" y="5224"/>
                  </a:cubicBezTo>
                  <a:lnTo>
                    <a:pt x="3866" y="4538"/>
                  </a:lnTo>
                  <a:cubicBezTo>
                    <a:pt x="3551" y="4731"/>
                    <a:pt x="3188" y="4832"/>
                    <a:pt x="2818" y="4832"/>
                  </a:cubicBezTo>
                  <a:cubicBezTo>
                    <a:pt x="1708" y="4832"/>
                    <a:pt x="806" y="3929"/>
                    <a:pt x="806" y="2819"/>
                  </a:cubicBezTo>
                  <a:cubicBezTo>
                    <a:pt x="806" y="1709"/>
                    <a:pt x="1708" y="806"/>
                    <a:pt x="2818" y="806"/>
                  </a:cubicBezTo>
                  <a:cubicBezTo>
                    <a:pt x="3929" y="806"/>
                    <a:pt x="4831" y="1709"/>
                    <a:pt x="4831" y="2819"/>
                  </a:cubicBezTo>
                  <a:cubicBezTo>
                    <a:pt x="4831" y="3041"/>
                    <a:pt x="4651" y="3221"/>
                    <a:pt x="4429" y="3221"/>
                  </a:cubicBezTo>
                  <a:cubicBezTo>
                    <a:pt x="4207" y="3221"/>
                    <a:pt x="4026" y="3041"/>
                    <a:pt x="4026" y="2819"/>
                  </a:cubicBezTo>
                  <a:cubicBezTo>
                    <a:pt x="4026" y="2153"/>
                    <a:pt x="3485" y="1612"/>
                    <a:pt x="2818" y="1612"/>
                  </a:cubicBezTo>
                  <a:cubicBezTo>
                    <a:pt x="2152" y="1612"/>
                    <a:pt x="1611" y="2153"/>
                    <a:pt x="1611" y="2819"/>
                  </a:cubicBezTo>
                  <a:cubicBezTo>
                    <a:pt x="1611" y="3485"/>
                    <a:pt x="2152" y="4026"/>
                    <a:pt x="2818" y="4026"/>
                  </a:cubicBezTo>
                  <a:cubicBezTo>
                    <a:pt x="3128" y="4026"/>
                    <a:pt x="3410" y="3910"/>
                    <a:pt x="3624" y="3718"/>
                  </a:cubicBezTo>
                  <a:cubicBezTo>
                    <a:pt x="3837" y="3910"/>
                    <a:pt x="4120" y="4026"/>
                    <a:pt x="4429" y="4026"/>
                  </a:cubicBezTo>
                  <a:cubicBezTo>
                    <a:pt x="5095" y="4026"/>
                    <a:pt x="5637" y="3485"/>
                    <a:pt x="5637" y="2819"/>
                  </a:cubicBezTo>
                  <a:cubicBezTo>
                    <a:pt x="5637" y="1266"/>
                    <a:pt x="4373" y="1"/>
                    <a:pt x="2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009;p41">
            <a:extLst>
              <a:ext uri="{FF2B5EF4-FFF2-40B4-BE49-F238E27FC236}">
                <a16:creationId xmlns:a16="http://schemas.microsoft.com/office/drawing/2014/main" id="{282F92E0-DD9E-5F6D-546C-229AF7DA45C7}"/>
              </a:ext>
            </a:extLst>
          </p:cNvPr>
          <p:cNvSpPr/>
          <p:nvPr/>
        </p:nvSpPr>
        <p:spPr>
          <a:xfrm>
            <a:off x="6398412" y="1573100"/>
            <a:ext cx="376867" cy="361291"/>
          </a:xfrm>
          <a:custGeom>
            <a:avLst/>
            <a:gdLst/>
            <a:ahLst/>
            <a:cxnLst/>
            <a:rect l="l" t="t" r="r" b="b"/>
            <a:pathLst>
              <a:path w="13743" h="13175" extrusionOk="0">
                <a:moveTo>
                  <a:pt x="6063" y="805"/>
                </a:moveTo>
                <a:cubicBezTo>
                  <a:pt x="7071" y="805"/>
                  <a:pt x="7980" y="1334"/>
                  <a:pt x="8494" y="2220"/>
                </a:cubicBezTo>
                <a:lnTo>
                  <a:pt x="8613" y="2425"/>
                </a:lnTo>
                <a:lnTo>
                  <a:pt x="8851" y="2421"/>
                </a:lnTo>
                <a:cubicBezTo>
                  <a:pt x="8872" y="2419"/>
                  <a:pt x="8890" y="2418"/>
                  <a:pt x="8904" y="2416"/>
                </a:cubicBezTo>
                <a:cubicBezTo>
                  <a:pt x="9659" y="2426"/>
                  <a:pt x="10313" y="2965"/>
                  <a:pt x="10463" y="3704"/>
                </a:cubicBezTo>
                <a:lnTo>
                  <a:pt x="10528" y="4026"/>
                </a:lnTo>
                <a:lnTo>
                  <a:pt x="10898" y="4026"/>
                </a:lnTo>
                <a:cubicBezTo>
                  <a:pt x="12022" y="4026"/>
                  <a:pt x="12937" y="4930"/>
                  <a:pt x="12937" y="6040"/>
                </a:cubicBezTo>
                <a:cubicBezTo>
                  <a:pt x="12937" y="7080"/>
                  <a:pt x="12133" y="7939"/>
                  <a:pt x="11106" y="8042"/>
                </a:cubicBezTo>
                <a:lnTo>
                  <a:pt x="9287" y="5313"/>
                </a:lnTo>
                <a:lnTo>
                  <a:pt x="7461" y="8053"/>
                </a:lnTo>
                <a:lnTo>
                  <a:pt x="5663" y="8053"/>
                </a:lnTo>
                <a:lnTo>
                  <a:pt x="5663" y="5637"/>
                </a:lnTo>
                <a:lnTo>
                  <a:pt x="3248" y="5637"/>
                </a:lnTo>
                <a:lnTo>
                  <a:pt x="3248" y="8053"/>
                </a:lnTo>
                <a:lnTo>
                  <a:pt x="2846" y="8053"/>
                </a:lnTo>
                <a:cubicBezTo>
                  <a:pt x="1720" y="8053"/>
                  <a:pt x="805" y="7149"/>
                  <a:pt x="805" y="6040"/>
                </a:cubicBezTo>
                <a:cubicBezTo>
                  <a:pt x="805" y="4930"/>
                  <a:pt x="1720" y="4026"/>
                  <a:pt x="2846" y="4026"/>
                </a:cubicBezTo>
                <a:lnTo>
                  <a:pt x="3248" y="4026"/>
                </a:lnTo>
                <a:lnTo>
                  <a:pt x="3248" y="3656"/>
                </a:lnTo>
                <a:cubicBezTo>
                  <a:pt x="3248" y="2135"/>
                  <a:pt x="4440" y="865"/>
                  <a:pt x="5958" y="807"/>
                </a:cubicBezTo>
                <a:cubicBezTo>
                  <a:pt x="5993" y="806"/>
                  <a:pt x="6028" y="805"/>
                  <a:pt x="6063" y="805"/>
                </a:cubicBezTo>
                <a:close/>
                <a:moveTo>
                  <a:pt x="4859" y="6442"/>
                </a:moveTo>
                <a:lnTo>
                  <a:pt x="4859" y="10468"/>
                </a:lnTo>
                <a:lnTo>
                  <a:pt x="5309" y="10468"/>
                </a:lnTo>
                <a:lnTo>
                  <a:pt x="4456" y="11734"/>
                </a:lnTo>
                <a:lnTo>
                  <a:pt x="3603" y="10468"/>
                </a:lnTo>
                <a:lnTo>
                  <a:pt x="4054" y="10468"/>
                </a:lnTo>
                <a:lnTo>
                  <a:pt x="4054" y="6442"/>
                </a:lnTo>
                <a:close/>
                <a:moveTo>
                  <a:pt x="9287" y="6765"/>
                </a:moveTo>
                <a:lnTo>
                  <a:pt x="10146" y="8053"/>
                </a:lnTo>
                <a:lnTo>
                  <a:pt x="9690" y="8053"/>
                </a:lnTo>
                <a:lnTo>
                  <a:pt x="9690" y="12078"/>
                </a:lnTo>
                <a:lnTo>
                  <a:pt x="8885" y="12078"/>
                </a:lnTo>
                <a:lnTo>
                  <a:pt x="8885" y="8053"/>
                </a:lnTo>
                <a:lnTo>
                  <a:pt x="8429" y="8053"/>
                </a:lnTo>
                <a:lnTo>
                  <a:pt x="9287" y="6765"/>
                </a:lnTo>
                <a:close/>
                <a:moveTo>
                  <a:pt x="6067" y="0"/>
                </a:moveTo>
                <a:cubicBezTo>
                  <a:pt x="4196" y="0"/>
                  <a:pt x="2651" y="1425"/>
                  <a:pt x="2463" y="3247"/>
                </a:cubicBezTo>
                <a:cubicBezTo>
                  <a:pt x="1074" y="3433"/>
                  <a:pt x="0" y="4615"/>
                  <a:pt x="0" y="6040"/>
                </a:cubicBezTo>
                <a:cubicBezTo>
                  <a:pt x="0" y="7593"/>
                  <a:pt x="1276" y="8857"/>
                  <a:pt x="2845" y="8857"/>
                </a:cubicBezTo>
                <a:lnTo>
                  <a:pt x="3248" y="8857"/>
                </a:lnTo>
                <a:lnTo>
                  <a:pt x="3248" y="9662"/>
                </a:lnTo>
                <a:lnTo>
                  <a:pt x="2089" y="9662"/>
                </a:lnTo>
                <a:lnTo>
                  <a:pt x="4456" y="13175"/>
                </a:lnTo>
                <a:lnTo>
                  <a:pt x="6823" y="9662"/>
                </a:lnTo>
                <a:lnTo>
                  <a:pt x="5663" y="9662"/>
                </a:lnTo>
                <a:lnTo>
                  <a:pt x="5663" y="8857"/>
                </a:lnTo>
                <a:lnTo>
                  <a:pt x="8079" y="8857"/>
                </a:lnTo>
                <a:lnTo>
                  <a:pt x="8079" y="12884"/>
                </a:lnTo>
                <a:lnTo>
                  <a:pt x="10494" y="12884"/>
                </a:lnTo>
                <a:lnTo>
                  <a:pt x="10494" y="8857"/>
                </a:lnTo>
                <a:lnTo>
                  <a:pt x="11650" y="8857"/>
                </a:lnTo>
                <a:lnTo>
                  <a:pt x="11592" y="8772"/>
                </a:lnTo>
                <a:cubicBezTo>
                  <a:pt x="12826" y="8465"/>
                  <a:pt x="13742" y="7356"/>
                  <a:pt x="13742" y="6040"/>
                </a:cubicBezTo>
                <a:cubicBezTo>
                  <a:pt x="13742" y="4575"/>
                  <a:pt x="12610" y="3368"/>
                  <a:pt x="11166" y="3233"/>
                </a:cubicBezTo>
                <a:cubicBezTo>
                  <a:pt x="10854" y="2333"/>
                  <a:pt x="10026" y="1691"/>
                  <a:pt x="9067" y="1618"/>
                </a:cubicBezTo>
                <a:cubicBezTo>
                  <a:pt x="8765" y="1164"/>
                  <a:pt x="8365" y="782"/>
                  <a:pt x="7898" y="505"/>
                </a:cubicBezTo>
                <a:cubicBezTo>
                  <a:pt x="7346" y="175"/>
                  <a:pt x="6712" y="0"/>
                  <a:pt x="606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871E75-51D8-EA9D-0C3E-3FC5F2A0EB02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5577858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E359AA-80B0-EA5B-D54C-86C078C5D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294" y="1397725"/>
            <a:ext cx="6351332" cy="3656191"/>
          </a:xfrm>
          <a:prstGeom prst="rect">
            <a:avLst/>
          </a:prstGeom>
          <a:solidFill>
            <a:schemeClr val="lt1"/>
          </a:solidFill>
          <a:scene3d>
            <a:camera prst="orthographicFront"/>
            <a:lightRig rig="flat" dir="t">
              <a:rot lat="0" lon="0" rev="600000"/>
            </a:lightRig>
          </a:scene3d>
          <a:sp3d extrusionH="76200" contourW="12700" prstMaterial="metal">
            <a:bevelT w="165100" prst="coolSlant"/>
            <a:bevelB prst="angle"/>
            <a:extrusionClr>
              <a:schemeClr val="tx2"/>
            </a:extrusionClr>
            <a:contourClr>
              <a:schemeClr val="bg2"/>
            </a:contourClr>
          </a:sp3d>
        </p:spPr>
      </p:pic>
      <p:sp>
        <p:nvSpPr>
          <p:cNvPr id="4" name="Google Shape;923;p41">
            <a:extLst>
              <a:ext uri="{FF2B5EF4-FFF2-40B4-BE49-F238E27FC236}">
                <a16:creationId xmlns:a16="http://schemas.microsoft.com/office/drawing/2014/main" id="{74112DA7-29D6-D8AA-B875-7A3BAF85CC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52323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6DF78-5CFE-A7F3-19C6-908206C12AEE}"/>
              </a:ext>
            </a:extLst>
          </p:cNvPr>
          <p:cNvSpPr txBox="1"/>
          <p:nvPr/>
        </p:nvSpPr>
        <p:spPr>
          <a:xfrm>
            <a:off x="3277626" y="850909"/>
            <a:ext cx="4572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System architecture: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8B6D42-F0D9-BE1C-BD23-77B0274346D6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0784851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F309C7B-B88D-9B6D-EDB7-AFBBFBACA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25471"/>
            <a:ext cx="4011015" cy="3709534"/>
          </a:xfrm>
          <a:prstGeom prst="rect">
            <a:avLst/>
          </a:prstGeom>
        </p:spPr>
      </p:pic>
      <p:sp>
        <p:nvSpPr>
          <p:cNvPr id="4" name="Google Shape;923;p41">
            <a:extLst>
              <a:ext uri="{FF2B5EF4-FFF2-40B4-BE49-F238E27FC236}">
                <a16:creationId xmlns:a16="http://schemas.microsoft.com/office/drawing/2014/main" id="{74112DA7-29D6-D8AA-B875-7A3BAF85CC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52323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6DF78-5CFE-A7F3-19C6-908206C12AEE}"/>
              </a:ext>
            </a:extLst>
          </p:cNvPr>
          <p:cNvSpPr txBox="1"/>
          <p:nvPr/>
        </p:nvSpPr>
        <p:spPr>
          <a:xfrm>
            <a:off x="3277626" y="850909"/>
            <a:ext cx="4572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CEO Diagrams: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B7880E-D25D-CF71-8340-7A01737BEAD9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13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ED55A8-8918-DFF3-C3F2-D3DB7E11B3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1" t="6851" r="10127" b="5328"/>
          <a:stretch/>
        </p:blipFill>
        <p:spPr>
          <a:xfrm>
            <a:off x="340435" y="1325471"/>
            <a:ext cx="4011015" cy="37095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36B3FFE-3DAC-3AEC-F3C5-1255B0461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5942" y="1338150"/>
            <a:ext cx="3877937" cy="369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9165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23;p41">
            <a:extLst>
              <a:ext uri="{FF2B5EF4-FFF2-40B4-BE49-F238E27FC236}">
                <a16:creationId xmlns:a16="http://schemas.microsoft.com/office/drawing/2014/main" id="{74112DA7-29D6-D8AA-B875-7A3BAF85CC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52323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6DF78-5CFE-A7F3-19C6-908206C12AEE}"/>
              </a:ext>
            </a:extLst>
          </p:cNvPr>
          <p:cNvSpPr txBox="1"/>
          <p:nvPr/>
        </p:nvSpPr>
        <p:spPr>
          <a:xfrm>
            <a:off x="3277626" y="850909"/>
            <a:ext cx="4572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Guest user diagrams: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A308D0-0F4F-96FD-CE82-53CA09B52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644" y="1438265"/>
            <a:ext cx="3966052" cy="34738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A19220-B516-244A-603B-59E20872C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73" y="1438264"/>
            <a:ext cx="4062540" cy="34738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FB3E05D-2E01-988F-1A17-B147D6153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4052" y="1438264"/>
            <a:ext cx="4483865" cy="347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84314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23;p41">
            <a:extLst>
              <a:ext uri="{FF2B5EF4-FFF2-40B4-BE49-F238E27FC236}">
                <a16:creationId xmlns:a16="http://schemas.microsoft.com/office/drawing/2014/main" id="{74112DA7-29D6-D8AA-B875-7A3BAF85CC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52323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6DF78-5CFE-A7F3-19C6-908206C12AEE}"/>
              </a:ext>
            </a:extLst>
          </p:cNvPr>
          <p:cNvSpPr txBox="1"/>
          <p:nvPr/>
        </p:nvSpPr>
        <p:spPr>
          <a:xfrm>
            <a:off x="3277626" y="850909"/>
            <a:ext cx="4572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Registered Client diagrams: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5A0FF0-4FC3-890B-412B-59876A58D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510" y="1476002"/>
            <a:ext cx="3836191" cy="34738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79E613-4966-01DD-F1EA-D1945F077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03" y="1476002"/>
            <a:ext cx="3666211" cy="34738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4ABF53-F0F7-D0D7-E767-FCA721B63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0821" y="1476002"/>
            <a:ext cx="4306080" cy="347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589453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23;p41">
            <a:extLst>
              <a:ext uri="{FF2B5EF4-FFF2-40B4-BE49-F238E27FC236}">
                <a16:creationId xmlns:a16="http://schemas.microsoft.com/office/drawing/2014/main" id="{74112DA7-29D6-D8AA-B875-7A3BAF85CC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52323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6DF78-5CFE-A7F3-19C6-908206C12AEE}"/>
              </a:ext>
            </a:extLst>
          </p:cNvPr>
          <p:cNvSpPr txBox="1"/>
          <p:nvPr/>
        </p:nvSpPr>
        <p:spPr>
          <a:xfrm>
            <a:off x="3277626" y="850909"/>
            <a:ext cx="4572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IT diagrams: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9732DD-2982-81EA-495C-F8615FED7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25" y="1327963"/>
            <a:ext cx="3767769" cy="36672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8BFD10-AF96-717B-BB88-279CE2AE3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508" y="1327963"/>
            <a:ext cx="3521492" cy="36672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73E4D3-461A-95F8-1B60-13821DD8BD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9690" y="1317777"/>
            <a:ext cx="4384623" cy="367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389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23;p41">
            <a:extLst>
              <a:ext uri="{FF2B5EF4-FFF2-40B4-BE49-F238E27FC236}">
                <a16:creationId xmlns:a16="http://schemas.microsoft.com/office/drawing/2014/main" id="{74112DA7-29D6-D8AA-B875-7A3BAF85CC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52323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6DF78-5CFE-A7F3-19C6-908206C12AEE}"/>
              </a:ext>
            </a:extLst>
          </p:cNvPr>
          <p:cNvSpPr txBox="1"/>
          <p:nvPr/>
        </p:nvSpPr>
        <p:spPr>
          <a:xfrm>
            <a:off x="3277626" y="850909"/>
            <a:ext cx="4572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Branch Manager Diagrams: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F77AA3-A159-2540-6679-207D8A9CE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83" y="1679673"/>
            <a:ext cx="4053047" cy="32475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6B6688-C8BA-DFDC-D0C7-110BE5C4A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387" y="1679671"/>
            <a:ext cx="3630736" cy="32475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1CD058-A5E3-FCDA-6D6D-644044BE7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644" y="1679671"/>
            <a:ext cx="4790711" cy="324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85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23;p41">
            <a:extLst>
              <a:ext uri="{FF2B5EF4-FFF2-40B4-BE49-F238E27FC236}">
                <a16:creationId xmlns:a16="http://schemas.microsoft.com/office/drawing/2014/main" id="{74112DA7-29D6-D8AA-B875-7A3BAF85CC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52323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6DF78-5CFE-A7F3-19C6-908206C12AEE}"/>
              </a:ext>
            </a:extLst>
          </p:cNvPr>
          <p:cNvSpPr txBox="1"/>
          <p:nvPr/>
        </p:nvSpPr>
        <p:spPr>
          <a:xfrm>
            <a:off x="3277626" y="850909"/>
            <a:ext cx="4572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Worker Diagrams: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165258-E51D-4378-5BAF-43CAFE822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63" y="1565531"/>
            <a:ext cx="3997000" cy="3390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90F094-6808-78B1-8B50-570D405E1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337" y="1565531"/>
            <a:ext cx="3997000" cy="3390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6AAADAF-2936-7AFA-97ED-8819BF514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6010" y="1565531"/>
            <a:ext cx="4851981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779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42"/>
          <p:cNvSpPr/>
          <p:nvPr/>
        </p:nvSpPr>
        <p:spPr>
          <a:xfrm rot="-5400000" flipH="1">
            <a:off x="2352875" y="2060063"/>
            <a:ext cx="940800" cy="81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42"/>
          <p:cNvSpPr/>
          <p:nvPr/>
        </p:nvSpPr>
        <p:spPr>
          <a:xfrm rot="-5400000" flipH="1">
            <a:off x="2817837" y="2886588"/>
            <a:ext cx="940800" cy="81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42"/>
          <p:cNvSpPr/>
          <p:nvPr/>
        </p:nvSpPr>
        <p:spPr>
          <a:xfrm rot="-5400000" flipH="1">
            <a:off x="2352887" y="3712313"/>
            <a:ext cx="940800" cy="81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42"/>
          <p:cNvSpPr/>
          <p:nvPr/>
        </p:nvSpPr>
        <p:spPr>
          <a:xfrm rot="-5400000" flipH="1">
            <a:off x="5850675" y="2056151"/>
            <a:ext cx="940800" cy="81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42"/>
          <p:cNvSpPr/>
          <p:nvPr/>
        </p:nvSpPr>
        <p:spPr>
          <a:xfrm rot="-5400000" flipH="1">
            <a:off x="5381875" y="1227702"/>
            <a:ext cx="940800" cy="81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42"/>
          <p:cNvSpPr/>
          <p:nvPr/>
        </p:nvSpPr>
        <p:spPr>
          <a:xfrm rot="-5400000" flipH="1">
            <a:off x="5384975" y="2882752"/>
            <a:ext cx="940800" cy="81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42"/>
          <p:cNvSpPr/>
          <p:nvPr/>
        </p:nvSpPr>
        <p:spPr>
          <a:xfrm rot="-5400000" flipH="1">
            <a:off x="5850675" y="3708452"/>
            <a:ext cx="940800" cy="81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42"/>
          <p:cNvSpPr/>
          <p:nvPr/>
        </p:nvSpPr>
        <p:spPr>
          <a:xfrm rot="-5400000" flipH="1">
            <a:off x="2764824" y="1181755"/>
            <a:ext cx="1060200" cy="9180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42"/>
          <p:cNvSpPr/>
          <p:nvPr/>
        </p:nvSpPr>
        <p:spPr>
          <a:xfrm rot="-5400000" flipH="1">
            <a:off x="2824475" y="1233526"/>
            <a:ext cx="940800" cy="81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42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sp>
        <p:nvSpPr>
          <p:cNvPr id="1024" name="Google Shape;1024;p42"/>
          <p:cNvSpPr/>
          <p:nvPr/>
        </p:nvSpPr>
        <p:spPr>
          <a:xfrm rot="5400000">
            <a:off x="5322169" y="1177855"/>
            <a:ext cx="1060200" cy="9180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5" name="Google Shape;1025;p42"/>
          <p:cNvGrpSpPr/>
          <p:nvPr/>
        </p:nvGrpSpPr>
        <p:grpSpPr>
          <a:xfrm>
            <a:off x="3815797" y="2114031"/>
            <a:ext cx="1512455" cy="1512455"/>
            <a:chOff x="3815797" y="2114031"/>
            <a:chExt cx="1512455" cy="1512455"/>
          </a:xfrm>
        </p:grpSpPr>
        <p:grpSp>
          <p:nvGrpSpPr>
            <p:cNvPr id="1026" name="Google Shape;1026;p42"/>
            <p:cNvGrpSpPr/>
            <p:nvPr/>
          </p:nvGrpSpPr>
          <p:grpSpPr>
            <a:xfrm>
              <a:off x="3815797" y="2114031"/>
              <a:ext cx="1512455" cy="1512455"/>
              <a:chOff x="3815797" y="2114031"/>
              <a:chExt cx="1512455" cy="1512455"/>
            </a:xfrm>
          </p:grpSpPr>
          <p:sp>
            <p:nvSpPr>
              <p:cNvPr id="1027" name="Google Shape;1027;p42"/>
              <p:cNvSpPr/>
              <p:nvPr/>
            </p:nvSpPr>
            <p:spPr>
              <a:xfrm rot="-7978638">
                <a:off x="4037016" y="2335125"/>
                <a:ext cx="1069812" cy="1069812"/>
              </a:xfrm>
              <a:prstGeom prst="blockArc">
                <a:avLst>
                  <a:gd name="adj1" fmla="val 10800000"/>
                  <a:gd name="adj2" fmla="val 13332566"/>
                  <a:gd name="adj3" fmla="val 45248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2"/>
              <p:cNvSpPr/>
              <p:nvPr/>
            </p:nvSpPr>
            <p:spPr>
              <a:xfrm rot="-10660135">
                <a:off x="4037280" y="2335506"/>
                <a:ext cx="1069485" cy="1069485"/>
              </a:xfrm>
              <a:prstGeom prst="blockArc">
                <a:avLst>
                  <a:gd name="adj1" fmla="val 10800000"/>
                  <a:gd name="adj2" fmla="val 13332566"/>
                  <a:gd name="adj3" fmla="val 45248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2"/>
              <p:cNvSpPr/>
              <p:nvPr/>
            </p:nvSpPr>
            <p:spPr>
              <a:xfrm rot="-2578638">
                <a:off x="4037347" y="2335249"/>
                <a:ext cx="1069812" cy="1069812"/>
              </a:xfrm>
              <a:prstGeom prst="blockArc">
                <a:avLst>
                  <a:gd name="adj1" fmla="val 10800000"/>
                  <a:gd name="adj2" fmla="val 13332566"/>
                  <a:gd name="adj3" fmla="val 45248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2"/>
              <p:cNvSpPr/>
              <p:nvPr/>
            </p:nvSpPr>
            <p:spPr>
              <a:xfrm rot="-5260135">
                <a:off x="4037293" y="2335513"/>
                <a:ext cx="1069485" cy="1069485"/>
              </a:xfrm>
              <a:prstGeom prst="blockArc">
                <a:avLst>
                  <a:gd name="adj1" fmla="val 10800000"/>
                  <a:gd name="adj2" fmla="val 13332566"/>
                  <a:gd name="adj3" fmla="val 45248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42"/>
              <p:cNvSpPr/>
              <p:nvPr/>
            </p:nvSpPr>
            <p:spPr>
              <a:xfrm rot="8221362">
                <a:off x="4036891" y="2335456"/>
                <a:ext cx="1069812" cy="1069812"/>
              </a:xfrm>
              <a:prstGeom prst="blockArc">
                <a:avLst>
                  <a:gd name="adj1" fmla="val 10800000"/>
                  <a:gd name="adj2" fmla="val 13332566"/>
                  <a:gd name="adj3" fmla="val 45248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42"/>
              <p:cNvSpPr/>
              <p:nvPr/>
            </p:nvSpPr>
            <p:spPr>
              <a:xfrm rot="5539865">
                <a:off x="4037272" y="2335519"/>
                <a:ext cx="1069485" cy="1069485"/>
              </a:xfrm>
              <a:prstGeom prst="blockArc">
                <a:avLst>
                  <a:gd name="adj1" fmla="val 10800000"/>
                  <a:gd name="adj2" fmla="val 13332566"/>
                  <a:gd name="adj3" fmla="val 45248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2"/>
              <p:cNvSpPr/>
              <p:nvPr/>
            </p:nvSpPr>
            <p:spPr>
              <a:xfrm rot="2821362">
                <a:off x="4037222" y="2335580"/>
                <a:ext cx="1069812" cy="1069812"/>
              </a:xfrm>
              <a:prstGeom prst="blockArc">
                <a:avLst>
                  <a:gd name="adj1" fmla="val 10800000"/>
                  <a:gd name="adj2" fmla="val 13332566"/>
                  <a:gd name="adj3" fmla="val 45248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2"/>
              <p:cNvSpPr/>
              <p:nvPr/>
            </p:nvSpPr>
            <p:spPr>
              <a:xfrm rot="139865">
                <a:off x="4037285" y="2335526"/>
                <a:ext cx="1069485" cy="1069485"/>
              </a:xfrm>
              <a:prstGeom prst="blockArc">
                <a:avLst>
                  <a:gd name="adj1" fmla="val 10800000"/>
                  <a:gd name="adj2" fmla="val 13332566"/>
                  <a:gd name="adj3" fmla="val 45248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35" name="Google Shape;1035;p42"/>
            <p:cNvSpPr/>
            <p:nvPr/>
          </p:nvSpPr>
          <p:spPr>
            <a:xfrm>
              <a:off x="4172701" y="2470872"/>
              <a:ext cx="798300" cy="79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6" name="Google Shape;1036;p42"/>
          <p:cNvSpPr txBox="1"/>
          <p:nvPr/>
        </p:nvSpPr>
        <p:spPr>
          <a:xfrm>
            <a:off x="3877200" y="2702634"/>
            <a:ext cx="13896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WEB</a:t>
            </a:r>
            <a:endParaRPr sz="2400" dirty="0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37" name="Google Shape;1037;p42"/>
          <p:cNvSpPr/>
          <p:nvPr/>
        </p:nvSpPr>
        <p:spPr>
          <a:xfrm rot="5400000">
            <a:off x="5793825" y="3657840"/>
            <a:ext cx="1060200" cy="9180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42"/>
          <p:cNvSpPr/>
          <p:nvPr/>
        </p:nvSpPr>
        <p:spPr>
          <a:xfrm rot="5400000">
            <a:off x="5784303" y="2003262"/>
            <a:ext cx="1060200" cy="9180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42"/>
          <p:cNvSpPr/>
          <p:nvPr/>
        </p:nvSpPr>
        <p:spPr>
          <a:xfrm rot="5400000">
            <a:off x="5328844" y="2830988"/>
            <a:ext cx="1060200" cy="9180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0" name="Google Shape;1040;p42"/>
          <p:cNvGrpSpPr/>
          <p:nvPr/>
        </p:nvGrpSpPr>
        <p:grpSpPr>
          <a:xfrm>
            <a:off x="6879658" y="3819412"/>
            <a:ext cx="1554900" cy="594875"/>
            <a:chOff x="6879658" y="3819412"/>
            <a:chExt cx="1554900" cy="594875"/>
          </a:xfrm>
        </p:grpSpPr>
        <p:sp>
          <p:nvSpPr>
            <p:cNvPr id="1041" name="Google Shape;1041;p42"/>
            <p:cNvSpPr txBox="1"/>
            <p:nvPr/>
          </p:nvSpPr>
          <p:spPr>
            <a:xfrm>
              <a:off x="6879658" y="3819412"/>
              <a:ext cx="15549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08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42" name="Google Shape;1042;p42"/>
            <p:cNvSpPr txBox="1"/>
            <p:nvPr/>
          </p:nvSpPr>
          <p:spPr>
            <a:xfrm>
              <a:off x="6879658" y="4129587"/>
              <a:ext cx="15549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Demonstration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43" name="Google Shape;1043;p42"/>
          <p:cNvGrpSpPr/>
          <p:nvPr/>
        </p:nvGrpSpPr>
        <p:grpSpPr>
          <a:xfrm>
            <a:off x="6414691" y="1339412"/>
            <a:ext cx="1748808" cy="594875"/>
            <a:chOff x="6414691" y="1339412"/>
            <a:chExt cx="1748808" cy="594875"/>
          </a:xfrm>
        </p:grpSpPr>
        <p:sp>
          <p:nvSpPr>
            <p:cNvPr id="1044" name="Google Shape;1044;p42"/>
            <p:cNvSpPr txBox="1"/>
            <p:nvPr/>
          </p:nvSpPr>
          <p:spPr>
            <a:xfrm>
              <a:off x="6414691" y="1339412"/>
              <a:ext cx="15549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02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45" name="Google Shape;1045;p42"/>
            <p:cNvSpPr txBox="1"/>
            <p:nvPr/>
          </p:nvSpPr>
          <p:spPr>
            <a:xfrm>
              <a:off x="6414691" y="1649587"/>
              <a:ext cx="1748808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Problem statement</a:t>
              </a:r>
              <a:endParaRPr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46" name="Google Shape;1046;p42"/>
          <p:cNvGrpSpPr/>
          <p:nvPr/>
        </p:nvGrpSpPr>
        <p:grpSpPr>
          <a:xfrm>
            <a:off x="6414670" y="2992095"/>
            <a:ext cx="1554900" cy="594875"/>
            <a:chOff x="6414670" y="2992745"/>
            <a:chExt cx="1554900" cy="594875"/>
          </a:xfrm>
        </p:grpSpPr>
        <p:sp>
          <p:nvSpPr>
            <p:cNvPr id="1047" name="Google Shape;1047;p42"/>
            <p:cNvSpPr txBox="1"/>
            <p:nvPr/>
          </p:nvSpPr>
          <p:spPr>
            <a:xfrm>
              <a:off x="6414670" y="2992745"/>
              <a:ext cx="15549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06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48" name="Google Shape;1048;p42"/>
            <p:cNvSpPr txBox="1"/>
            <p:nvPr/>
          </p:nvSpPr>
          <p:spPr>
            <a:xfrm>
              <a:off x="6414670" y="3302920"/>
              <a:ext cx="15549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Conclusion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49" name="Google Shape;1049;p42"/>
          <p:cNvGrpSpPr/>
          <p:nvPr/>
        </p:nvGrpSpPr>
        <p:grpSpPr>
          <a:xfrm>
            <a:off x="6879658" y="2166729"/>
            <a:ext cx="1554900" cy="592925"/>
            <a:chOff x="6879658" y="2168029"/>
            <a:chExt cx="1554900" cy="592925"/>
          </a:xfrm>
        </p:grpSpPr>
        <p:sp>
          <p:nvSpPr>
            <p:cNvPr id="1050" name="Google Shape;1050;p42"/>
            <p:cNvSpPr txBox="1"/>
            <p:nvPr/>
          </p:nvSpPr>
          <p:spPr>
            <a:xfrm>
              <a:off x="6879658" y="2168029"/>
              <a:ext cx="15549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04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51" name="Google Shape;1051;p42"/>
            <p:cNvSpPr txBox="1"/>
            <p:nvPr/>
          </p:nvSpPr>
          <p:spPr>
            <a:xfrm>
              <a:off x="6879658" y="2476254"/>
              <a:ext cx="15549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System Design</a:t>
              </a:r>
              <a:endParaRPr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52" name="Google Shape;1052;p42"/>
          <p:cNvSpPr/>
          <p:nvPr/>
        </p:nvSpPr>
        <p:spPr>
          <a:xfrm rot="-5400000" flipH="1">
            <a:off x="2293168" y="3661740"/>
            <a:ext cx="1060200" cy="9180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3" name="Google Shape;1053;p42"/>
          <p:cNvSpPr/>
          <p:nvPr/>
        </p:nvSpPr>
        <p:spPr>
          <a:xfrm rot="-5400000" flipH="1">
            <a:off x="2302690" y="2007162"/>
            <a:ext cx="1060200" cy="9180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4" name="Google Shape;1054;p42"/>
          <p:cNvSpPr/>
          <p:nvPr/>
        </p:nvSpPr>
        <p:spPr>
          <a:xfrm rot="-5400000" flipH="1">
            <a:off x="2758150" y="2834888"/>
            <a:ext cx="1060200" cy="9180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5" name="Google Shape;1055;p42"/>
          <p:cNvGrpSpPr/>
          <p:nvPr/>
        </p:nvGrpSpPr>
        <p:grpSpPr>
          <a:xfrm>
            <a:off x="712636" y="3823312"/>
            <a:ext cx="1554900" cy="594875"/>
            <a:chOff x="712636" y="3823312"/>
            <a:chExt cx="1554900" cy="594875"/>
          </a:xfrm>
        </p:grpSpPr>
        <p:sp>
          <p:nvSpPr>
            <p:cNvPr id="1056" name="Google Shape;1056;p42"/>
            <p:cNvSpPr txBox="1"/>
            <p:nvPr/>
          </p:nvSpPr>
          <p:spPr>
            <a:xfrm flipH="1">
              <a:off x="712636" y="3823312"/>
              <a:ext cx="15549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07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57" name="Google Shape;1057;p42"/>
            <p:cNvSpPr txBox="1"/>
            <p:nvPr/>
          </p:nvSpPr>
          <p:spPr>
            <a:xfrm flipH="1">
              <a:off x="712636" y="4133487"/>
              <a:ext cx="15549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Future work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58" name="Google Shape;1058;p42"/>
          <p:cNvGrpSpPr/>
          <p:nvPr/>
        </p:nvGrpSpPr>
        <p:grpSpPr>
          <a:xfrm>
            <a:off x="1177602" y="1343312"/>
            <a:ext cx="1554900" cy="594875"/>
            <a:chOff x="1177602" y="1343312"/>
            <a:chExt cx="1554900" cy="594875"/>
          </a:xfrm>
        </p:grpSpPr>
        <p:sp>
          <p:nvSpPr>
            <p:cNvPr id="1059" name="Google Shape;1059;p42"/>
            <p:cNvSpPr txBox="1"/>
            <p:nvPr/>
          </p:nvSpPr>
          <p:spPr>
            <a:xfrm flipH="1">
              <a:off x="1177602" y="1343312"/>
              <a:ext cx="15549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01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60" name="Google Shape;1060;p42"/>
            <p:cNvSpPr txBox="1"/>
            <p:nvPr/>
          </p:nvSpPr>
          <p:spPr>
            <a:xfrm flipH="1">
              <a:off x="1177602" y="1653487"/>
              <a:ext cx="15549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Introduction</a:t>
              </a:r>
              <a:endParaRPr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61" name="Google Shape;1061;p42"/>
          <p:cNvGrpSpPr/>
          <p:nvPr/>
        </p:nvGrpSpPr>
        <p:grpSpPr>
          <a:xfrm>
            <a:off x="1177623" y="2996645"/>
            <a:ext cx="1554900" cy="594875"/>
            <a:chOff x="1177623" y="2996645"/>
            <a:chExt cx="1554900" cy="594875"/>
          </a:xfrm>
        </p:grpSpPr>
        <p:sp>
          <p:nvSpPr>
            <p:cNvPr id="1062" name="Google Shape;1062;p42"/>
            <p:cNvSpPr txBox="1"/>
            <p:nvPr/>
          </p:nvSpPr>
          <p:spPr>
            <a:xfrm flipH="1">
              <a:off x="1177623" y="2996645"/>
              <a:ext cx="15549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05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63" name="Google Shape;1063;p42"/>
            <p:cNvSpPr txBox="1"/>
            <p:nvPr/>
          </p:nvSpPr>
          <p:spPr>
            <a:xfrm flipH="1">
              <a:off x="1177623" y="3306820"/>
              <a:ext cx="15549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Implementation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64" name="Google Shape;1064;p42"/>
          <p:cNvGrpSpPr/>
          <p:nvPr/>
        </p:nvGrpSpPr>
        <p:grpSpPr>
          <a:xfrm>
            <a:off x="712636" y="2168029"/>
            <a:ext cx="1554900" cy="596825"/>
            <a:chOff x="712636" y="2168029"/>
            <a:chExt cx="1554900" cy="596825"/>
          </a:xfrm>
        </p:grpSpPr>
        <p:sp>
          <p:nvSpPr>
            <p:cNvPr id="1065" name="Google Shape;1065;p42"/>
            <p:cNvSpPr txBox="1"/>
            <p:nvPr/>
          </p:nvSpPr>
          <p:spPr>
            <a:xfrm flipH="1">
              <a:off x="712636" y="2168029"/>
              <a:ext cx="15549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03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66" name="Google Shape;1066;p42"/>
            <p:cNvSpPr txBox="1"/>
            <p:nvPr/>
          </p:nvSpPr>
          <p:spPr>
            <a:xfrm flipH="1">
              <a:off x="712636" y="2480154"/>
              <a:ext cx="15549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</a:t>
              </a:r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imilar systems</a:t>
              </a:r>
              <a:endParaRPr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67" name="Google Shape;1067;p42"/>
          <p:cNvGrpSpPr/>
          <p:nvPr/>
        </p:nvGrpSpPr>
        <p:grpSpPr>
          <a:xfrm>
            <a:off x="3123685" y="1452698"/>
            <a:ext cx="332044" cy="376098"/>
            <a:chOff x="1547035" y="1402448"/>
            <a:chExt cx="332044" cy="376098"/>
          </a:xfrm>
        </p:grpSpPr>
        <p:sp>
          <p:nvSpPr>
            <p:cNvPr id="1068" name="Google Shape;1068;p42"/>
            <p:cNvSpPr/>
            <p:nvPr/>
          </p:nvSpPr>
          <p:spPr>
            <a:xfrm>
              <a:off x="1547035" y="1691862"/>
              <a:ext cx="332017" cy="86684"/>
            </a:xfrm>
            <a:custGeom>
              <a:avLst/>
              <a:gdLst/>
              <a:ahLst/>
              <a:cxnLst/>
              <a:rect l="l" t="t" r="r" b="b"/>
              <a:pathLst>
                <a:path w="12134" h="3168" extrusionOk="0">
                  <a:moveTo>
                    <a:pt x="7893" y="806"/>
                  </a:moveTo>
                  <a:lnTo>
                    <a:pt x="7893" y="2362"/>
                  </a:lnTo>
                  <a:lnTo>
                    <a:pt x="806" y="2362"/>
                  </a:lnTo>
                  <a:lnTo>
                    <a:pt x="806" y="806"/>
                  </a:lnTo>
                  <a:close/>
                  <a:moveTo>
                    <a:pt x="11328" y="806"/>
                  </a:moveTo>
                  <a:lnTo>
                    <a:pt x="11328" y="2362"/>
                  </a:lnTo>
                  <a:lnTo>
                    <a:pt x="8672" y="2362"/>
                  </a:lnTo>
                  <a:lnTo>
                    <a:pt x="8672" y="806"/>
                  </a:lnTo>
                  <a:close/>
                  <a:moveTo>
                    <a:pt x="0" y="1"/>
                  </a:moveTo>
                  <a:lnTo>
                    <a:pt x="0" y="3168"/>
                  </a:lnTo>
                  <a:lnTo>
                    <a:pt x="12133" y="3168"/>
                  </a:lnTo>
                  <a:lnTo>
                    <a:pt x="121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2"/>
            <p:cNvSpPr/>
            <p:nvPr/>
          </p:nvSpPr>
          <p:spPr>
            <a:xfrm>
              <a:off x="1547035" y="1402448"/>
              <a:ext cx="332044" cy="267414"/>
            </a:xfrm>
            <a:custGeom>
              <a:avLst/>
              <a:gdLst/>
              <a:ahLst/>
              <a:cxnLst/>
              <a:rect l="l" t="t" r="r" b="b"/>
              <a:pathLst>
                <a:path w="12135" h="9773" extrusionOk="0">
                  <a:moveTo>
                    <a:pt x="11328" y="806"/>
                  </a:moveTo>
                  <a:lnTo>
                    <a:pt x="11328" y="5746"/>
                  </a:lnTo>
                  <a:lnTo>
                    <a:pt x="806" y="5746"/>
                  </a:lnTo>
                  <a:lnTo>
                    <a:pt x="806" y="806"/>
                  </a:lnTo>
                  <a:close/>
                  <a:moveTo>
                    <a:pt x="11328" y="6551"/>
                  </a:moveTo>
                  <a:lnTo>
                    <a:pt x="11328" y="7356"/>
                  </a:lnTo>
                  <a:lnTo>
                    <a:pt x="806" y="7356"/>
                  </a:lnTo>
                  <a:lnTo>
                    <a:pt x="806" y="6551"/>
                  </a:lnTo>
                  <a:close/>
                  <a:moveTo>
                    <a:pt x="6837" y="8162"/>
                  </a:moveTo>
                  <a:lnTo>
                    <a:pt x="6940" y="8672"/>
                  </a:lnTo>
                  <a:cubicBezTo>
                    <a:pt x="6960" y="8775"/>
                    <a:pt x="6992" y="8874"/>
                    <a:pt x="7034" y="8967"/>
                  </a:cubicBezTo>
                  <a:lnTo>
                    <a:pt x="5100" y="8967"/>
                  </a:lnTo>
                  <a:cubicBezTo>
                    <a:pt x="5142" y="8874"/>
                    <a:pt x="5174" y="8775"/>
                    <a:pt x="5196" y="8672"/>
                  </a:cubicBezTo>
                  <a:lnTo>
                    <a:pt x="5297" y="8162"/>
                  </a:lnTo>
                  <a:close/>
                  <a:moveTo>
                    <a:pt x="0" y="1"/>
                  </a:moveTo>
                  <a:lnTo>
                    <a:pt x="0" y="8162"/>
                  </a:lnTo>
                  <a:lnTo>
                    <a:pt x="4476" y="8162"/>
                  </a:lnTo>
                  <a:lnTo>
                    <a:pt x="4406" y="8513"/>
                  </a:lnTo>
                  <a:cubicBezTo>
                    <a:pt x="4352" y="8776"/>
                    <a:pt x="4120" y="8967"/>
                    <a:pt x="3853" y="8967"/>
                  </a:cubicBezTo>
                  <a:lnTo>
                    <a:pt x="2417" y="8967"/>
                  </a:lnTo>
                  <a:lnTo>
                    <a:pt x="2417" y="9773"/>
                  </a:lnTo>
                  <a:lnTo>
                    <a:pt x="9719" y="9773"/>
                  </a:lnTo>
                  <a:lnTo>
                    <a:pt x="9719" y="8967"/>
                  </a:lnTo>
                  <a:lnTo>
                    <a:pt x="8282" y="8967"/>
                  </a:lnTo>
                  <a:cubicBezTo>
                    <a:pt x="8014" y="8967"/>
                    <a:pt x="7782" y="8776"/>
                    <a:pt x="7730" y="8513"/>
                  </a:cubicBezTo>
                  <a:lnTo>
                    <a:pt x="7659" y="8162"/>
                  </a:lnTo>
                  <a:lnTo>
                    <a:pt x="12135" y="8162"/>
                  </a:lnTo>
                  <a:lnTo>
                    <a:pt x="12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0" name="Google Shape;1070;p42"/>
          <p:cNvSpPr/>
          <p:nvPr/>
        </p:nvSpPr>
        <p:spPr>
          <a:xfrm>
            <a:off x="2635208" y="3982023"/>
            <a:ext cx="376152" cy="311495"/>
          </a:xfrm>
          <a:custGeom>
            <a:avLst/>
            <a:gdLst/>
            <a:ahLst/>
            <a:cxnLst/>
            <a:rect l="l" t="t" r="r" b="b"/>
            <a:pathLst>
              <a:path w="13747" h="11384" extrusionOk="0">
                <a:moveTo>
                  <a:pt x="12135" y="806"/>
                </a:moveTo>
                <a:lnTo>
                  <a:pt x="12135" y="7356"/>
                </a:lnTo>
                <a:lnTo>
                  <a:pt x="1612" y="7356"/>
                </a:lnTo>
                <a:lnTo>
                  <a:pt x="1612" y="806"/>
                </a:lnTo>
                <a:close/>
                <a:moveTo>
                  <a:pt x="12289" y="8162"/>
                </a:moveTo>
                <a:lnTo>
                  <a:pt x="12692" y="8967"/>
                </a:lnTo>
                <a:lnTo>
                  <a:pt x="1055" y="8967"/>
                </a:lnTo>
                <a:lnTo>
                  <a:pt x="1459" y="8162"/>
                </a:lnTo>
                <a:close/>
                <a:moveTo>
                  <a:pt x="4611" y="9773"/>
                </a:moveTo>
                <a:lnTo>
                  <a:pt x="5015" y="10578"/>
                </a:lnTo>
                <a:lnTo>
                  <a:pt x="806" y="10578"/>
                </a:lnTo>
                <a:lnTo>
                  <a:pt x="806" y="9773"/>
                </a:lnTo>
                <a:close/>
                <a:moveTo>
                  <a:pt x="8235" y="9773"/>
                </a:moveTo>
                <a:lnTo>
                  <a:pt x="7833" y="10578"/>
                </a:lnTo>
                <a:lnTo>
                  <a:pt x="5914" y="10578"/>
                </a:lnTo>
                <a:lnTo>
                  <a:pt x="5512" y="9773"/>
                </a:lnTo>
                <a:close/>
                <a:moveTo>
                  <a:pt x="12941" y="9773"/>
                </a:moveTo>
                <a:lnTo>
                  <a:pt x="12941" y="10578"/>
                </a:lnTo>
                <a:lnTo>
                  <a:pt x="8732" y="10578"/>
                </a:lnTo>
                <a:lnTo>
                  <a:pt x="9136" y="9773"/>
                </a:lnTo>
                <a:close/>
                <a:moveTo>
                  <a:pt x="806" y="1"/>
                </a:moveTo>
                <a:lnTo>
                  <a:pt x="806" y="7664"/>
                </a:lnTo>
                <a:lnTo>
                  <a:pt x="1" y="9275"/>
                </a:lnTo>
                <a:lnTo>
                  <a:pt x="1" y="11383"/>
                </a:lnTo>
                <a:lnTo>
                  <a:pt x="13746" y="11383"/>
                </a:lnTo>
                <a:lnTo>
                  <a:pt x="13746" y="9275"/>
                </a:lnTo>
                <a:lnTo>
                  <a:pt x="12941" y="7664"/>
                </a:lnTo>
                <a:lnTo>
                  <a:pt x="129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1" name="Google Shape;1071;p42"/>
          <p:cNvGrpSpPr/>
          <p:nvPr/>
        </p:nvGrpSpPr>
        <p:grpSpPr>
          <a:xfrm>
            <a:off x="2644754" y="2368131"/>
            <a:ext cx="376098" cy="198378"/>
            <a:chOff x="2351629" y="1496493"/>
            <a:chExt cx="376098" cy="198378"/>
          </a:xfrm>
        </p:grpSpPr>
        <p:sp>
          <p:nvSpPr>
            <p:cNvPr id="1072" name="Google Shape;1072;p42"/>
            <p:cNvSpPr/>
            <p:nvPr/>
          </p:nvSpPr>
          <p:spPr>
            <a:xfrm>
              <a:off x="2351629" y="1496493"/>
              <a:ext cx="376098" cy="198378"/>
            </a:xfrm>
            <a:custGeom>
              <a:avLst/>
              <a:gdLst/>
              <a:ahLst/>
              <a:cxnLst/>
              <a:rect l="l" t="t" r="r" b="b"/>
              <a:pathLst>
                <a:path w="13745" h="7250" extrusionOk="0">
                  <a:moveTo>
                    <a:pt x="12939" y="806"/>
                  </a:moveTo>
                  <a:lnTo>
                    <a:pt x="12939" y="6444"/>
                  </a:lnTo>
                  <a:lnTo>
                    <a:pt x="806" y="6444"/>
                  </a:lnTo>
                  <a:lnTo>
                    <a:pt x="806" y="806"/>
                  </a:lnTo>
                  <a:close/>
                  <a:moveTo>
                    <a:pt x="0" y="1"/>
                  </a:moveTo>
                  <a:lnTo>
                    <a:pt x="0" y="7249"/>
                  </a:lnTo>
                  <a:lnTo>
                    <a:pt x="13744" y="7249"/>
                  </a:lnTo>
                  <a:lnTo>
                    <a:pt x="137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2"/>
            <p:cNvSpPr/>
            <p:nvPr/>
          </p:nvSpPr>
          <p:spPr>
            <a:xfrm>
              <a:off x="2616772" y="1628736"/>
              <a:ext cx="22054" cy="22054"/>
            </a:xfrm>
            <a:custGeom>
              <a:avLst/>
              <a:gdLst/>
              <a:ahLst/>
              <a:cxnLst/>
              <a:rect l="l" t="t" r="r" b="b"/>
              <a:pathLst>
                <a:path w="806" h="806" extrusionOk="0">
                  <a:moveTo>
                    <a:pt x="0" y="0"/>
                  </a:moveTo>
                  <a:lnTo>
                    <a:pt x="0" y="805"/>
                  </a:lnTo>
                  <a:lnTo>
                    <a:pt x="806" y="805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2"/>
            <p:cNvSpPr/>
            <p:nvPr/>
          </p:nvSpPr>
          <p:spPr>
            <a:xfrm>
              <a:off x="2528664" y="1584655"/>
              <a:ext cx="22054" cy="22054"/>
            </a:xfrm>
            <a:custGeom>
              <a:avLst/>
              <a:gdLst/>
              <a:ahLst/>
              <a:cxnLst/>
              <a:rect l="l" t="t" r="r" b="b"/>
              <a:pathLst>
                <a:path w="806" h="806" extrusionOk="0">
                  <a:moveTo>
                    <a:pt x="0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2"/>
            <p:cNvSpPr/>
            <p:nvPr/>
          </p:nvSpPr>
          <p:spPr>
            <a:xfrm>
              <a:off x="2572691" y="1584655"/>
              <a:ext cx="22082" cy="22054"/>
            </a:xfrm>
            <a:custGeom>
              <a:avLst/>
              <a:gdLst/>
              <a:ahLst/>
              <a:cxnLst/>
              <a:rect l="l" t="t" r="r" b="b"/>
              <a:pathLst>
                <a:path w="807" h="806" extrusionOk="0">
                  <a:moveTo>
                    <a:pt x="1" y="0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2"/>
            <p:cNvSpPr/>
            <p:nvPr/>
          </p:nvSpPr>
          <p:spPr>
            <a:xfrm>
              <a:off x="2484583" y="1584655"/>
              <a:ext cx="22054" cy="22054"/>
            </a:xfrm>
            <a:custGeom>
              <a:avLst/>
              <a:gdLst/>
              <a:ahLst/>
              <a:cxnLst/>
              <a:rect l="l" t="t" r="r" b="b"/>
              <a:pathLst>
                <a:path w="806" h="806" extrusionOk="0">
                  <a:moveTo>
                    <a:pt x="0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2"/>
            <p:cNvSpPr/>
            <p:nvPr/>
          </p:nvSpPr>
          <p:spPr>
            <a:xfrm>
              <a:off x="2440502" y="1628736"/>
              <a:ext cx="22082" cy="22054"/>
            </a:xfrm>
            <a:custGeom>
              <a:avLst/>
              <a:gdLst/>
              <a:ahLst/>
              <a:cxnLst/>
              <a:rect l="l" t="t" r="r" b="b"/>
              <a:pathLst>
                <a:path w="807" h="806" extrusionOk="0">
                  <a:moveTo>
                    <a:pt x="1" y="0"/>
                  </a:moveTo>
                  <a:lnTo>
                    <a:pt x="1" y="805"/>
                  </a:lnTo>
                  <a:lnTo>
                    <a:pt x="806" y="805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2"/>
            <p:cNvSpPr/>
            <p:nvPr/>
          </p:nvSpPr>
          <p:spPr>
            <a:xfrm>
              <a:off x="2440502" y="1584655"/>
              <a:ext cx="22082" cy="22054"/>
            </a:xfrm>
            <a:custGeom>
              <a:avLst/>
              <a:gdLst/>
              <a:ahLst/>
              <a:cxnLst/>
              <a:rect l="l" t="t" r="r" b="b"/>
              <a:pathLst>
                <a:path w="807" h="806" extrusionOk="0">
                  <a:moveTo>
                    <a:pt x="1" y="0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2"/>
            <p:cNvSpPr/>
            <p:nvPr/>
          </p:nvSpPr>
          <p:spPr>
            <a:xfrm>
              <a:off x="2396421" y="1584655"/>
              <a:ext cx="22082" cy="22054"/>
            </a:xfrm>
            <a:custGeom>
              <a:avLst/>
              <a:gdLst/>
              <a:ahLst/>
              <a:cxnLst/>
              <a:rect l="l" t="t" r="r" b="b"/>
              <a:pathLst>
                <a:path w="807" h="806" extrusionOk="0">
                  <a:moveTo>
                    <a:pt x="1" y="0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2"/>
            <p:cNvSpPr/>
            <p:nvPr/>
          </p:nvSpPr>
          <p:spPr>
            <a:xfrm>
              <a:off x="2616772" y="1584655"/>
              <a:ext cx="22054" cy="22054"/>
            </a:xfrm>
            <a:custGeom>
              <a:avLst/>
              <a:gdLst/>
              <a:ahLst/>
              <a:cxnLst/>
              <a:rect l="l" t="t" r="r" b="b"/>
              <a:pathLst>
                <a:path w="806" h="806" extrusionOk="0">
                  <a:moveTo>
                    <a:pt x="0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2"/>
            <p:cNvSpPr/>
            <p:nvPr/>
          </p:nvSpPr>
          <p:spPr>
            <a:xfrm>
              <a:off x="2660853" y="1584655"/>
              <a:ext cx="22054" cy="22054"/>
            </a:xfrm>
            <a:custGeom>
              <a:avLst/>
              <a:gdLst/>
              <a:ahLst/>
              <a:cxnLst/>
              <a:rect l="l" t="t" r="r" b="b"/>
              <a:pathLst>
                <a:path w="806" h="806" extrusionOk="0">
                  <a:moveTo>
                    <a:pt x="0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2"/>
            <p:cNvSpPr/>
            <p:nvPr/>
          </p:nvSpPr>
          <p:spPr>
            <a:xfrm>
              <a:off x="2528664" y="1540574"/>
              <a:ext cx="22054" cy="22054"/>
            </a:xfrm>
            <a:custGeom>
              <a:avLst/>
              <a:gdLst/>
              <a:ahLst/>
              <a:cxnLst/>
              <a:rect l="l" t="t" r="r" b="b"/>
              <a:pathLst>
                <a:path w="806" h="806" extrusionOk="0">
                  <a:moveTo>
                    <a:pt x="0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2"/>
            <p:cNvSpPr/>
            <p:nvPr/>
          </p:nvSpPr>
          <p:spPr>
            <a:xfrm>
              <a:off x="2572691" y="1540574"/>
              <a:ext cx="22082" cy="22054"/>
            </a:xfrm>
            <a:custGeom>
              <a:avLst/>
              <a:gdLst/>
              <a:ahLst/>
              <a:cxnLst/>
              <a:rect l="l" t="t" r="r" b="b"/>
              <a:pathLst>
                <a:path w="807" h="806" extrusionOk="0">
                  <a:moveTo>
                    <a:pt x="1" y="0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2"/>
            <p:cNvSpPr/>
            <p:nvPr/>
          </p:nvSpPr>
          <p:spPr>
            <a:xfrm>
              <a:off x="2484583" y="1540574"/>
              <a:ext cx="22054" cy="22054"/>
            </a:xfrm>
            <a:custGeom>
              <a:avLst/>
              <a:gdLst/>
              <a:ahLst/>
              <a:cxnLst/>
              <a:rect l="l" t="t" r="r" b="b"/>
              <a:pathLst>
                <a:path w="806" h="806" extrusionOk="0">
                  <a:moveTo>
                    <a:pt x="0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2"/>
            <p:cNvSpPr/>
            <p:nvPr/>
          </p:nvSpPr>
          <p:spPr>
            <a:xfrm>
              <a:off x="2440502" y="1540574"/>
              <a:ext cx="22082" cy="22054"/>
            </a:xfrm>
            <a:custGeom>
              <a:avLst/>
              <a:gdLst/>
              <a:ahLst/>
              <a:cxnLst/>
              <a:rect l="l" t="t" r="r" b="b"/>
              <a:pathLst>
                <a:path w="807" h="806" extrusionOk="0">
                  <a:moveTo>
                    <a:pt x="1" y="0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2"/>
            <p:cNvSpPr/>
            <p:nvPr/>
          </p:nvSpPr>
          <p:spPr>
            <a:xfrm>
              <a:off x="2396421" y="1540574"/>
              <a:ext cx="22082" cy="22054"/>
            </a:xfrm>
            <a:custGeom>
              <a:avLst/>
              <a:gdLst/>
              <a:ahLst/>
              <a:cxnLst/>
              <a:rect l="l" t="t" r="r" b="b"/>
              <a:pathLst>
                <a:path w="807" h="806" extrusionOk="0">
                  <a:moveTo>
                    <a:pt x="1" y="0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2"/>
            <p:cNvSpPr/>
            <p:nvPr/>
          </p:nvSpPr>
          <p:spPr>
            <a:xfrm>
              <a:off x="2616772" y="1540574"/>
              <a:ext cx="22054" cy="22054"/>
            </a:xfrm>
            <a:custGeom>
              <a:avLst/>
              <a:gdLst/>
              <a:ahLst/>
              <a:cxnLst/>
              <a:rect l="l" t="t" r="r" b="b"/>
              <a:pathLst>
                <a:path w="806" h="806" extrusionOk="0">
                  <a:moveTo>
                    <a:pt x="0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2"/>
            <p:cNvSpPr/>
            <p:nvPr/>
          </p:nvSpPr>
          <p:spPr>
            <a:xfrm>
              <a:off x="2660853" y="1540574"/>
              <a:ext cx="22054" cy="22054"/>
            </a:xfrm>
            <a:custGeom>
              <a:avLst/>
              <a:gdLst/>
              <a:ahLst/>
              <a:cxnLst/>
              <a:rect l="l" t="t" r="r" b="b"/>
              <a:pathLst>
                <a:path w="806" h="806" extrusionOk="0">
                  <a:moveTo>
                    <a:pt x="0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2"/>
            <p:cNvSpPr/>
            <p:nvPr/>
          </p:nvSpPr>
          <p:spPr>
            <a:xfrm>
              <a:off x="2484583" y="1628736"/>
              <a:ext cx="110189" cy="22054"/>
            </a:xfrm>
            <a:custGeom>
              <a:avLst/>
              <a:gdLst/>
              <a:ahLst/>
              <a:cxnLst/>
              <a:rect l="l" t="t" r="r" b="b"/>
              <a:pathLst>
                <a:path w="4027" h="806" extrusionOk="0">
                  <a:moveTo>
                    <a:pt x="0" y="0"/>
                  </a:moveTo>
                  <a:lnTo>
                    <a:pt x="0" y="805"/>
                  </a:lnTo>
                  <a:lnTo>
                    <a:pt x="4026" y="805"/>
                  </a:lnTo>
                  <a:lnTo>
                    <a:pt x="40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0" name="Google Shape;1090;p42"/>
          <p:cNvSpPr/>
          <p:nvPr/>
        </p:nvSpPr>
        <p:spPr>
          <a:xfrm>
            <a:off x="6168935" y="3928523"/>
            <a:ext cx="309990" cy="376098"/>
          </a:xfrm>
          <a:custGeom>
            <a:avLst/>
            <a:gdLst/>
            <a:ahLst/>
            <a:cxnLst/>
            <a:rect l="l" t="t" r="r" b="b"/>
            <a:pathLst>
              <a:path w="11329" h="13745" extrusionOk="0">
                <a:moveTo>
                  <a:pt x="9719" y="806"/>
                </a:moveTo>
                <a:cubicBezTo>
                  <a:pt x="9790" y="806"/>
                  <a:pt x="9861" y="816"/>
                  <a:pt x="9927" y="834"/>
                </a:cubicBezTo>
                <a:lnTo>
                  <a:pt x="9148" y="1612"/>
                </a:lnTo>
                <a:lnTo>
                  <a:pt x="2181" y="1612"/>
                </a:lnTo>
                <a:lnTo>
                  <a:pt x="1403" y="834"/>
                </a:lnTo>
                <a:cubicBezTo>
                  <a:pt x="1469" y="816"/>
                  <a:pt x="1540" y="806"/>
                  <a:pt x="1611" y="806"/>
                </a:cubicBezTo>
                <a:close/>
                <a:moveTo>
                  <a:pt x="833" y="1404"/>
                </a:moveTo>
                <a:lnTo>
                  <a:pt x="1611" y="2181"/>
                </a:lnTo>
                <a:lnTo>
                  <a:pt x="1611" y="5873"/>
                </a:lnTo>
                <a:lnTo>
                  <a:pt x="833" y="6652"/>
                </a:lnTo>
                <a:cubicBezTo>
                  <a:pt x="816" y="6586"/>
                  <a:pt x="806" y="6516"/>
                  <a:pt x="806" y="6444"/>
                </a:cubicBezTo>
                <a:lnTo>
                  <a:pt x="806" y="1612"/>
                </a:lnTo>
                <a:cubicBezTo>
                  <a:pt x="806" y="1540"/>
                  <a:pt x="816" y="1470"/>
                  <a:pt x="833" y="1404"/>
                </a:cubicBezTo>
                <a:close/>
                <a:moveTo>
                  <a:pt x="3323" y="6444"/>
                </a:moveTo>
                <a:lnTo>
                  <a:pt x="2518" y="7250"/>
                </a:lnTo>
                <a:lnTo>
                  <a:pt x="1611" y="7250"/>
                </a:lnTo>
                <a:cubicBezTo>
                  <a:pt x="1540" y="7250"/>
                  <a:pt x="1469" y="7240"/>
                  <a:pt x="1403" y="7221"/>
                </a:cubicBezTo>
                <a:lnTo>
                  <a:pt x="2181" y="6444"/>
                </a:lnTo>
                <a:close/>
                <a:moveTo>
                  <a:pt x="8913" y="2417"/>
                </a:moveTo>
                <a:lnTo>
                  <a:pt x="8913" y="11330"/>
                </a:lnTo>
                <a:lnTo>
                  <a:pt x="4698" y="11330"/>
                </a:lnTo>
                <a:lnTo>
                  <a:pt x="4698" y="5639"/>
                </a:lnTo>
                <a:lnTo>
                  <a:pt x="2417" y="5639"/>
                </a:lnTo>
                <a:lnTo>
                  <a:pt x="2417" y="2417"/>
                </a:lnTo>
                <a:close/>
                <a:moveTo>
                  <a:pt x="3893" y="7013"/>
                </a:moveTo>
                <a:lnTo>
                  <a:pt x="3893" y="11565"/>
                </a:lnTo>
                <a:lnTo>
                  <a:pt x="3115" y="12343"/>
                </a:lnTo>
                <a:cubicBezTo>
                  <a:pt x="3097" y="12276"/>
                  <a:pt x="3087" y="12207"/>
                  <a:pt x="3087" y="12134"/>
                </a:cubicBezTo>
                <a:lnTo>
                  <a:pt x="3087" y="7819"/>
                </a:lnTo>
                <a:lnTo>
                  <a:pt x="3893" y="7013"/>
                </a:lnTo>
                <a:close/>
                <a:moveTo>
                  <a:pt x="10496" y="1404"/>
                </a:moveTo>
                <a:cubicBezTo>
                  <a:pt x="10514" y="1470"/>
                  <a:pt x="10523" y="1540"/>
                  <a:pt x="10523" y="1612"/>
                </a:cubicBezTo>
                <a:lnTo>
                  <a:pt x="10523" y="12134"/>
                </a:lnTo>
                <a:cubicBezTo>
                  <a:pt x="10523" y="12207"/>
                  <a:pt x="10514" y="12276"/>
                  <a:pt x="10496" y="12343"/>
                </a:cubicBezTo>
                <a:lnTo>
                  <a:pt x="9717" y="11565"/>
                </a:lnTo>
                <a:lnTo>
                  <a:pt x="9717" y="2181"/>
                </a:lnTo>
                <a:lnTo>
                  <a:pt x="10496" y="1404"/>
                </a:lnTo>
                <a:close/>
                <a:moveTo>
                  <a:pt x="9148" y="12135"/>
                </a:moveTo>
                <a:lnTo>
                  <a:pt x="9927" y="12913"/>
                </a:lnTo>
                <a:cubicBezTo>
                  <a:pt x="9859" y="12931"/>
                  <a:pt x="9790" y="12939"/>
                  <a:pt x="9717" y="12939"/>
                </a:cubicBezTo>
                <a:lnTo>
                  <a:pt x="3893" y="12939"/>
                </a:lnTo>
                <a:cubicBezTo>
                  <a:pt x="3821" y="12939"/>
                  <a:pt x="3751" y="12929"/>
                  <a:pt x="3685" y="12913"/>
                </a:cubicBezTo>
                <a:lnTo>
                  <a:pt x="4462" y="12135"/>
                </a:lnTo>
                <a:close/>
                <a:moveTo>
                  <a:pt x="1611" y="1"/>
                </a:moveTo>
                <a:cubicBezTo>
                  <a:pt x="723" y="1"/>
                  <a:pt x="1" y="723"/>
                  <a:pt x="1" y="1612"/>
                </a:cubicBezTo>
                <a:lnTo>
                  <a:pt x="1" y="6444"/>
                </a:lnTo>
                <a:cubicBezTo>
                  <a:pt x="1" y="7331"/>
                  <a:pt x="723" y="8054"/>
                  <a:pt x="1611" y="8054"/>
                </a:cubicBezTo>
                <a:lnTo>
                  <a:pt x="2282" y="8054"/>
                </a:lnTo>
                <a:lnTo>
                  <a:pt x="2282" y="12134"/>
                </a:lnTo>
                <a:cubicBezTo>
                  <a:pt x="2282" y="13022"/>
                  <a:pt x="3004" y="13745"/>
                  <a:pt x="3893" y="13745"/>
                </a:cubicBezTo>
                <a:lnTo>
                  <a:pt x="9719" y="13745"/>
                </a:lnTo>
                <a:cubicBezTo>
                  <a:pt x="10606" y="13745"/>
                  <a:pt x="11328" y="13022"/>
                  <a:pt x="11328" y="12134"/>
                </a:cubicBezTo>
                <a:lnTo>
                  <a:pt x="11328" y="1612"/>
                </a:lnTo>
                <a:cubicBezTo>
                  <a:pt x="11328" y="723"/>
                  <a:pt x="10606" y="1"/>
                  <a:pt x="971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1" name="Google Shape;1091;p42"/>
          <p:cNvGrpSpPr/>
          <p:nvPr/>
        </p:nvGrpSpPr>
        <p:grpSpPr>
          <a:xfrm>
            <a:off x="5726739" y="3101498"/>
            <a:ext cx="264431" cy="376098"/>
            <a:chOff x="4838552" y="1402448"/>
            <a:chExt cx="264431" cy="376098"/>
          </a:xfrm>
        </p:grpSpPr>
        <p:sp>
          <p:nvSpPr>
            <p:cNvPr id="1092" name="Google Shape;1092;p42"/>
            <p:cNvSpPr/>
            <p:nvPr/>
          </p:nvSpPr>
          <p:spPr>
            <a:xfrm>
              <a:off x="4838552" y="1402448"/>
              <a:ext cx="264431" cy="376098"/>
            </a:xfrm>
            <a:custGeom>
              <a:avLst/>
              <a:gdLst/>
              <a:ahLst/>
              <a:cxnLst/>
              <a:rect l="l" t="t" r="r" b="b"/>
              <a:pathLst>
                <a:path w="9664" h="13745" extrusionOk="0">
                  <a:moveTo>
                    <a:pt x="1611" y="875"/>
                  </a:moveTo>
                  <a:lnTo>
                    <a:pt x="1611" y="7259"/>
                  </a:lnTo>
                  <a:cubicBezTo>
                    <a:pt x="1611" y="7784"/>
                    <a:pt x="1274" y="8231"/>
                    <a:pt x="806" y="8398"/>
                  </a:cubicBezTo>
                  <a:lnTo>
                    <a:pt x="806" y="2014"/>
                  </a:lnTo>
                  <a:cubicBezTo>
                    <a:pt x="806" y="1489"/>
                    <a:pt x="1142" y="1043"/>
                    <a:pt x="1611" y="875"/>
                  </a:cubicBezTo>
                  <a:close/>
                  <a:moveTo>
                    <a:pt x="8053" y="875"/>
                  </a:moveTo>
                  <a:cubicBezTo>
                    <a:pt x="8522" y="1043"/>
                    <a:pt x="8858" y="1489"/>
                    <a:pt x="8858" y="2014"/>
                  </a:cubicBezTo>
                  <a:lnTo>
                    <a:pt x="8858" y="8441"/>
                  </a:lnTo>
                  <a:cubicBezTo>
                    <a:pt x="8390" y="8276"/>
                    <a:pt x="8053" y="7827"/>
                    <a:pt x="8053" y="7303"/>
                  </a:cubicBezTo>
                  <a:lnTo>
                    <a:pt x="8053" y="875"/>
                  </a:lnTo>
                  <a:close/>
                  <a:moveTo>
                    <a:pt x="7248" y="806"/>
                  </a:moveTo>
                  <a:lnTo>
                    <a:pt x="7248" y="7303"/>
                  </a:lnTo>
                  <a:cubicBezTo>
                    <a:pt x="7248" y="8269"/>
                    <a:pt x="7932" y="9078"/>
                    <a:pt x="8843" y="9272"/>
                  </a:cubicBezTo>
                  <a:cubicBezTo>
                    <a:pt x="8759" y="10213"/>
                    <a:pt x="8350" y="11088"/>
                    <a:pt x="7666" y="11766"/>
                  </a:cubicBezTo>
                  <a:cubicBezTo>
                    <a:pt x="6903" y="12523"/>
                    <a:pt x="5898" y="12939"/>
                    <a:pt x="4833" y="12939"/>
                  </a:cubicBezTo>
                  <a:lnTo>
                    <a:pt x="4805" y="12939"/>
                  </a:lnTo>
                  <a:cubicBezTo>
                    <a:pt x="2719" y="12925"/>
                    <a:pt x="1001" y="11292"/>
                    <a:pt x="821" y="9227"/>
                  </a:cubicBezTo>
                  <a:cubicBezTo>
                    <a:pt x="1731" y="9035"/>
                    <a:pt x="2415" y="8225"/>
                    <a:pt x="2415" y="7258"/>
                  </a:cubicBezTo>
                  <a:lnTo>
                    <a:pt x="2415" y="806"/>
                  </a:lnTo>
                  <a:close/>
                  <a:moveTo>
                    <a:pt x="2013" y="1"/>
                  </a:moveTo>
                  <a:cubicBezTo>
                    <a:pt x="903" y="1"/>
                    <a:pt x="0" y="905"/>
                    <a:pt x="0" y="2014"/>
                  </a:cubicBezTo>
                  <a:lnTo>
                    <a:pt x="0" y="8869"/>
                  </a:lnTo>
                  <a:cubicBezTo>
                    <a:pt x="0" y="11541"/>
                    <a:pt x="2154" y="13728"/>
                    <a:pt x="4800" y="13745"/>
                  </a:cubicBezTo>
                  <a:lnTo>
                    <a:pt x="4833" y="13745"/>
                  </a:lnTo>
                  <a:cubicBezTo>
                    <a:pt x="6112" y="13745"/>
                    <a:pt x="7319" y="13246"/>
                    <a:pt x="8233" y="12338"/>
                  </a:cubicBezTo>
                  <a:cubicBezTo>
                    <a:pt x="9156" y="11421"/>
                    <a:pt x="9664" y="10205"/>
                    <a:pt x="9664" y="8914"/>
                  </a:cubicBezTo>
                  <a:lnTo>
                    <a:pt x="9664" y="2015"/>
                  </a:lnTo>
                  <a:cubicBezTo>
                    <a:pt x="9664" y="905"/>
                    <a:pt x="8761" y="1"/>
                    <a:pt x="7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2"/>
            <p:cNvSpPr/>
            <p:nvPr/>
          </p:nvSpPr>
          <p:spPr>
            <a:xfrm>
              <a:off x="4937686" y="1446529"/>
              <a:ext cx="66163" cy="155747"/>
            </a:xfrm>
            <a:custGeom>
              <a:avLst/>
              <a:gdLst/>
              <a:ahLst/>
              <a:cxnLst/>
              <a:rect l="l" t="t" r="r" b="b"/>
              <a:pathLst>
                <a:path w="2418" h="5692" extrusionOk="0">
                  <a:moveTo>
                    <a:pt x="1208" y="806"/>
                  </a:moveTo>
                  <a:cubicBezTo>
                    <a:pt x="1430" y="806"/>
                    <a:pt x="1612" y="986"/>
                    <a:pt x="1612" y="1208"/>
                  </a:cubicBezTo>
                  <a:lnTo>
                    <a:pt x="1612" y="2872"/>
                  </a:lnTo>
                  <a:cubicBezTo>
                    <a:pt x="1612" y="3094"/>
                    <a:pt x="1430" y="3276"/>
                    <a:pt x="1208" y="3276"/>
                  </a:cubicBezTo>
                  <a:cubicBezTo>
                    <a:pt x="988" y="3276"/>
                    <a:pt x="806" y="3094"/>
                    <a:pt x="806" y="2872"/>
                  </a:cubicBezTo>
                  <a:lnTo>
                    <a:pt x="806" y="1208"/>
                  </a:lnTo>
                  <a:cubicBezTo>
                    <a:pt x="806" y="986"/>
                    <a:pt x="986" y="806"/>
                    <a:pt x="1208" y="806"/>
                  </a:cubicBezTo>
                  <a:close/>
                  <a:moveTo>
                    <a:pt x="1612" y="4011"/>
                  </a:moveTo>
                  <a:lnTo>
                    <a:pt x="1612" y="4483"/>
                  </a:lnTo>
                  <a:cubicBezTo>
                    <a:pt x="1612" y="4705"/>
                    <a:pt x="1430" y="4887"/>
                    <a:pt x="1208" y="4887"/>
                  </a:cubicBezTo>
                  <a:cubicBezTo>
                    <a:pt x="988" y="4887"/>
                    <a:pt x="806" y="4705"/>
                    <a:pt x="806" y="4483"/>
                  </a:cubicBezTo>
                  <a:lnTo>
                    <a:pt x="806" y="4011"/>
                  </a:lnTo>
                  <a:cubicBezTo>
                    <a:pt x="933" y="4056"/>
                    <a:pt x="1068" y="4081"/>
                    <a:pt x="1208" y="4081"/>
                  </a:cubicBezTo>
                  <a:cubicBezTo>
                    <a:pt x="1350" y="4081"/>
                    <a:pt x="1485" y="4056"/>
                    <a:pt x="1612" y="4011"/>
                  </a:cubicBezTo>
                  <a:close/>
                  <a:moveTo>
                    <a:pt x="1208" y="1"/>
                  </a:moveTo>
                  <a:cubicBezTo>
                    <a:pt x="543" y="1"/>
                    <a:pt x="1" y="542"/>
                    <a:pt x="1" y="1208"/>
                  </a:cubicBezTo>
                  <a:lnTo>
                    <a:pt x="1" y="4483"/>
                  </a:lnTo>
                  <a:cubicBezTo>
                    <a:pt x="1" y="5149"/>
                    <a:pt x="543" y="5692"/>
                    <a:pt x="1208" y="5692"/>
                  </a:cubicBezTo>
                  <a:cubicBezTo>
                    <a:pt x="1875" y="5692"/>
                    <a:pt x="2417" y="5149"/>
                    <a:pt x="2417" y="4483"/>
                  </a:cubicBezTo>
                  <a:lnTo>
                    <a:pt x="2417" y="1208"/>
                  </a:lnTo>
                  <a:cubicBezTo>
                    <a:pt x="2417" y="543"/>
                    <a:pt x="1875" y="1"/>
                    <a:pt x="12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4" name="Google Shape;1094;p42"/>
          <p:cNvSpPr/>
          <p:nvPr/>
        </p:nvSpPr>
        <p:spPr>
          <a:xfrm>
            <a:off x="3100186" y="3143956"/>
            <a:ext cx="376125" cy="298990"/>
          </a:xfrm>
          <a:custGeom>
            <a:avLst/>
            <a:gdLst/>
            <a:ahLst/>
            <a:cxnLst/>
            <a:rect l="l" t="t" r="r" b="b"/>
            <a:pathLst>
              <a:path w="13746" h="10927" extrusionOk="0">
                <a:moveTo>
                  <a:pt x="12135" y="806"/>
                </a:moveTo>
                <a:cubicBezTo>
                  <a:pt x="12579" y="806"/>
                  <a:pt x="12940" y="1167"/>
                  <a:pt x="12940" y="1611"/>
                </a:cubicBezTo>
                <a:lnTo>
                  <a:pt x="12940" y="7705"/>
                </a:lnTo>
                <a:lnTo>
                  <a:pt x="807" y="7705"/>
                </a:lnTo>
                <a:lnTo>
                  <a:pt x="807" y="1611"/>
                </a:lnTo>
                <a:cubicBezTo>
                  <a:pt x="805" y="1167"/>
                  <a:pt x="1168" y="806"/>
                  <a:pt x="1611" y="806"/>
                </a:cubicBezTo>
                <a:close/>
                <a:moveTo>
                  <a:pt x="6470" y="8510"/>
                </a:moveTo>
                <a:lnTo>
                  <a:pt x="6470" y="10121"/>
                </a:lnTo>
                <a:lnTo>
                  <a:pt x="1612" y="10121"/>
                </a:lnTo>
                <a:cubicBezTo>
                  <a:pt x="1168" y="10121"/>
                  <a:pt x="805" y="9759"/>
                  <a:pt x="805" y="9315"/>
                </a:cubicBezTo>
                <a:lnTo>
                  <a:pt x="805" y="8510"/>
                </a:lnTo>
                <a:close/>
                <a:moveTo>
                  <a:pt x="12940" y="8510"/>
                </a:moveTo>
                <a:lnTo>
                  <a:pt x="12940" y="9315"/>
                </a:lnTo>
                <a:cubicBezTo>
                  <a:pt x="12940" y="9759"/>
                  <a:pt x="12579" y="10121"/>
                  <a:pt x="12135" y="10121"/>
                </a:cubicBezTo>
                <a:lnTo>
                  <a:pt x="7275" y="10121"/>
                </a:lnTo>
                <a:lnTo>
                  <a:pt x="7275" y="8510"/>
                </a:lnTo>
                <a:close/>
                <a:moveTo>
                  <a:pt x="1611" y="1"/>
                </a:moveTo>
                <a:cubicBezTo>
                  <a:pt x="723" y="1"/>
                  <a:pt x="0" y="723"/>
                  <a:pt x="0" y="1611"/>
                </a:cubicBezTo>
                <a:lnTo>
                  <a:pt x="0" y="9315"/>
                </a:lnTo>
                <a:cubicBezTo>
                  <a:pt x="0" y="10204"/>
                  <a:pt x="723" y="10926"/>
                  <a:pt x="1611" y="10926"/>
                </a:cubicBezTo>
                <a:lnTo>
                  <a:pt x="12135" y="10926"/>
                </a:lnTo>
                <a:cubicBezTo>
                  <a:pt x="13023" y="10926"/>
                  <a:pt x="13745" y="10204"/>
                  <a:pt x="13745" y="9315"/>
                </a:cubicBezTo>
                <a:lnTo>
                  <a:pt x="13745" y="1611"/>
                </a:lnTo>
                <a:cubicBezTo>
                  <a:pt x="13745" y="723"/>
                  <a:pt x="13023" y="1"/>
                  <a:pt x="121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5" name="Google Shape;1095;p42"/>
          <p:cNvGrpSpPr/>
          <p:nvPr/>
        </p:nvGrpSpPr>
        <p:grpSpPr>
          <a:xfrm>
            <a:off x="6168923" y="2275373"/>
            <a:ext cx="310017" cy="376098"/>
            <a:chOff x="6437261" y="1402448"/>
            <a:chExt cx="310017" cy="376098"/>
          </a:xfrm>
        </p:grpSpPr>
        <p:sp>
          <p:nvSpPr>
            <p:cNvPr id="1096" name="Google Shape;1096;p42"/>
            <p:cNvSpPr/>
            <p:nvPr/>
          </p:nvSpPr>
          <p:spPr>
            <a:xfrm>
              <a:off x="6437261" y="1402448"/>
              <a:ext cx="310017" cy="376098"/>
            </a:xfrm>
            <a:custGeom>
              <a:avLst/>
              <a:gdLst/>
              <a:ahLst/>
              <a:cxnLst/>
              <a:rect l="l" t="t" r="r" b="b"/>
              <a:pathLst>
                <a:path w="11330" h="13745" extrusionOk="0">
                  <a:moveTo>
                    <a:pt x="10523" y="806"/>
                  </a:moveTo>
                  <a:lnTo>
                    <a:pt x="10523" y="9101"/>
                  </a:lnTo>
                  <a:lnTo>
                    <a:pt x="10524" y="9101"/>
                  </a:lnTo>
                  <a:lnTo>
                    <a:pt x="9366" y="9872"/>
                  </a:lnTo>
                  <a:lnTo>
                    <a:pt x="9230" y="10415"/>
                  </a:lnTo>
                  <a:lnTo>
                    <a:pt x="9227" y="10414"/>
                  </a:lnTo>
                  <a:cubicBezTo>
                    <a:pt x="9092" y="10953"/>
                    <a:pt x="8610" y="11329"/>
                    <a:pt x="8055" y="11329"/>
                  </a:cubicBezTo>
                  <a:lnTo>
                    <a:pt x="3274" y="11329"/>
                  </a:lnTo>
                  <a:cubicBezTo>
                    <a:pt x="2719" y="11329"/>
                    <a:pt x="2237" y="10953"/>
                    <a:pt x="2102" y="10414"/>
                  </a:cubicBezTo>
                  <a:lnTo>
                    <a:pt x="2099" y="10415"/>
                  </a:lnTo>
                  <a:lnTo>
                    <a:pt x="1964" y="9872"/>
                  </a:lnTo>
                  <a:lnTo>
                    <a:pt x="806" y="9101"/>
                  </a:lnTo>
                  <a:lnTo>
                    <a:pt x="806" y="806"/>
                  </a:lnTo>
                  <a:close/>
                  <a:moveTo>
                    <a:pt x="2490" y="11977"/>
                  </a:moveTo>
                  <a:cubicBezTo>
                    <a:pt x="2733" y="12078"/>
                    <a:pt x="2997" y="12135"/>
                    <a:pt x="3274" y="12135"/>
                  </a:cubicBezTo>
                  <a:lnTo>
                    <a:pt x="8055" y="12135"/>
                  </a:lnTo>
                  <a:cubicBezTo>
                    <a:pt x="8332" y="12135"/>
                    <a:pt x="8597" y="12078"/>
                    <a:pt x="8839" y="11977"/>
                  </a:cubicBezTo>
                  <a:lnTo>
                    <a:pt x="8839" y="11977"/>
                  </a:lnTo>
                  <a:lnTo>
                    <a:pt x="8828" y="12026"/>
                  </a:lnTo>
                  <a:cubicBezTo>
                    <a:pt x="8693" y="12564"/>
                    <a:pt x="8211" y="12939"/>
                    <a:pt x="7656" y="12939"/>
                  </a:cubicBezTo>
                  <a:lnTo>
                    <a:pt x="3675" y="12939"/>
                  </a:lnTo>
                  <a:cubicBezTo>
                    <a:pt x="3120" y="12939"/>
                    <a:pt x="2638" y="12564"/>
                    <a:pt x="2503" y="12024"/>
                  </a:cubicBezTo>
                  <a:lnTo>
                    <a:pt x="2490" y="11977"/>
                  </a:lnTo>
                  <a:close/>
                  <a:moveTo>
                    <a:pt x="1" y="1"/>
                  </a:moveTo>
                  <a:lnTo>
                    <a:pt x="1" y="9531"/>
                  </a:lnTo>
                  <a:lnTo>
                    <a:pt x="1259" y="10370"/>
                  </a:lnTo>
                  <a:lnTo>
                    <a:pt x="1721" y="12220"/>
                  </a:lnTo>
                  <a:cubicBezTo>
                    <a:pt x="1946" y="13118"/>
                    <a:pt x="2749" y="13745"/>
                    <a:pt x="3675" y="13745"/>
                  </a:cubicBezTo>
                  <a:lnTo>
                    <a:pt x="7656" y="13745"/>
                  </a:lnTo>
                  <a:cubicBezTo>
                    <a:pt x="8582" y="13745"/>
                    <a:pt x="9384" y="13118"/>
                    <a:pt x="9609" y="12220"/>
                  </a:cubicBezTo>
                  <a:lnTo>
                    <a:pt x="10072" y="10370"/>
                  </a:lnTo>
                  <a:lnTo>
                    <a:pt x="11330" y="9531"/>
                  </a:lnTo>
                  <a:lnTo>
                    <a:pt x="113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2"/>
            <p:cNvSpPr/>
            <p:nvPr/>
          </p:nvSpPr>
          <p:spPr>
            <a:xfrm>
              <a:off x="6481342" y="1446529"/>
              <a:ext cx="221855" cy="221883"/>
            </a:xfrm>
            <a:custGeom>
              <a:avLst/>
              <a:gdLst/>
              <a:ahLst/>
              <a:cxnLst/>
              <a:rect l="l" t="t" r="r" b="b"/>
              <a:pathLst>
                <a:path w="8108" h="8109" extrusionOk="0">
                  <a:moveTo>
                    <a:pt x="4054" y="806"/>
                  </a:moveTo>
                  <a:cubicBezTo>
                    <a:pt x="5845" y="806"/>
                    <a:pt x="7303" y="2264"/>
                    <a:pt x="7303" y="4054"/>
                  </a:cubicBezTo>
                  <a:cubicBezTo>
                    <a:pt x="7303" y="5845"/>
                    <a:pt x="5845" y="7303"/>
                    <a:pt x="4054" y="7303"/>
                  </a:cubicBezTo>
                  <a:cubicBezTo>
                    <a:pt x="2264" y="7303"/>
                    <a:pt x="806" y="5845"/>
                    <a:pt x="806" y="4054"/>
                  </a:cubicBezTo>
                  <a:cubicBezTo>
                    <a:pt x="806" y="2264"/>
                    <a:pt x="2264" y="806"/>
                    <a:pt x="4054" y="806"/>
                  </a:cubicBezTo>
                  <a:close/>
                  <a:moveTo>
                    <a:pt x="4054" y="1"/>
                  </a:moveTo>
                  <a:cubicBezTo>
                    <a:pt x="1819" y="1"/>
                    <a:pt x="1" y="1818"/>
                    <a:pt x="1" y="4054"/>
                  </a:cubicBezTo>
                  <a:cubicBezTo>
                    <a:pt x="1" y="6289"/>
                    <a:pt x="1819" y="8108"/>
                    <a:pt x="4054" y="8108"/>
                  </a:cubicBezTo>
                  <a:cubicBezTo>
                    <a:pt x="6289" y="8108"/>
                    <a:pt x="8108" y="6289"/>
                    <a:pt x="8108" y="4054"/>
                  </a:cubicBezTo>
                  <a:cubicBezTo>
                    <a:pt x="8108" y="1818"/>
                    <a:pt x="6289" y="1"/>
                    <a:pt x="40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2"/>
            <p:cNvSpPr/>
            <p:nvPr/>
          </p:nvSpPr>
          <p:spPr>
            <a:xfrm>
              <a:off x="6525423" y="1490610"/>
              <a:ext cx="133721" cy="133721"/>
            </a:xfrm>
            <a:custGeom>
              <a:avLst/>
              <a:gdLst/>
              <a:ahLst/>
              <a:cxnLst/>
              <a:rect l="l" t="t" r="r" b="b"/>
              <a:pathLst>
                <a:path w="4887" h="4887" extrusionOk="0">
                  <a:moveTo>
                    <a:pt x="2443" y="806"/>
                  </a:moveTo>
                  <a:cubicBezTo>
                    <a:pt x="3346" y="806"/>
                    <a:pt x="4081" y="1540"/>
                    <a:pt x="4081" y="2443"/>
                  </a:cubicBezTo>
                  <a:cubicBezTo>
                    <a:pt x="4081" y="3346"/>
                    <a:pt x="3346" y="4081"/>
                    <a:pt x="2443" y="4081"/>
                  </a:cubicBezTo>
                  <a:cubicBezTo>
                    <a:pt x="1539" y="4081"/>
                    <a:pt x="806" y="3346"/>
                    <a:pt x="806" y="2443"/>
                  </a:cubicBezTo>
                  <a:cubicBezTo>
                    <a:pt x="806" y="1540"/>
                    <a:pt x="1539" y="806"/>
                    <a:pt x="2443" y="806"/>
                  </a:cubicBezTo>
                  <a:close/>
                  <a:moveTo>
                    <a:pt x="2443" y="1"/>
                  </a:moveTo>
                  <a:cubicBezTo>
                    <a:pt x="1095" y="1"/>
                    <a:pt x="0" y="1097"/>
                    <a:pt x="0" y="2443"/>
                  </a:cubicBezTo>
                  <a:cubicBezTo>
                    <a:pt x="0" y="3790"/>
                    <a:pt x="1095" y="4886"/>
                    <a:pt x="2443" y="4886"/>
                  </a:cubicBezTo>
                  <a:cubicBezTo>
                    <a:pt x="3790" y="4886"/>
                    <a:pt x="4886" y="3790"/>
                    <a:pt x="4886" y="2443"/>
                  </a:cubicBezTo>
                  <a:cubicBezTo>
                    <a:pt x="4886" y="1096"/>
                    <a:pt x="3790" y="1"/>
                    <a:pt x="24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9" name="Google Shape;1099;p42"/>
          <p:cNvSpPr/>
          <p:nvPr/>
        </p:nvSpPr>
        <p:spPr>
          <a:xfrm>
            <a:off x="5670911" y="1446898"/>
            <a:ext cx="376098" cy="376098"/>
          </a:xfrm>
          <a:custGeom>
            <a:avLst/>
            <a:gdLst/>
            <a:ahLst/>
            <a:cxnLst/>
            <a:rect l="l" t="t" r="r" b="b"/>
            <a:pathLst>
              <a:path w="13745" h="13745" extrusionOk="0">
                <a:moveTo>
                  <a:pt x="7276" y="806"/>
                </a:moveTo>
                <a:lnTo>
                  <a:pt x="7276" y="1612"/>
                </a:lnTo>
                <a:lnTo>
                  <a:pt x="6470" y="1612"/>
                </a:lnTo>
                <a:lnTo>
                  <a:pt x="6470" y="806"/>
                </a:lnTo>
                <a:close/>
                <a:moveTo>
                  <a:pt x="8081" y="2417"/>
                </a:moveTo>
                <a:lnTo>
                  <a:pt x="8081" y="8108"/>
                </a:lnTo>
                <a:lnTo>
                  <a:pt x="5665" y="8108"/>
                </a:lnTo>
                <a:lnTo>
                  <a:pt x="5665" y="4666"/>
                </a:lnTo>
                <a:lnTo>
                  <a:pt x="5096" y="4097"/>
                </a:lnTo>
                <a:cubicBezTo>
                  <a:pt x="4942" y="3945"/>
                  <a:pt x="4859" y="3743"/>
                  <a:pt x="4859" y="3528"/>
                </a:cubicBezTo>
                <a:lnTo>
                  <a:pt x="4859" y="2417"/>
                </a:lnTo>
                <a:close/>
                <a:moveTo>
                  <a:pt x="7276" y="8914"/>
                </a:moveTo>
                <a:lnTo>
                  <a:pt x="7276" y="9719"/>
                </a:lnTo>
                <a:lnTo>
                  <a:pt x="6470" y="9719"/>
                </a:lnTo>
                <a:lnTo>
                  <a:pt x="6470" y="8914"/>
                </a:lnTo>
                <a:close/>
                <a:moveTo>
                  <a:pt x="11483" y="10523"/>
                </a:moveTo>
                <a:lnTo>
                  <a:pt x="11885" y="11330"/>
                </a:lnTo>
                <a:lnTo>
                  <a:pt x="1860" y="11330"/>
                </a:lnTo>
                <a:lnTo>
                  <a:pt x="2262" y="10523"/>
                </a:lnTo>
                <a:close/>
                <a:moveTo>
                  <a:pt x="4479" y="12134"/>
                </a:moveTo>
                <a:lnTo>
                  <a:pt x="4157" y="12939"/>
                </a:lnTo>
                <a:lnTo>
                  <a:pt x="806" y="12939"/>
                </a:lnTo>
                <a:lnTo>
                  <a:pt x="806" y="12134"/>
                </a:lnTo>
                <a:close/>
                <a:moveTo>
                  <a:pt x="8399" y="12134"/>
                </a:moveTo>
                <a:lnTo>
                  <a:pt x="8721" y="12939"/>
                </a:lnTo>
                <a:lnTo>
                  <a:pt x="5024" y="12939"/>
                </a:lnTo>
                <a:lnTo>
                  <a:pt x="5346" y="12134"/>
                </a:lnTo>
                <a:close/>
                <a:moveTo>
                  <a:pt x="12939" y="12134"/>
                </a:moveTo>
                <a:lnTo>
                  <a:pt x="12939" y="12939"/>
                </a:lnTo>
                <a:lnTo>
                  <a:pt x="9588" y="12939"/>
                </a:lnTo>
                <a:lnTo>
                  <a:pt x="9266" y="12134"/>
                </a:lnTo>
                <a:close/>
                <a:moveTo>
                  <a:pt x="5665" y="1"/>
                </a:moveTo>
                <a:lnTo>
                  <a:pt x="5665" y="1612"/>
                </a:lnTo>
                <a:lnTo>
                  <a:pt x="4054" y="1612"/>
                </a:lnTo>
                <a:lnTo>
                  <a:pt x="4054" y="3528"/>
                </a:lnTo>
                <a:cubicBezTo>
                  <a:pt x="4054" y="3958"/>
                  <a:pt x="4221" y="4362"/>
                  <a:pt x="4525" y="4666"/>
                </a:cubicBezTo>
                <a:lnTo>
                  <a:pt x="4859" y="4999"/>
                </a:lnTo>
                <a:lnTo>
                  <a:pt x="4859" y="8912"/>
                </a:lnTo>
                <a:lnTo>
                  <a:pt x="5665" y="8912"/>
                </a:lnTo>
                <a:lnTo>
                  <a:pt x="5665" y="9718"/>
                </a:lnTo>
                <a:lnTo>
                  <a:pt x="1764" y="9718"/>
                </a:lnTo>
                <a:lnTo>
                  <a:pt x="959" y="11329"/>
                </a:lnTo>
                <a:lnTo>
                  <a:pt x="0" y="11329"/>
                </a:lnTo>
                <a:lnTo>
                  <a:pt x="0" y="13745"/>
                </a:lnTo>
                <a:lnTo>
                  <a:pt x="13744" y="13745"/>
                </a:lnTo>
                <a:lnTo>
                  <a:pt x="13744" y="11329"/>
                </a:lnTo>
                <a:lnTo>
                  <a:pt x="12786" y="11329"/>
                </a:lnTo>
                <a:lnTo>
                  <a:pt x="11980" y="9719"/>
                </a:lnTo>
                <a:lnTo>
                  <a:pt x="8080" y="9719"/>
                </a:lnTo>
                <a:lnTo>
                  <a:pt x="8080" y="8914"/>
                </a:lnTo>
                <a:lnTo>
                  <a:pt x="8885" y="8914"/>
                </a:lnTo>
                <a:lnTo>
                  <a:pt x="8885" y="1612"/>
                </a:lnTo>
                <a:lnTo>
                  <a:pt x="8080" y="1612"/>
                </a:lnTo>
                <a:lnTo>
                  <a:pt x="80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0" name="Google Shape;1100;p42"/>
          <p:cNvSpPr/>
          <p:nvPr/>
        </p:nvSpPr>
        <p:spPr>
          <a:xfrm>
            <a:off x="4262062" y="2410150"/>
            <a:ext cx="107700" cy="107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1" name="Google Shape;1101;p42"/>
          <p:cNvSpPr/>
          <p:nvPr/>
        </p:nvSpPr>
        <p:spPr>
          <a:xfrm>
            <a:off x="3857350" y="1586925"/>
            <a:ext cx="107700" cy="107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02" name="Google Shape;1102;p42"/>
          <p:cNvCxnSpPr>
            <a:stCxn id="1101" idx="6"/>
            <a:endCxn id="1100" idx="0"/>
          </p:cNvCxnSpPr>
          <p:nvPr/>
        </p:nvCxnSpPr>
        <p:spPr>
          <a:xfrm>
            <a:off x="3965050" y="1640775"/>
            <a:ext cx="351000" cy="769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3" name="Google Shape;1103;p42"/>
          <p:cNvSpPr/>
          <p:nvPr/>
        </p:nvSpPr>
        <p:spPr>
          <a:xfrm>
            <a:off x="4787262" y="2410150"/>
            <a:ext cx="107700" cy="107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4" name="Google Shape;1104;p42"/>
          <p:cNvSpPr/>
          <p:nvPr/>
        </p:nvSpPr>
        <p:spPr>
          <a:xfrm>
            <a:off x="5177091" y="1586925"/>
            <a:ext cx="107700" cy="107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05" name="Google Shape;1105;p42"/>
          <p:cNvCxnSpPr>
            <a:stCxn id="1104" idx="2"/>
            <a:endCxn id="1103" idx="0"/>
          </p:cNvCxnSpPr>
          <p:nvPr/>
        </p:nvCxnSpPr>
        <p:spPr>
          <a:xfrm flipH="1">
            <a:off x="4841091" y="1640775"/>
            <a:ext cx="336000" cy="769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6" name="Google Shape;1106;p42"/>
          <p:cNvSpPr/>
          <p:nvPr/>
        </p:nvSpPr>
        <p:spPr>
          <a:xfrm>
            <a:off x="4262062" y="3223493"/>
            <a:ext cx="107700" cy="107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7" name="Google Shape;1107;p42"/>
          <p:cNvSpPr/>
          <p:nvPr/>
        </p:nvSpPr>
        <p:spPr>
          <a:xfrm>
            <a:off x="4787262" y="3223493"/>
            <a:ext cx="107700" cy="107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8" name="Google Shape;1108;p42"/>
          <p:cNvSpPr/>
          <p:nvPr/>
        </p:nvSpPr>
        <p:spPr>
          <a:xfrm>
            <a:off x="4076886" y="2621709"/>
            <a:ext cx="107700" cy="107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42"/>
          <p:cNvSpPr/>
          <p:nvPr/>
        </p:nvSpPr>
        <p:spPr>
          <a:xfrm>
            <a:off x="4076886" y="3022349"/>
            <a:ext cx="107700" cy="107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42"/>
          <p:cNvSpPr/>
          <p:nvPr/>
        </p:nvSpPr>
        <p:spPr>
          <a:xfrm>
            <a:off x="4950771" y="2621709"/>
            <a:ext cx="107700" cy="107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42"/>
          <p:cNvSpPr/>
          <p:nvPr/>
        </p:nvSpPr>
        <p:spPr>
          <a:xfrm>
            <a:off x="4950771" y="3022349"/>
            <a:ext cx="107700" cy="107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42"/>
          <p:cNvSpPr/>
          <p:nvPr/>
        </p:nvSpPr>
        <p:spPr>
          <a:xfrm>
            <a:off x="3859875" y="3299488"/>
            <a:ext cx="107700" cy="107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42"/>
          <p:cNvSpPr/>
          <p:nvPr/>
        </p:nvSpPr>
        <p:spPr>
          <a:xfrm>
            <a:off x="5179616" y="3299488"/>
            <a:ext cx="107700" cy="107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42"/>
          <p:cNvSpPr/>
          <p:nvPr/>
        </p:nvSpPr>
        <p:spPr>
          <a:xfrm>
            <a:off x="3371876" y="2378775"/>
            <a:ext cx="107700" cy="107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42"/>
          <p:cNvSpPr/>
          <p:nvPr/>
        </p:nvSpPr>
        <p:spPr>
          <a:xfrm>
            <a:off x="5663704" y="2378775"/>
            <a:ext cx="107700" cy="107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16" name="Google Shape;1116;p42"/>
          <p:cNvCxnSpPr>
            <a:stCxn id="1108" idx="2"/>
            <a:endCxn id="1114" idx="6"/>
          </p:cNvCxnSpPr>
          <p:nvPr/>
        </p:nvCxnSpPr>
        <p:spPr>
          <a:xfrm rot="10800000">
            <a:off x="3479586" y="2432559"/>
            <a:ext cx="597300" cy="2430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7" name="Google Shape;1117;p42"/>
          <p:cNvCxnSpPr>
            <a:stCxn id="1110" idx="6"/>
            <a:endCxn id="1115" idx="2"/>
          </p:cNvCxnSpPr>
          <p:nvPr/>
        </p:nvCxnSpPr>
        <p:spPr>
          <a:xfrm rot="10800000" flipH="1">
            <a:off x="5058471" y="2432559"/>
            <a:ext cx="605100" cy="2430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8" name="Google Shape;1118;p42"/>
          <p:cNvSpPr/>
          <p:nvPr/>
        </p:nvSpPr>
        <p:spPr>
          <a:xfrm>
            <a:off x="3371876" y="4080792"/>
            <a:ext cx="107700" cy="107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9" name="Google Shape;1119;p42"/>
          <p:cNvSpPr/>
          <p:nvPr/>
        </p:nvSpPr>
        <p:spPr>
          <a:xfrm>
            <a:off x="5663704" y="4080792"/>
            <a:ext cx="107700" cy="107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20" name="Google Shape;1120;p42"/>
          <p:cNvCxnSpPr>
            <a:stCxn id="1118" idx="6"/>
            <a:endCxn id="1106" idx="4"/>
          </p:cNvCxnSpPr>
          <p:nvPr/>
        </p:nvCxnSpPr>
        <p:spPr>
          <a:xfrm rot="10800000" flipH="1">
            <a:off x="3479576" y="3331242"/>
            <a:ext cx="836400" cy="803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1" name="Google Shape;1121;p42"/>
          <p:cNvCxnSpPr>
            <a:stCxn id="1107" idx="4"/>
            <a:endCxn id="1119" idx="2"/>
          </p:cNvCxnSpPr>
          <p:nvPr/>
        </p:nvCxnSpPr>
        <p:spPr>
          <a:xfrm rot="-5400000" flipH="1">
            <a:off x="4850712" y="3321593"/>
            <a:ext cx="803400" cy="822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2" name="Google Shape;1122;p42"/>
          <p:cNvCxnSpPr>
            <a:stCxn id="1112" idx="6"/>
            <a:endCxn id="1109" idx="2"/>
          </p:cNvCxnSpPr>
          <p:nvPr/>
        </p:nvCxnSpPr>
        <p:spPr>
          <a:xfrm rot="10800000" flipH="1">
            <a:off x="3967575" y="3076138"/>
            <a:ext cx="109200" cy="277200"/>
          </a:xfrm>
          <a:prstGeom prst="bentConnector3">
            <a:avLst>
              <a:gd name="adj1" fmla="val 5005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3" name="Google Shape;1123;p42"/>
          <p:cNvCxnSpPr>
            <a:stCxn id="1113" idx="2"/>
            <a:endCxn id="1111" idx="6"/>
          </p:cNvCxnSpPr>
          <p:nvPr/>
        </p:nvCxnSpPr>
        <p:spPr>
          <a:xfrm rot="10800000">
            <a:off x="5058416" y="3076138"/>
            <a:ext cx="121200" cy="277200"/>
          </a:xfrm>
          <a:prstGeom prst="bentConnector3">
            <a:avLst>
              <a:gd name="adj1" fmla="val 4997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63539D-C224-5B9D-A12A-AE64AF194A04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23;p41">
            <a:extLst>
              <a:ext uri="{FF2B5EF4-FFF2-40B4-BE49-F238E27FC236}">
                <a16:creationId xmlns:a16="http://schemas.microsoft.com/office/drawing/2014/main" id="{74112DA7-29D6-D8AA-B875-7A3BAF85CC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52323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6DF78-5CFE-A7F3-19C6-908206C12AEE}"/>
              </a:ext>
            </a:extLst>
          </p:cNvPr>
          <p:cNvSpPr txBox="1"/>
          <p:nvPr/>
        </p:nvSpPr>
        <p:spPr>
          <a:xfrm>
            <a:off x="3277626" y="850909"/>
            <a:ext cx="4572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Class diagram: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F20839-D71C-A927-6B5A-D9097CEEF4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4" t="5911" r="14423" b="2168"/>
          <a:stretch/>
        </p:blipFill>
        <p:spPr bwMode="auto">
          <a:xfrm>
            <a:off x="1046603" y="1244907"/>
            <a:ext cx="7050794" cy="37276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8F0AF7-891E-5DA3-1D7D-0E96F0CA7845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3566411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23;p41">
            <a:extLst>
              <a:ext uri="{FF2B5EF4-FFF2-40B4-BE49-F238E27FC236}">
                <a16:creationId xmlns:a16="http://schemas.microsoft.com/office/drawing/2014/main" id="{74112DA7-29D6-D8AA-B875-7A3BAF85CC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52323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6DF78-5CFE-A7F3-19C6-908206C12AEE}"/>
              </a:ext>
            </a:extLst>
          </p:cNvPr>
          <p:cNvSpPr txBox="1"/>
          <p:nvPr/>
        </p:nvSpPr>
        <p:spPr>
          <a:xfrm>
            <a:off x="3277626" y="850909"/>
            <a:ext cx="4572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ER diagram: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8F0AF7-891E-5DA3-1D7D-0E96F0CA7845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15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40C61F-DBDE-7CF4-22D3-46219F5EF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17" y="1259096"/>
            <a:ext cx="6372225" cy="384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4255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23;p41">
            <a:extLst>
              <a:ext uri="{FF2B5EF4-FFF2-40B4-BE49-F238E27FC236}">
                <a16:creationId xmlns:a16="http://schemas.microsoft.com/office/drawing/2014/main" id="{BB5F9D0B-1893-0C81-9B9A-238C8FC421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grpSp>
        <p:nvGrpSpPr>
          <p:cNvPr id="4" name="Google Shape;924;p41">
            <a:extLst>
              <a:ext uri="{FF2B5EF4-FFF2-40B4-BE49-F238E27FC236}">
                <a16:creationId xmlns:a16="http://schemas.microsoft.com/office/drawing/2014/main" id="{DC78127A-E095-42EA-E953-BF496E7F8D6D}"/>
              </a:ext>
            </a:extLst>
          </p:cNvPr>
          <p:cNvGrpSpPr/>
          <p:nvPr/>
        </p:nvGrpSpPr>
        <p:grpSpPr>
          <a:xfrm>
            <a:off x="929012" y="1248391"/>
            <a:ext cx="1030642" cy="1028918"/>
            <a:chOff x="3681391" y="1592107"/>
            <a:chExt cx="1537353" cy="1534783"/>
          </a:xfrm>
        </p:grpSpPr>
        <p:sp>
          <p:nvSpPr>
            <p:cNvPr id="5" name="Google Shape;925;p41">
              <a:extLst>
                <a:ext uri="{FF2B5EF4-FFF2-40B4-BE49-F238E27FC236}">
                  <a16:creationId xmlns:a16="http://schemas.microsoft.com/office/drawing/2014/main" id="{B845AAA1-6D68-C138-C07B-72373091B7DF}"/>
                </a:ext>
              </a:extLst>
            </p:cNvPr>
            <p:cNvSpPr/>
            <p:nvPr/>
          </p:nvSpPr>
          <p:spPr>
            <a:xfrm rot="2700000">
              <a:off x="3683491" y="1590007"/>
              <a:ext cx="1530886" cy="1535085"/>
            </a:xfrm>
            <a:prstGeom prst="roundRect">
              <a:avLst>
                <a:gd name="adj" fmla="val 1154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" name="Google Shape;926;p41">
              <a:extLst>
                <a:ext uri="{FF2B5EF4-FFF2-40B4-BE49-F238E27FC236}">
                  <a16:creationId xmlns:a16="http://schemas.microsoft.com/office/drawing/2014/main" id="{E574C8E3-51D5-05A2-40F6-FF9D54C3F5CE}"/>
                </a:ext>
              </a:extLst>
            </p:cNvPr>
            <p:cNvSpPr/>
            <p:nvPr/>
          </p:nvSpPr>
          <p:spPr>
            <a:xfrm rot="8100000">
              <a:off x="3687736" y="1595882"/>
              <a:ext cx="1531008" cy="1531008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7" name="Google Shape;927;p41">
              <a:extLst>
                <a:ext uri="{FF2B5EF4-FFF2-40B4-BE49-F238E27FC236}">
                  <a16:creationId xmlns:a16="http://schemas.microsoft.com/office/drawing/2014/main" id="{6971C3DE-2DFB-062B-D82F-D9264AE322E7}"/>
                </a:ext>
              </a:extLst>
            </p:cNvPr>
            <p:cNvSpPr/>
            <p:nvPr/>
          </p:nvSpPr>
          <p:spPr>
            <a:xfrm rot="8100034">
              <a:off x="3776467" y="1680578"/>
              <a:ext cx="1353499" cy="1361221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8" name="Google Shape;928;p41">
              <a:extLst>
                <a:ext uri="{FF2B5EF4-FFF2-40B4-BE49-F238E27FC236}">
                  <a16:creationId xmlns:a16="http://schemas.microsoft.com/office/drawing/2014/main" id="{26E5337D-6979-0C55-1B12-18685EF129A7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" name="Google Shape;929;p41">
              <a:extLst>
                <a:ext uri="{FF2B5EF4-FFF2-40B4-BE49-F238E27FC236}">
                  <a16:creationId xmlns:a16="http://schemas.microsoft.com/office/drawing/2014/main" id="{F7833A25-BA91-C0BE-E008-50220A31EFE7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" name="Google Shape;930;p41">
              <a:extLst>
                <a:ext uri="{FF2B5EF4-FFF2-40B4-BE49-F238E27FC236}">
                  <a16:creationId xmlns:a16="http://schemas.microsoft.com/office/drawing/2014/main" id="{D90D8E3D-776D-C23A-258A-144696732593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1" name="Google Shape;931;p41">
              <a:extLst>
                <a:ext uri="{FF2B5EF4-FFF2-40B4-BE49-F238E27FC236}">
                  <a16:creationId xmlns:a16="http://schemas.microsoft.com/office/drawing/2014/main" id="{26A14229-3780-10DE-9F33-CC3B7828CB61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2" name="Google Shape;932;p41">
              <a:extLst>
                <a:ext uri="{FF2B5EF4-FFF2-40B4-BE49-F238E27FC236}">
                  <a16:creationId xmlns:a16="http://schemas.microsoft.com/office/drawing/2014/main" id="{9FA175E6-C292-E298-AB32-2DBD18DDE348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3" name="Google Shape;933;p41">
              <a:extLst>
                <a:ext uri="{FF2B5EF4-FFF2-40B4-BE49-F238E27FC236}">
                  <a16:creationId xmlns:a16="http://schemas.microsoft.com/office/drawing/2014/main" id="{2A172338-6BA2-1C0A-5767-FDB3C2493922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4" name="Google Shape;934;p41">
              <a:extLst>
                <a:ext uri="{FF2B5EF4-FFF2-40B4-BE49-F238E27FC236}">
                  <a16:creationId xmlns:a16="http://schemas.microsoft.com/office/drawing/2014/main" id="{22DAEFC3-C589-A90B-C54A-7748BC54E28B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5" name="Google Shape;935;p41">
              <a:extLst>
                <a:ext uri="{FF2B5EF4-FFF2-40B4-BE49-F238E27FC236}">
                  <a16:creationId xmlns:a16="http://schemas.microsoft.com/office/drawing/2014/main" id="{4C777729-2CB0-4A88-AA42-E9AC48069A9E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oogle Shape;936;p41">
            <a:extLst>
              <a:ext uri="{FF2B5EF4-FFF2-40B4-BE49-F238E27FC236}">
                <a16:creationId xmlns:a16="http://schemas.microsoft.com/office/drawing/2014/main" id="{DCF2C6DD-1D45-2AE2-BE1A-3CC75C53754C}"/>
              </a:ext>
            </a:extLst>
          </p:cNvPr>
          <p:cNvGrpSpPr/>
          <p:nvPr/>
        </p:nvGrpSpPr>
        <p:grpSpPr>
          <a:xfrm>
            <a:off x="2425900" y="1324554"/>
            <a:ext cx="1453436" cy="1453293"/>
            <a:chOff x="3367813" y="1278762"/>
            <a:chExt cx="2168013" cy="2167800"/>
          </a:xfrm>
        </p:grpSpPr>
        <p:sp>
          <p:nvSpPr>
            <p:cNvPr id="17" name="Google Shape;937;p41">
              <a:extLst>
                <a:ext uri="{FF2B5EF4-FFF2-40B4-BE49-F238E27FC236}">
                  <a16:creationId xmlns:a16="http://schemas.microsoft.com/office/drawing/2014/main" id="{BECCD7A9-C86A-6E77-F1F3-AE92AF06AA64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solidFill>
              <a:srgbClr val="285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38;p41">
              <a:extLst>
                <a:ext uri="{FF2B5EF4-FFF2-40B4-BE49-F238E27FC236}">
                  <a16:creationId xmlns:a16="http://schemas.microsoft.com/office/drawing/2014/main" id="{75450F89-1981-06CB-696E-B7DDDF085467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39;p41">
              <a:extLst>
                <a:ext uri="{FF2B5EF4-FFF2-40B4-BE49-F238E27FC236}">
                  <a16:creationId xmlns:a16="http://schemas.microsoft.com/office/drawing/2014/main" id="{0A8B6509-858E-2F73-1B7D-C2355B1735D2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40;p41">
              <a:extLst>
                <a:ext uri="{FF2B5EF4-FFF2-40B4-BE49-F238E27FC236}">
                  <a16:creationId xmlns:a16="http://schemas.microsoft.com/office/drawing/2014/main" id="{1DBCEF42-7881-1878-AF58-D540BD721398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41;p41">
              <a:extLst>
                <a:ext uri="{FF2B5EF4-FFF2-40B4-BE49-F238E27FC236}">
                  <a16:creationId xmlns:a16="http://schemas.microsoft.com/office/drawing/2014/main" id="{CE8C342C-A09C-8458-0AE7-A8969EBEA3FC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42;p41">
              <a:extLst>
                <a:ext uri="{FF2B5EF4-FFF2-40B4-BE49-F238E27FC236}">
                  <a16:creationId xmlns:a16="http://schemas.microsoft.com/office/drawing/2014/main" id="{DCFE500A-29B6-713A-2650-D6DE27095522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43;p41">
              <a:extLst>
                <a:ext uri="{FF2B5EF4-FFF2-40B4-BE49-F238E27FC236}">
                  <a16:creationId xmlns:a16="http://schemas.microsoft.com/office/drawing/2014/main" id="{9E818848-1A62-5E02-332A-CEF74F5349C7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44;p41">
              <a:extLst>
                <a:ext uri="{FF2B5EF4-FFF2-40B4-BE49-F238E27FC236}">
                  <a16:creationId xmlns:a16="http://schemas.microsoft.com/office/drawing/2014/main" id="{4897BF22-E0E7-A9DF-1C6B-A58FDC0CA47A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45;p41">
              <a:extLst>
                <a:ext uri="{FF2B5EF4-FFF2-40B4-BE49-F238E27FC236}">
                  <a16:creationId xmlns:a16="http://schemas.microsoft.com/office/drawing/2014/main" id="{437778B1-9965-35AE-F027-F1B6DCCE51E5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46;p41">
              <a:extLst>
                <a:ext uri="{FF2B5EF4-FFF2-40B4-BE49-F238E27FC236}">
                  <a16:creationId xmlns:a16="http://schemas.microsoft.com/office/drawing/2014/main" id="{E3B6674E-86C5-74B9-979F-69FD8EB07530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47;p41">
              <a:extLst>
                <a:ext uri="{FF2B5EF4-FFF2-40B4-BE49-F238E27FC236}">
                  <a16:creationId xmlns:a16="http://schemas.microsoft.com/office/drawing/2014/main" id="{4085552D-A7EE-2A08-509A-8BE524A089EE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948;p41">
            <a:extLst>
              <a:ext uri="{FF2B5EF4-FFF2-40B4-BE49-F238E27FC236}">
                <a16:creationId xmlns:a16="http://schemas.microsoft.com/office/drawing/2014/main" id="{B10B1F6C-880C-12E4-388E-2CB5B1171024}"/>
              </a:ext>
            </a:extLst>
          </p:cNvPr>
          <p:cNvGrpSpPr/>
          <p:nvPr/>
        </p:nvGrpSpPr>
        <p:grpSpPr>
          <a:xfrm>
            <a:off x="4143014" y="1324554"/>
            <a:ext cx="1453436" cy="1453293"/>
            <a:chOff x="3367813" y="1278762"/>
            <a:chExt cx="2168013" cy="2167800"/>
          </a:xfrm>
        </p:grpSpPr>
        <p:sp>
          <p:nvSpPr>
            <p:cNvPr id="29" name="Google Shape;949;p41">
              <a:extLst>
                <a:ext uri="{FF2B5EF4-FFF2-40B4-BE49-F238E27FC236}">
                  <a16:creationId xmlns:a16="http://schemas.microsoft.com/office/drawing/2014/main" id="{89003D0A-EC42-80CC-CA47-1103D6FCBA50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solidFill>
              <a:srgbClr val="285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50;p41">
              <a:extLst>
                <a:ext uri="{FF2B5EF4-FFF2-40B4-BE49-F238E27FC236}">
                  <a16:creationId xmlns:a16="http://schemas.microsoft.com/office/drawing/2014/main" id="{32645A94-91FD-93A9-FE29-D250F60DB005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51;p41">
              <a:extLst>
                <a:ext uri="{FF2B5EF4-FFF2-40B4-BE49-F238E27FC236}">
                  <a16:creationId xmlns:a16="http://schemas.microsoft.com/office/drawing/2014/main" id="{FAE0280E-BEED-7274-3537-0B1116451D12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52;p41">
              <a:extLst>
                <a:ext uri="{FF2B5EF4-FFF2-40B4-BE49-F238E27FC236}">
                  <a16:creationId xmlns:a16="http://schemas.microsoft.com/office/drawing/2014/main" id="{20081A40-99E9-6375-175C-2F0B870F3ED7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53;p41">
              <a:extLst>
                <a:ext uri="{FF2B5EF4-FFF2-40B4-BE49-F238E27FC236}">
                  <a16:creationId xmlns:a16="http://schemas.microsoft.com/office/drawing/2014/main" id="{D547E073-32B2-C046-EC29-119D46C06FD4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54;p41">
              <a:extLst>
                <a:ext uri="{FF2B5EF4-FFF2-40B4-BE49-F238E27FC236}">
                  <a16:creationId xmlns:a16="http://schemas.microsoft.com/office/drawing/2014/main" id="{633747ED-A9FD-93C6-DE65-65814E2969AE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55;p41">
              <a:extLst>
                <a:ext uri="{FF2B5EF4-FFF2-40B4-BE49-F238E27FC236}">
                  <a16:creationId xmlns:a16="http://schemas.microsoft.com/office/drawing/2014/main" id="{48823B94-D1F5-2D5D-6AEE-9960BE0FD854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56;p41">
              <a:extLst>
                <a:ext uri="{FF2B5EF4-FFF2-40B4-BE49-F238E27FC236}">
                  <a16:creationId xmlns:a16="http://schemas.microsoft.com/office/drawing/2014/main" id="{6003E143-E808-59E6-11D9-0CF68FB5037A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57;p41">
              <a:extLst>
                <a:ext uri="{FF2B5EF4-FFF2-40B4-BE49-F238E27FC236}">
                  <a16:creationId xmlns:a16="http://schemas.microsoft.com/office/drawing/2014/main" id="{D8B20126-DE88-0ED3-14ED-325466C6BCF0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58;p41">
              <a:extLst>
                <a:ext uri="{FF2B5EF4-FFF2-40B4-BE49-F238E27FC236}">
                  <a16:creationId xmlns:a16="http://schemas.microsoft.com/office/drawing/2014/main" id="{1734F04D-A7CC-BAF1-BBBF-EAB9513219FA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59;p41">
              <a:extLst>
                <a:ext uri="{FF2B5EF4-FFF2-40B4-BE49-F238E27FC236}">
                  <a16:creationId xmlns:a16="http://schemas.microsoft.com/office/drawing/2014/main" id="{82D6045B-959E-3A34-53BB-067DE03754FD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960;p41">
            <a:extLst>
              <a:ext uri="{FF2B5EF4-FFF2-40B4-BE49-F238E27FC236}">
                <a16:creationId xmlns:a16="http://schemas.microsoft.com/office/drawing/2014/main" id="{F0759590-3BE3-E8D4-6108-446B238E324A}"/>
              </a:ext>
            </a:extLst>
          </p:cNvPr>
          <p:cNvGrpSpPr/>
          <p:nvPr/>
        </p:nvGrpSpPr>
        <p:grpSpPr>
          <a:xfrm>
            <a:off x="5860128" y="1324554"/>
            <a:ext cx="1453436" cy="1453293"/>
            <a:chOff x="3367813" y="1278762"/>
            <a:chExt cx="2168013" cy="2167800"/>
          </a:xfrm>
        </p:grpSpPr>
        <p:sp>
          <p:nvSpPr>
            <p:cNvPr id="41" name="Google Shape;961;p41">
              <a:extLst>
                <a:ext uri="{FF2B5EF4-FFF2-40B4-BE49-F238E27FC236}">
                  <a16:creationId xmlns:a16="http://schemas.microsoft.com/office/drawing/2014/main" id="{F8FE2442-4DBB-1E36-53E4-DC264D872D31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solidFill>
              <a:srgbClr val="285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62;p41">
              <a:extLst>
                <a:ext uri="{FF2B5EF4-FFF2-40B4-BE49-F238E27FC236}">
                  <a16:creationId xmlns:a16="http://schemas.microsoft.com/office/drawing/2014/main" id="{30C7A121-F0A3-74E3-7A43-2BA3FB973E8F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63;p41">
              <a:extLst>
                <a:ext uri="{FF2B5EF4-FFF2-40B4-BE49-F238E27FC236}">
                  <a16:creationId xmlns:a16="http://schemas.microsoft.com/office/drawing/2014/main" id="{122459EE-16E0-140E-5B85-17B289C0B1EA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64;p41">
              <a:extLst>
                <a:ext uri="{FF2B5EF4-FFF2-40B4-BE49-F238E27FC236}">
                  <a16:creationId xmlns:a16="http://schemas.microsoft.com/office/drawing/2014/main" id="{ED21DDED-8D56-B7B7-FF7B-F41AC4AD9448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65;p41">
              <a:extLst>
                <a:ext uri="{FF2B5EF4-FFF2-40B4-BE49-F238E27FC236}">
                  <a16:creationId xmlns:a16="http://schemas.microsoft.com/office/drawing/2014/main" id="{74F3B767-0B6F-D53B-29E6-E961327CEE76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66;p41">
              <a:extLst>
                <a:ext uri="{FF2B5EF4-FFF2-40B4-BE49-F238E27FC236}">
                  <a16:creationId xmlns:a16="http://schemas.microsoft.com/office/drawing/2014/main" id="{F1B6A178-CDE7-17D8-5788-BBE8A03FFB55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67;p41">
              <a:extLst>
                <a:ext uri="{FF2B5EF4-FFF2-40B4-BE49-F238E27FC236}">
                  <a16:creationId xmlns:a16="http://schemas.microsoft.com/office/drawing/2014/main" id="{91EE8349-2040-D8CB-7FFC-357687618616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68;p41">
              <a:extLst>
                <a:ext uri="{FF2B5EF4-FFF2-40B4-BE49-F238E27FC236}">
                  <a16:creationId xmlns:a16="http://schemas.microsoft.com/office/drawing/2014/main" id="{5CFC811E-B1BD-687F-461E-10C4335852C3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69;p41">
              <a:extLst>
                <a:ext uri="{FF2B5EF4-FFF2-40B4-BE49-F238E27FC236}">
                  <a16:creationId xmlns:a16="http://schemas.microsoft.com/office/drawing/2014/main" id="{53497693-894C-F3D4-6C9B-904D35F53373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70;p41">
              <a:extLst>
                <a:ext uri="{FF2B5EF4-FFF2-40B4-BE49-F238E27FC236}">
                  <a16:creationId xmlns:a16="http://schemas.microsoft.com/office/drawing/2014/main" id="{1A463699-9095-3424-E825-E99FF854A4E7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71;p41">
              <a:extLst>
                <a:ext uri="{FF2B5EF4-FFF2-40B4-BE49-F238E27FC236}">
                  <a16:creationId xmlns:a16="http://schemas.microsoft.com/office/drawing/2014/main" id="{E6DAE398-18F4-4AC5-EB6B-A57CFE2F32A0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972;p41">
            <a:extLst>
              <a:ext uri="{FF2B5EF4-FFF2-40B4-BE49-F238E27FC236}">
                <a16:creationId xmlns:a16="http://schemas.microsoft.com/office/drawing/2014/main" id="{708D0128-9121-A63B-5453-E6AA1EFDA5E7}"/>
              </a:ext>
            </a:extLst>
          </p:cNvPr>
          <p:cNvSpPr/>
          <p:nvPr/>
        </p:nvSpPr>
        <p:spPr>
          <a:xfrm>
            <a:off x="1394301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973;p41">
            <a:extLst>
              <a:ext uri="{FF2B5EF4-FFF2-40B4-BE49-F238E27FC236}">
                <a16:creationId xmlns:a16="http://schemas.microsoft.com/office/drawing/2014/main" id="{A3DBA39C-E034-A291-066F-47978764411C}"/>
              </a:ext>
            </a:extLst>
          </p:cNvPr>
          <p:cNvSpPr/>
          <p:nvPr/>
        </p:nvSpPr>
        <p:spPr>
          <a:xfrm>
            <a:off x="1345426" y="4486366"/>
            <a:ext cx="180000" cy="18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974;p41">
            <a:extLst>
              <a:ext uri="{FF2B5EF4-FFF2-40B4-BE49-F238E27FC236}">
                <a16:creationId xmlns:a16="http://schemas.microsoft.com/office/drawing/2014/main" id="{BB2F0A0B-FB11-E684-F54D-E1804E197F14}"/>
              </a:ext>
            </a:extLst>
          </p:cNvPr>
          <p:cNvSpPr/>
          <p:nvPr/>
        </p:nvSpPr>
        <p:spPr>
          <a:xfrm>
            <a:off x="3111463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975;p41">
            <a:extLst>
              <a:ext uri="{FF2B5EF4-FFF2-40B4-BE49-F238E27FC236}">
                <a16:creationId xmlns:a16="http://schemas.microsoft.com/office/drawing/2014/main" id="{53EE734A-D17A-72DA-13A2-15AEC525EEA2}"/>
              </a:ext>
            </a:extLst>
          </p:cNvPr>
          <p:cNvSpPr/>
          <p:nvPr/>
        </p:nvSpPr>
        <p:spPr>
          <a:xfrm>
            <a:off x="482862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976;p41">
            <a:extLst>
              <a:ext uri="{FF2B5EF4-FFF2-40B4-BE49-F238E27FC236}">
                <a16:creationId xmlns:a16="http://schemas.microsoft.com/office/drawing/2014/main" id="{3062ACA0-67AB-EC2F-C21F-C5BDD2DA20F9}"/>
              </a:ext>
            </a:extLst>
          </p:cNvPr>
          <p:cNvSpPr/>
          <p:nvPr/>
        </p:nvSpPr>
        <p:spPr>
          <a:xfrm>
            <a:off x="654577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977;p41">
            <a:extLst>
              <a:ext uri="{FF2B5EF4-FFF2-40B4-BE49-F238E27FC236}">
                <a16:creationId xmlns:a16="http://schemas.microsoft.com/office/drawing/2014/main" id="{DD0FE355-AA96-6D39-F1BF-22E6513DE04D}"/>
              </a:ext>
            </a:extLst>
          </p:cNvPr>
          <p:cNvGrpSpPr/>
          <p:nvPr/>
        </p:nvGrpSpPr>
        <p:grpSpPr>
          <a:xfrm>
            <a:off x="718650" y="4486366"/>
            <a:ext cx="7730700" cy="180000"/>
            <a:chOff x="718650" y="4181566"/>
            <a:chExt cx="7730700" cy="180000"/>
          </a:xfrm>
        </p:grpSpPr>
        <p:cxnSp>
          <p:nvCxnSpPr>
            <p:cNvPr id="58" name="Google Shape;978;p41">
              <a:extLst>
                <a:ext uri="{FF2B5EF4-FFF2-40B4-BE49-F238E27FC236}">
                  <a16:creationId xmlns:a16="http://schemas.microsoft.com/office/drawing/2014/main" id="{42D5B258-1126-FD4C-8A64-2C63AD3ADA01}"/>
                </a:ext>
              </a:extLst>
            </p:cNvPr>
            <p:cNvCxnSpPr/>
            <p:nvPr/>
          </p:nvCxnSpPr>
          <p:spPr>
            <a:xfrm>
              <a:off x="718650" y="4185075"/>
              <a:ext cx="7730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59" name="Google Shape;979;p41">
              <a:extLst>
                <a:ext uri="{FF2B5EF4-FFF2-40B4-BE49-F238E27FC236}">
                  <a16:creationId xmlns:a16="http://schemas.microsoft.com/office/drawing/2014/main" id="{8037CAC0-3F86-DB9D-C536-623959390A82}"/>
                </a:ext>
              </a:extLst>
            </p:cNvPr>
            <p:cNvSpPr/>
            <p:nvPr/>
          </p:nvSpPr>
          <p:spPr>
            <a:xfrm>
              <a:off x="3062588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80;p41">
              <a:extLst>
                <a:ext uri="{FF2B5EF4-FFF2-40B4-BE49-F238E27FC236}">
                  <a16:creationId xmlns:a16="http://schemas.microsoft.com/office/drawing/2014/main" id="{8E79B654-3712-B92B-CFA2-C216F65CA842}"/>
                </a:ext>
              </a:extLst>
            </p:cNvPr>
            <p:cNvSpPr/>
            <p:nvPr/>
          </p:nvSpPr>
          <p:spPr>
            <a:xfrm>
              <a:off x="477975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81;p41">
              <a:extLst>
                <a:ext uri="{FF2B5EF4-FFF2-40B4-BE49-F238E27FC236}">
                  <a16:creationId xmlns:a16="http://schemas.microsoft.com/office/drawing/2014/main" id="{85ED8B7A-8702-5AF5-E0C1-F76CB98EEC44}"/>
                </a:ext>
              </a:extLst>
            </p:cNvPr>
            <p:cNvSpPr/>
            <p:nvPr/>
          </p:nvSpPr>
          <p:spPr>
            <a:xfrm>
              <a:off x="649690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2" name="Google Shape;982;p41">
            <a:extLst>
              <a:ext uri="{FF2B5EF4-FFF2-40B4-BE49-F238E27FC236}">
                <a16:creationId xmlns:a16="http://schemas.microsoft.com/office/drawing/2014/main" id="{C3556F87-6568-74A8-8F45-6990B3AB5BD7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1419187" y="2425752"/>
            <a:ext cx="16239" cy="206061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983;p41">
            <a:extLst>
              <a:ext uri="{FF2B5EF4-FFF2-40B4-BE49-F238E27FC236}">
                <a16:creationId xmlns:a16="http://schemas.microsoft.com/office/drawing/2014/main" id="{00CE8E2C-0BF4-2E15-C83C-4623E786E1FF}"/>
              </a:ext>
            </a:extLst>
          </p:cNvPr>
          <p:cNvCxnSpPr>
            <a:stCxn id="59" idx="0"/>
            <a:endCxn id="54" idx="4"/>
          </p:cNvCxnSpPr>
          <p:nvPr/>
        </p:nvCxnSpPr>
        <p:spPr>
          <a:xfrm rot="10800000">
            <a:off x="3152588" y="2746966"/>
            <a:ext cx="0" cy="173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984;p41">
            <a:extLst>
              <a:ext uri="{FF2B5EF4-FFF2-40B4-BE49-F238E27FC236}">
                <a16:creationId xmlns:a16="http://schemas.microsoft.com/office/drawing/2014/main" id="{06E841E3-2505-B2DE-135F-B947BF865282}"/>
              </a:ext>
            </a:extLst>
          </p:cNvPr>
          <p:cNvCxnSpPr>
            <a:stCxn id="60" idx="0"/>
            <a:endCxn id="55" idx="4"/>
          </p:cNvCxnSpPr>
          <p:nvPr/>
        </p:nvCxnSpPr>
        <p:spPr>
          <a:xfrm rot="10800000">
            <a:off x="4869751" y="2746966"/>
            <a:ext cx="0" cy="173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985;p41">
            <a:extLst>
              <a:ext uri="{FF2B5EF4-FFF2-40B4-BE49-F238E27FC236}">
                <a16:creationId xmlns:a16="http://schemas.microsoft.com/office/drawing/2014/main" id="{EB79AA61-F32D-A374-C657-76A285343BBD}"/>
              </a:ext>
            </a:extLst>
          </p:cNvPr>
          <p:cNvCxnSpPr>
            <a:stCxn id="61" idx="0"/>
            <a:endCxn id="56" idx="4"/>
          </p:cNvCxnSpPr>
          <p:nvPr/>
        </p:nvCxnSpPr>
        <p:spPr>
          <a:xfrm rot="10800000">
            <a:off x="6586901" y="2746966"/>
            <a:ext cx="0" cy="173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6" name="Google Shape;986;p41">
            <a:extLst>
              <a:ext uri="{FF2B5EF4-FFF2-40B4-BE49-F238E27FC236}">
                <a16:creationId xmlns:a16="http://schemas.microsoft.com/office/drawing/2014/main" id="{FBA8510B-E556-830F-9B0E-ED2FF3875C8B}"/>
              </a:ext>
            </a:extLst>
          </p:cNvPr>
          <p:cNvGrpSpPr/>
          <p:nvPr/>
        </p:nvGrpSpPr>
        <p:grpSpPr>
          <a:xfrm>
            <a:off x="3308244" y="2911500"/>
            <a:ext cx="1414202" cy="1249088"/>
            <a:chOff x="3308244" y="2911500"/>
            <a:chExt cx="1414202" cy="1249088"/>
          </a:xfrm>
        </p:grpSpPr>
        <p:sp>
          <p:nvSpPr>
            <p:cNvPr id="67" name="Google Shape;987;p41">
              <a:extLst>
                <a:ext uri="{FF2B5EF4-FFF2-40B4-BE49-F238E27FC236}">
                  <a16:creationId xmlns:a16="http://schemas.microsoft.com/office/drawing/2014/main" id="{1A0E7FD5-33EC-5199-6A10-76CD23319619}"/>
                </a:ext>
              </a:extLst>
            </p:cNvPr>
            <p:cNvSpPr txBox="1"/>
            <p:nvPr/>
          </p:nvSpPr>
          <p:spPr>
            <a:xfrm>
              <a:off x="3308244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06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68" name="Google Shape;988;p41">
              <a:extLst>
                <a:ext uri="{FF2B5EF4-FFF2-40B4-BE49-F238E27FC236}">
                  <a16:creationId xmlns:a16="http://schemas.microsoft.com/office/drawing/2014/main" id="{EF8AAC8D-5036-D2EB-F4E1-4093B29E31EC}"/>
                </a:ext>
              </a:extLst>
            </p:cNvPr>
            <p:cNvSpPr txBox="1"/>
            <p:nvPr/>
          </p:nvSpPr>
          <p:spPr>
            <a:xfrm>
              <a:off x="3332846" y="3345188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Conclusion</a:t>
              </a:r>
            </a:p>
          </p:txBody>
        </p:sp>
      </p:grpSp>
      <p:grpSp>
        <p:nvGrpSpPr>
          <p:cNvPr id="69" name="Google Shape;989;p41">
            <a:extLst>
              <a:ext uri="{FF2B5EF4-FFF2-40B4-BE49-F238E27FC236}">
                <a16:creationId xmlns:a16="http://schemas.microsoft.com/office/drawing/2014/main" id="{93F09B93-7FA5-25D7-958A-512CED1804A0}"/>
              </a:ext>
            </a:extLst>
          </p:cNvPr>
          <p:cNvGrpSpPr/>
          <p:nvPr/>
        </p:nvGrpSpPr>
        <p:grpSpPr>
          <a:xfrm>
            <a:off x="5049996" y="2911450"/>
            <a:ext cx="1389600" cy="1284600"/>
            <a:chOff x="5049996" y="2911450"/>
            <a:chExt cx="1389600" cy="1284600"/>
          </a:xfrm>
        </p:grpSpPr>
        <p:sp>
          <p:nvSpPr>
            <p:cNvPr id="70" name="Google Shape;990;p41">
              <a:extLst>
                <a:ext uri="{FF2B5EF4-FFF2-40B4-BE49-F238E27FC236}">
                  <a16:creationId xmlns:a16="http://schemas.microsoft.com/office/drawing/2014/main" id="{C912E654-CD51-62C5-F3F0-6E9887FA58D2}"/>
                </a:ext>
              </a:extLst>
            </p:cNvPr>
            <p:cNvSpPr txBox="1"/>
            <p:nvPr/>
          </p:nvSpPr>
          <p:spPr>
            <a:xfrm>
              <a:off x="5049996" y="291145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07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1" name="Google Shape;991;p41">
              <a:extLst>
                <a:ext uri="{FF2B5EF4-FFF2-40B4-BE49-F238E27FC236}">
                  <a16:creationId xmlns:a16="http://schemas.microsoft.com/office/drawing/2014/main" id="{6C262001-6882-0D6A-75DE-DC0888B718DD}"/>
                </a:ext>
              </a:extLst>
            </p:cNvPr>
            <p:cNvSpPr txBox="1"/>
            <p:nvPr/>
          </p:nvSpPr>
          <p:spPr>
            <a:xfrm>
              <a:off x="5049996" y="3380650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Future Work</a:t>
              </a:r>
            </a:p>
          </p:txBody>
        </p:sp>
      </p:grpSp>
      <p:grpSp>
        <p:nvGrpSpPr>
          <p:cNvPr id="72" name="Google Shape;992;p41">
            <a:extLst>
              <a:ext uri="{FF2B5EF4-FFF2-40B4-BE49-F238E27FC236}">
                <a16:creationId xmlns:a16="http://schemas.microsoft.com/office/drawing/2014/main" id="{CBD97612-428D-3884-609E-04B38FAEDCF3}"/>
              </a:ext>
            </a:extLst>
          </p:cNvPr>
          <p:cNvGrpSpPr/>
          <p:nvPr/>
        </p:nvGrpSpPr>
        <p:grpSpPr>
          <a:xfrm>
            <a:off x="1566490" y="2911500"/>
            <a:ext cx="1451531" cy="1284550"/>
            <a:chOff x="1566490" y="2911500"/>
            <a:chExt cx="1451531" cy="1284550"/>
          </a:xfrm>
        </p:grpSpPr>
        <p:sp>
          <p:nvSpPr>
            <p:cNvPr id="73" name="Google Shape;993;p41">
              <a:extLst>
                <a:ext uri="{FF2B5EF4-FFF2-40B4-BE49-F238E27FC236}">
                  <a16:creationId xmlns:a16="http://schemas.microsoft.com/office/drawing/2014/main" id="{D67F2483-C1FA-59E5-ED99-C1C0176F2A88}"/>
                </a:ext>
              </a:extLst>
            </p:cNvPr>
            <p:cNvSpPr txBox="1"/>
            <p:nvPr/>
          </p:nvSpPr>
          <p:spPr>
            <a:xfrm>
              <a:off x="1566491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05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4" name="Google Shape;994;p41">
              <a:extLst>
                <a:ext uri="{FF2B5EF4-FFF2-40B4-BE49-F238E27FC236}">
                  <a16:creationId xmlns:a16="http://schemas.microsoft.com/office/drawing/2014/main" id="{121DEF79-5CF1-FAE1-07B6-C979A9C6D72C}"/>
                </a:ext>
              </a:extLst>
            </p:cNvPr>
            <p:cNvSpPr txBox="1"/>
            <p:nvPr/>
          </p:nvSpPr>
          <p:spPr>
            <a:xfrm>
              <a:off x="1566490" y="3380650"/>
              <a:ext cx="1451531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Implementation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5" name="Google Shape;995;p41">
            <a:extLst>
              <a:ext uri="{FF2B5EF4-FFF2-40B4-BE49-F238E27FC236}">
                <a16:creationId xmlns:a16="http://schemas.microsoft.com/office/drawing/2014/main" id="{C62D670E-9B6F-1C94-2C6B-BD24598A5A23}"/>
              </a:ext>
            </a:extLst>
          </p:cNvPr>
          <p:cNvGrpSpPr/>
          <p:nvPr/>
        </p:nvGrpSpPr>
        <p:grpSpPr>
          <a:xfrm>
            <a:off x="6791749" y="2911500"/>
            <a:ext cx="1389600" cy="1284425"/>
            <a:chOff x="6791749" y="2911500"/>
            <a:chExt cx="1389600" cy="1284425"/>
          </a:xfrm>
        </p:grpSpPr>
        <p:sp>
          <p:nvSpPr>
            <p:cNvPr id="76" name="Google Shape;996;p41">
              <a:extLst>
                <a:ext uri="{FF2B5EF4-FFF2-40B4-BE49-F238E27FC236}">
                  <a16:creationId xmlns:a16="http://schemas.microsoft.com/office/drawing/2014/main" id="{4AB4D5D7-58ED-DF4A-4598-848C7FFF90D3}"/>
                </a:ext>
              </a:extLst>
            </p:cNvPr>
            <p:cNvSpPr txBox="1"/>
            <p:nvPr/>
          </p:nvSpPr>
          <p:spPr>
            <a:xfrm>
              <a:off x="6791749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08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7" name="Google Shape;997;p41">
              <a:extLst>
                <a:ext uri="{FF2B5EF4-FFF2-40B4-BE49-F238E27FC236}">
                  <a16:creationId xmlns:a16="http://schemas.microsoft.com/office/drawing/2014/main" id="{59A0E2BB-21CE-B625-B775-35EAF131DDA7}"/>
                </a:ext>
              </a:extLst>
            </p:cNvPr>
            <p:cNvSpPr txBox="1"/>
            <p:nvPr/>
          </p:nvSpPr>
          <p:spPr>
            <a:xfrm>
              <a:off x="6791749" y="3380525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Demonstration</a:t>
              </a:r>
            </a:p>
          </p:txBody>
        </p:sp>
      </p:grpSp>
      <p:grpSp>
        <p:nvGrpSpPr>
          <p:cNvPr id="78" name="Google Shape;998;p41">
            <a:extLst>
              <a:ext uri="{FF2B5EF4-FFF2-40B4-BE49-F238E27FC236}">
                <a16:creationId xmlns:a16="http://schemas.microsoft.com/office/drawing/2014/main" id="{DF4367B9-4713-1F41-C48D-12C04D990097}"/>
              </a:ext>
            </a:extLst>
          </p:cNvPr>
          <p:cNvGrpSpPr/>
          <p:nvPr/>
        </p:nvGrpSpPr>
        <p:grpSpPr>
          <a:xfrm>
            <a:off x="1260218" y="1551717"/>
            <a:ext cx="349143" cy="376840"/>
            <a:chOff x="2363442" y="3261172"/>
            <a:chExt cx="349143" cy="376840"/>
          </a:xfrm>
        </p:grpSpPr>
        <p:sp>
          <p:nvSpPr>
            <p:cNvPr id="79" name="Google Shape;999;p41">
              <a:extLst>
                <a:ext uri="{FF2B5EF4-FFF2-40B4-BE49-F238E27FC236}">
                  <a16:creationId xmlns:a16="http://schemas.microsoft.com/office/drawing/2014/main" id="{5324AA1F-6D1D-98F2-91CE-F3F05CC0C804}"/>
                </a:ext>
              </a:extLst>
            </p:cNvPr>
            <p:cNvSpPr/>
            <p:nvPr/>
          </p:nvSpPr>
          <p:spPr>
            <a:xfrm>
              <a:off x="2363442" y="3261172"/>
              <a:ext cx="349143" cy="376840"/>
            </a:xfrm>
            <a:custGeom>
              <a:avLst/>
              <a:gdLst/>
              <a:ahLst/>
              <a:cxnLst/>
              <a:rect l="l" t="t" r="r" b="b"/>
              <a:pathLst>
                <a:path w="12732" h="13742" extrusionOk="0">
                  <a:moveTo>
                    <a:pt x="2416" y="2415"/>
                  </a:moveTo>
                  <a:lnTo>
                    <a:pt x="2416" y="4053"/>
                  </a:lnTo>
                  <a:lnTo>
                    <a:pt x="9662" y="4053"/>
                  </a:lnTo>
                  <a:lnTo>
                    <a:pt x="9662" y="7300"/>
                  </a:lnTo>
                  <a:lnTo>
                    <a:pt x="805" y="7300"/>
                  </a:lnTo>
                  <a:lnTo>
                    <a:pt x="805" y="2415"/>
                  </a:lnTo>
                  <a:close/>
                  <a:moveTo>
                    <a:pt x="7247" y="8105"/>
                  </a:moveTo>
                  <a:lnTo>
                    <a:pt x="7247" y="8911"/>
                  </a:lnTo>
                  <a:lnTo>
                    <a:pt x="3222" y="8911"/>
                  </a:lnTo>
                  <a:lnTo>
                    <a:pt x="3222" y="8105"/>
                  </a:lnTo>
                  <a:close/>
                  <a:moveTo>
                    <a:pt x="7247" y="9716"/>
                  </a:moveTo>
                  <a:lnTo>
                    <a:pt x="7247" y="10520"/>
                  </a:lnTo>
                  <a:lnTo>
                    <a:pt x="3222" y="10520"/>
                  </a:lnTo>
                  <a:lnTo>
                    <a:pt x="3222" y="9716"/>
                  </a:lnTo>
                  <a:close/>
                  <a:moveTo>
                    <a:pt x="9663" y="8105"/>
                  </a:moveTo>
                  <a:lnTo>
                    <a:pt x="9663" y="12131"/>
                  </a:lnTo>
                  <a:lnTo>
                    <a:pt x="805" y="12131"/>
                  </a:lnTo>
                  <a:lnTo>
                    <a:pt x="805" y="8105"/>
                  </a:lnTo>
                  <a:lnTo>
                    <a:pt x="2416" y="8105"/>
                  </a:lnTo>
                  <a:lnTo>
                    <a:pt x="2416" y="11325"/>
                  </a:lnTo>
                  <a:lnTo>
                    <a:pt x="8053" y="11325"/>
                  </a:lnTo>
                  <a:lnTo>
                    <a:pt x="8053" y="8105"/>
                  </a:lnTo>
                  <a:close/>
                  <a:moveTo>
                    <a:pt x="9977" y="1"/>
                  </a:moveTo>
                  <a:lnTo>
                    <a:pt x="2775" y="1610"/>
                  </a:lnTo>
                  <a:lnTo>
                    <a:pt x="0" y="1610"/>
                  </a:lnTo>
                  <a:lnTo>
                    <a:pt x="0" y="12936"/>
                  </a:lnTo>
                  <a:lnTo>
                    <a:pt x="805" y="12936"/>
                  </a:lnTo>
                  <a:lnTo>
                    <a:pt x="805" y="13742"/>
                  </a:lnTo>
                  <a:lnTo>
                    <a:pt x="1611" y="13742"/>
                  </a:lnTo>
                  <a:lnTo>
                    <a:pt x="1611" y="12936"/>
                  </a:lnTo>
                  <a:lnTo>
                    <a:pt x="8858" y="12936"/>
                  </a:lnTo>
                  <a:lnTo>
                    <a:pt x="8858" y="13742"/>
                  </a:lnTo>
                  <a:lnTo>
                    <a:pt x="9662" y="13742"/>
                  </a:lnTo>
                  <a:lnTo>
                    <a:pt x="9662" y="12936"/>
                  </a:lnTo>
                  <a:lnTo>
                    <a:pt x="10467" y="12936"/>
                  </a:lnTo>
                  <a:lnTo>
                    <a:pt x="10467" y="11140"/>
                  </a:lnTo>
                  <a:lnTo>
                    <a:pt x="12729" y="9649"/>
                  </a:lnTo>
                  <a:lnTo>
                    <a:pt x="12286" y="8977"/>
                  </a:lnTo>
                  <a:lnTo>
                    <a:pt x="10467" y="10176"/>
                  </a:lnTo>
                  <a:lnTo>
                    <a:pt x="10467" y="7111"/>
                  </a:lnTo>
                  <a:lnTo>
                    <a:pt x="12732" y="5595"/>
                  </a:lnTo>
                  <a:lnTo>
                    <a:pt x="12283" y="4926"/>
                  </a:lnTo>
                  <a:lnTo>
                    <a:pt x="10467" y="6143"/>
                  </a:lnTo>
                  <a:lnTo>
                    <a:pt x="10467" y="3248"/>
                  </a:lnTo>
                  <a:lnTo>
                    <a:pt x="3220" y="3248"/>
                  </a:lnTo>
                  <a:lnTo>
                    <a:pt x="3220" y="2335"/>
                  </a:lnTo>
                  <a:lnTo>
                    <a:pt x="10153" y="786"/>
                  </a:lnTo>
                  <a:lnTo>
                    <a:pt x="9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000;p41">
              <a:extLst>
                <a:ext uri="{FF2B5EF4-FFF2-40B4-BE49-F238E27FC236}">
                  <a16:creationId xmlns:a16="http://schemas.microsoft.com/office/drawing/2014/main" id="{2E1D0FE7-4626-B103-5053-1B7CEC45460A}"/>
                </a:ext>
              </a:extLst>
            </p:cNvPr>
            <p:cNvSpPr/>
            <p:nvPr/>
          </p:nvSpPr>
          <p:spPr>
            <a:xfrm>
              <a:off x="2407593" y="3394336"/>
              <a:ext cx="22130" cy="22130"/>
            </a:xfrm>
            <a:custGeom>
              <a:avLst/>
              <a:gdLst/>
              <a:ahLst/>
              <a:cxnLst/>
              <a:rect l="l" t="t" r="r" b="b"/>
              <a:pathLst>
                <a:path w="807" h="807" extrusionOk="0">
                  <a:moveTo>
                    <a:pt x="1" y="1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001;p41">
              <a:extLst>
                <a:ext uri="{FF2B5EF4-FFF2-40B4-BE49-F238E27FC236}">
                  <a16:creationId xmlns:a16="http://schemas.microsoft.com/office/drawing/2014/main" id="{051C7AC5-CC79-4A8B-C70D-CE2D462DEE0B}"/>
                </a:ext>
              </a:extLst>
            </p:cNvPr>
            <p:cNvSpPr/>
            <p:nvPr/>
          </p:nvSpPr>
          <p:spPr>
            <a:xfrm>
              <a:off x="2451743" y="3394336"/>
              <a:ext cx="22103" cy="22130"/>
            </a:xfrm>
            <a:custGeom>
              <a:avLst/>
              <a:gdLst/>
              <a:ahLst/>
              <a:cxnLst/>
              <a:rect l="l" t="t" r="r" b="b"/>
              <a:pathLst>
                <a:path w="806" h="807" extrusionOk="0">
                  <a:moveTo>
                    <a:pt x="0" y="1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1002;p41">
            <a:extLst>
              <a:ext uri="{FF2B5EF4-FFF2-40B4-BE49-F238E27FC236}">
                <a16:creationId xmlns:a16="http://schemas.microsoft.com/office/drawing/2014/main" id="{D68A4B58-0EB3-C652-1B4B-142232B58762}"/>
              </a:ext>
            </a:extLst>
          </p:cNvPr>
          <p:cNvGrpSpPr/>
          <p:nvPr/>
        </p:nvGrpSpPr>
        <p:grpSpPr>
          <a:xfrm>
            <a:off x="2964086" y="1862767"/>
            <a:ext cx="376867" cy="376867"/>
            <a:chOff x="3148521" y="3261145"/>
            <a:chExt cx="376867" cy="376867"/>
          </a:xfrm>
        </p:grpSpPr>
        <p:sp>
          <p:nvSpPr>
            <p:cNvPr id="83" name="Google Shape;1003;p41">
              <a:extLst>
                <a:ext uri="{FF2B5EF4-FFF2-40B4-BE49-F238E27FC236}">
                  <a16:creationId xmlns:a16="http://schemas.microsoft.com/office/drawing/2014/main" id="{4BAF3FFF-E450-7692-3F28-7D0A19E6D628}"/>
                </a:ext>
              </a:extLst>
            </p:cNvPr>
            <p:cNvSpPr/>
            <p:nvPr/>
          </p:nvSpPr>
          <p:spPr>
            <a:xfrm>
              <a:off x="3148521" y="3261145"/>
              <a:ext cx="376867" cy="376867"/>
            </a:xfrm>
            <a:custGeom>
              <a:avLst/>
              <a:gdLst/>
              <a:ahLst/>
              <a:cxnLst/>
              <a:rect l="l" t="t" r="r" b="b"/>
              <a:pathLst>
                <a:path w="13743" h="13743" extrusionOk="0">
                  <a:moveTo>
                    <a:pt x="5094" y="806"/>
                  </a:moveTo>
                  <a:lnTo>
                    <a:pt x="5899" y="1611"/>
                  </a:lnTo>
                  <a:lnTo>
                    <a:pt x="8636" y="1611"/>
                  </a:lnTo>
                  <a:lnTo>
                    <a:pt x="8233" y="2416"/>
                  </a:lnTo>
                  <a:lnTo>
                    <a:pt x="2416" y="2416"/>
                  </a:lnTo>
                  <a:lnTo>
                    <a:pt x="2416" y="8508"/>
                  </a:lnTo>
                  <a:cubicBezTo>
                    <a:pt x="2416" y="8730"/>
                    <a:pt x="2235" y="8912"/>
                    <a:pt x="2013" y="8912"/>
                  </a:cubicBezTo>
                  <a:cubicBezTo>
                    <a:pt x="1792" y="8912"/>
                    <a:pt x="1611" y="8730"/>
                    <a:pt x="1611" y="8508"/>
                  </a:cubicBezTo>
                  <a:lnTo>
                    <a:pt x="1611" y="806"/>
                  </a:lnTo>
                  <a:close/>
                  <a:moveTo>
                    <a:pt x="12132" y="1611"/>
                  </a:moveTo>
                  <a:lnTo>
                    <a:pt x="12132" y="8508"/>
                  </a:lnTo>
                  <a:cubicBezTo>
                    <a:pt x="12132" y="8730"/>
                    <a:pt x="11952" y="8912"/>
                    <a:pt x="11730" y="8912"/>
                  </a:cubicBezTo>
                  <a:lnTo>
                    <a:pt x="3153" y="8912"/>
                  </a:lnTo>
                  <a:cubicBezTo>
                    <a:pt x="3196" y="8785"/>
                    <a:pt x="3222" y="8650"/>
                    <a:pt x="3222" y="8508"/>
                  </a:cubicBezTo>
                  <a:lnTo>
                    <a:pt x="3222" y="3222"/>
                  </a:lnTo>
                  <a:lnTo>
                    <a:pt x="8730" y="3222"/>
                  </a:lnTo>
                  <a:lnTo>
                    <a:pt x="9536" y="1611"/>
                  </a:lnTo>
                  <a:close/>
                  <a:moveTo>
                    <a:pt x="7274" y="11326"/>
                  </a:moveTo>
                  <a:lnTo>
                    <a:pt x="7274" y="12132"/>
                  </a:lnTo>
                  <a:lnTo>
                    <a:pt x="8079" y="12132"/>
                  </a:lnTo>
                  <a:lnTo>
                    <a:pt x="8079" y="12937"/>
                  </a:lnTo>
                  <a:lnTo>
                    <a:pt x="5663" y="12937"/>
                  </a:lnTo>
                  <a:lnTo>
                    <a:pt x="5663" y="12132"/>
                  </a:lnTo>
                  <a:lnTo>
                    <a:pt x="6469" y="12132"/>
                  </a:lnTo>
                  <a:lnTo>
                    <a:pt x="6469" y="11326"/>
                  </a:lnTo>
                  <a:close/>
                  <a:moveTo>
                    <a:pt x="805" y="0"/>
                  </a:moveTo>
                  <a:lnTo>
                    <a:pt x="805" y="8508"/>
                  </a:lnTo>
                  <a:cubicBezTo>
                    <a:pt x="805" y="9174"/>
                    <a:pt x="1348" y="9717"/>
                    <a:pt x="2013" y="9717"/>
                  </a:cubicBezTo>
                  <a:lnTo>
                    <a:pt x="6469" y="9717"/>
                  </a:lnTo>
                  <a:lnTo>
                    <a:pt x="6469" y="10521"/>
                  </a:lnTo>
                  <a:lnTo>
                    <a:pt x="5663" y="10521"/>
                  </a:lnTo>
                  <a:lnTo>
                    <a:pt x="5663" y="11326"/>
                  </a:lnTo>
                  <a:lnTo>
                    <a:pt x="4858" y="11326"/>
                  </a:lnTo>
                  <a:lnTo>
                    <a:pt x="4858" y="12132"/>
                  </a:lnTo>
                  <a:lnTo>
                    <a:pt x="0" y="12132"/>
                  </a:lnTo>
                  <a:lnTo>
                    <a:pt x="0" y="12937"/>
                  </a:lnTo>
                  <a:lnTo>
                    <a:pt x="4858" y="12937"/>
                  </a:lnTo>
                  <a:lnTo>
                    <a:pt x="4858" y="13743"/>
                  </a:lnTo>
                  <a:lnTo>
                    <a:pt x="8885" y="13743"/>
                  </a:lnTo>
                  <a:lnTo>
                    <a:pt x="8885" y="12937"/>
                  </a:lnTo>
                  <a:lnTo>
                    <a:pt x="13742" y="12937"/>
                  </a:lnTo>
                  <a:lnTo>
                    <a:pt x="13742" y="12132"/>
                  </a:lnTo>
                  <a:lnTo>
                    <a:pt x="8885" y="12132"/>
                  </a:lnTo>
                  <a:lnTo>
                    <a:pt x="8885" y="11326"/>
                  </a:lnTo>
                  <a:lnTo>
                    <a:pt x="8079" y="11326"/>
                  </a:lnTo>
                  <a:lnTo>
                    <a:pt x="8079" y="10521"/>
                  </a:lnTo>
                  <a:lnTo>
                    <a:pt x="7274" y="10521"/>
                  </a:lnTo>
                  <a:lnTo>
                    <a:pt x="7274" y="9717"/>
                  </a:lnTo>
                  <a:lnTo>
                    <a:pt x="11730" y="9717"/>
                  </a:lnTo>
                  <a:cubicBezTo>
                    <a:pt x="12396" y="9717"/>
                    <a:pt x="12937" y="9174"/>
                    <a:pt x="12937" y="8508"/>
                  </a:cubicBezTo>
                  <a:lnTo>
                    <a:pt x="12937" y="806"/>
                  </a:lnTo>
                  <a:lnTo>
                    <a:pt x="6232" y="806"/>
                  </a:lnTo>
                  <a:lnTo>
                    <a:pt x="54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004;p41">
              <a:extLst>
                <a:ext uri="{FF2B5EF4-FFF2-40B4-BE49-F238E27FC236}">
                  <a16:creationId xmlns:a16="http://schemas.microsoft.com/office/drawing/2014/main" id="{B6779D65-2AA0-BDB6-A195-B949606EE499}"/>
                </a:ext>
              </a:extLst>
            </p:cNvPr>
            <p:cNvSpPr/>
            <p:nvPr/>
          </p:nvSpPr>
          <p:spPr>
            <a:xfrm>
              <a:off x="3414190" y="3417179"/>
              <a:ext cx="44945" cy="22103"/>
            </a:xfrm>
            <a:custGeom>
              <a:avLst/>
              <a:gdLst/>
              <a:ahLst/>
              <a:cxnLst/>
              <a:rect l="l" t="t" r="r" b="b"/>
              <a:pathLst>
                <a:path w="1639" h="806" extrusionOk="0">
                  <a:moveTo>
                    <a:pt x="1" y="0"/>
                  </a:moveTo>
                  <a:lnTo>
                    <a:pt x="1" y="805"/>
                  </a:lnTo>
                  <a:lnTo>
                    <a:pt x="1638" y="805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005;p41">
              <a:extLst>
                <a:ext uri="{FF2B5EF4-FFF2-40B4-BE49-F238E27FC236}">
                  <a16:creationId xmlns:a16="http://schemas.microsoft.com/office/drawing/2014/main" id="{CBC0E08A-4608-5D4E-C45F-F99DB157810F}"/>
                </a:ext>
              </a:extLst>
            </p:cNvPr>
            <p:cNvSpPr/>
            <p:nvPr/>
          </p:nvSpPr>
          <p:spPr>
            <a:xfrm>
              <a:off x="3414190" y="3461329"/>
              <a:ext cx="44945" cy="22130"/>
            </a:xfrm>
            <a:custGeom>
              <a:avLst/>
              <a:gdLst/>
              <a:ahLst/>
              <a:cxnLst/>
              <a:rect l="l" t="t" r="r" b="b"/>
              <a:pathLst>
                <a:path w="1639" h="807" extrusionOk="0">
                  <a:moveTo>
                    <a:pt x="1" y="1"/>
                  </a:moveTo>
                  <a:lnTo>
                    <a:pt x="1" y="806"/>
                  </a:lnTo>
                  <a:lnTo>
                    <a:pt x="1638" y="806"/>
                  </a:lnTo>
                  <a:lnTo>
                    <a:pt x="16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1006;p41">
            <a:extLst>
              <a:ext uri="{FF2B5EF4-FFF2-40B4-BE49-F238E27FC236}">
                <a16:creationId xmlns:a16="http://schemas.microsoft.com/office/drawing/2014/main" id="{6BD36254-23D6-D547-1C2C-C329785A1A51}"/>
              </a:ext>
            </a:extLst>
          </p:cNvPr>
          <p:cNvGrpSpPr/>
          <p:nvPr/>
        </p:nvGrpSpPr>
        <p:grpSpPr>
          <a:xfrm>
            <a:off x="4681365" y="1862767"/>
            <a:ext cx="376840" cy="376867"/>
            <a:chOff x="3975474" y="3261145"/>
            <a:chExt cx="376840" cy="376867"/>
          </a:xfrm>
        </p:grpSpPr>
        <p:sp>
          <p:nvSpPr>
            <p:cNvPr id="87" name="Google Shape;1007;p41">
              <a:extLst>
                <a:ext uri="{FF2B5EF4-FFF2-40B4-BE49-F238E27FC236}">
                  <a16:creationId xmlns:a16="http://schemas.microsoft.com/office/drawing/2014/main" id="{ED35C7E6-89D0-64AE-96F5-0C8BEC914B9D}"/>
                </a:ext>
              </a:extLst>
            </p:cNvPr>
            <p:cNvSpPr/>
            <p:nvPr/>
          </p:nvSpPr>
          <p:spPr>
            <a:xfrm>
              <a:off x="3975474" y="3261145"/>
              <a:ext cx="376840" cy="376867"/>
            </a:xfrm>
            <a:custGeom>
              <a:avLst/>
              <a:gdLst/>
              <a:ahLst/>
              <a:cxnLst/>
              <a:rect l="l" t="t" r="r" b="b"/>
              <a:pathLst>
                <a:path w="13742" h="13743" extrusionOk="0">
                  <a:moveTo>
                    <a:pt x="12936" y="806"/>
                  </a:moveTo>
                  <a:lnTo>
                    <a:pt x="12936" y="8079"/>
                  </a:lnTo>
                  <a:lnTo>
                    <a:pt x="805" y="8079"/>
                  </a:lnTo>
                  <a:lnTo>
                    <a:pt x="805" y="806"/>
                  </a:lnTo>
                  <a:close/>
                  <a:moveTo>
                    <a:pt x="12936" y="8885"/>
                  </a:moveTo>
                  <a:lnTo>
                    <a:pt x="12936" y="9689"/>
                  </a:lnTo>
                  <a:lnTo>
                    <a:pt x="805" y="9689"/>
                  </a:lnTo>
                  <a:lnTo>
                    <a:pt x="805" y="8885"/>
                  </a:lnTo>
                  <a:close/>
                  <a:moveTo>
                    <a:pt x="8079" y="10494"/>
                  </a:moveTo>
                  <a:lnTo>
                    <a:pt x="8079" y="11730"/>
                  </a:lnTo>
                  <a:cubicBezTo>
                    <a:pt x="8079" y="12182"/>
                    <a:pt x="8229" y="12600"/>
                    <a:pt x="8482" y="12937"/>
                  </a:cubicBezTo>
                  <a:lnTo>
                    <a:pt x="5259" y="12937"/>
                  </a:lnTo>
                  <a:cubicBezTo>
                    <a:pt x="5514" y="12600"/>
                    <a:pt x="5664" y="12182"/>
                    <a:pt x="5664" y="11730"/>
                  </a:cubicBezTo>
                  <a:lnTo>
                    <a:pt x="5664" y="10494"/>
                  </a:lnTo>
                  <a:close/>
                  <a:moveTo>
                    <a:pt x="1" y="0"/>
                  </a:moveTo>
                  <a:lnTo>
                    <a:pt x="1" y="10494"/>
                  </a:lnTo>
                  <a:lnTo>
                    <a:pt x="4859" y="10494"/>
                  </a:lnTo>
                  <a:lnTo>
                    <a:pt x="4859" y="11730"/>
                  </a:lnTo>
                  <a:cubicBezTo>
                    <a:pt x="4859" y="12395"/>
                    <a:pt x="4316" y="12937"/>
                    <a:pt x="3651" y="12937"/>
                  </a:cubicBezTo>
                  <a:lnTo>
                    <a:pt x="3651" y="13743"/>
                  </a:lnTo>
                  <a:lnTo>
                    <a:pt x="10092" y="13743"/>
                  </a:lnTo>
                  <a:lnTo>
                    <a:pt x="10092" y="12937"/>
                  </a:lnTo>
                  <a:cubicBezTo>
                    <a:pt x="9427" y="12937"/>
                    <a:pt x="8884" y="12395"/>
                    <a:pt x="8884" y="11730"/>
                  </a:cubicBezTo>
                  <a:lnTo>
                    <a:pt x="8884" y="10494"/>
                  </a:lnTo>
                  <a:lnTo>
                    <a:pt x="13742" y="10494"/>
                  </a:lnTo>
                  <a:lnTo>
                    <a:pt x="137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008;p41">
              <a:extLst>
                <a:ext uri="{FF2B5EF4-FFF2-40B4-BE49-F238E27FC236}">
                  <a16:creationId xmlns:a16="http://schemas.microsoft.com/office/drawing/2014/main" id="{8992AFCC-024A-CC24-4A40-E2E8D932923F}"/>
                </a:ext>
              </a:extLst>
            </p:cNvPr>
            <p:cNvSpPr/>
            <p:nvPr/>
          </p:nvSpPr>
          <p:spPr>
            <a:xfrm>
              <a:off x="4086617" y="3306036"/>
              <a:ext cx="154581" cy="154608"/>
            </a:xfrm>
            <a:custGeom>
              <a:avLst/>
              <a:gdLst/>
              <a:ahLst/>
              <a:cxnLst/>
              <a:rect l="l" t="t" r="r" b="b"/>
              <a:pathLst>
                <a:path w="5637" h="5638" extrusionOk="0">
                  <a:moveTo>
                    <a:pt x="2818" y="2417"/>
                  </a:moveTo>
                  <a:cubicBezTo>
                    <a:pt x="3040" y="2417"/>
                    <a:pt x="3220" y="2597"/>
                    <a:pt x="3220" y="2819"/>
                  </a:cubicBezTo>
                  <a:cubicBezTo>
                    <a:pt x="3220" y="3041"/>
                    <a:pt x="3040" y="3221"/>
                    <a:pt x="2818" y="3221"/>
                  </a:cubicBezTo>
                  <a:cubicBezTo>
                    <a:pt x="2596" y="3221"/>
                    <a:pt x="2416" y="3041"/>
                    <a:pt x="2416" y="2819"/>
                  </a:cubicBezTo>
                  <a:cubicBezTo>
                    <a:pt x="2416" y="2597"/>
                    <a:pt x="2596" y="2417"/>
                    <a:pt x="2818" y="2417"/>
                  </a:cubicBezTo>
                  <a:close/>
                  <a:moveTo>
                    <a:pt x="2818" y="1"/>
                  </a:moveTo>
                  <a:cubicBezTo>
                    <a:pt x="1265" y="1"/>
                    <a:pt x="0" y="1266"/>
                    <a:pt x="0" y="2819"/>
                  </a:cubicBezTo>
                  <a:cubicBezTo>
                    <a:pt x="0" y="4372"/>
                    <a:pt x="1264" y="5637"/>
                    <a:pt x="2818" y="5637"/>
                  </a:cubicBezTo>
                  <a:cubicBezTo>
                    <a:pt x="3337" y="5637"/>
                    <a:pt x="3844" y="5494"/>
                    <a:pt x="4286" y="5224"/>
                  </a:cubicBezTo>
                  <a:lnTo>
                    <a:pt x="3866" y="4538"/>
                  </a:lnTo>
                  <a:cubicBezTo>
                    <a:pt x="3551" y="4731"/>
                    <a:pt x="3188" y="4832"/>
                    <a:pt x="2818" y="4832"/>
                  </a:cubicBezTo>
                  <a:cubicBezTo>
                    <a:pt x="1708" y="4832"/>
                    <a:pt x="806" y="3929"/>
                    <a:pt x="806" y="2819"/>
                  </a:cubicBezTo>
                  <a:cubicBezTo>
                    <a:pt x="806" y="1709"/>
                    <a:pt x="1708" y="806"/>
                    <a:pt x="2818" y="806"/>
                  </a:cubicBezTo>
                  <a:cubicBezTo>
                    <a:pt x="3929" y="806"/>
                    <a:pt x="4831" y="1709"/>
                    <a:pt x="4831" y="2819"/>
                  </a:cubicBezTo>
                  <a:cubicBezTo>
                    <a:pt x="4831" y="3041"/>
                    <a:pt x="4651" y="3221"/>
                    <a:pt x="4429" y="3221"/>
                  </a:cubicBezTo>
                  <a:cubicBezTo>
                    <a:pt x="4207" y="3221"/>
                    <a:pt x="4026" y="3041"/>
                    <a:pt x="4026" y="2819"/>
                  </a:cubicBezTo>
                  <a:cubicBezTo>
                    <a:pt x="4026" y="2153"/>
                    <a:pt x="3485" y="1612"/>
                    <a:pt x="2818" y="1612"/>
                  </a:cubicBezTo>
                  <a:cubicBezTo>
                    <a:pt x="2152" y="1612"/>
                    <a:pt x="1611" y="2153"/>
                    <a:pt x="1611" y="2819"/>
                  </a:cubicBezTo>
                  <a:cubicBezTo>
                    <a:pt x="1611" y="3485"/>
                    <a:pt x="2152" y="4026"/>
                    <a:pt x="2818" y="4026"/>
                  </a:cubicBezTo>
                  <a:cubicBezTo>
                    <a:pt x="3128" y="4026"/>
                    <a:pt x="3410" y="3910"/>
                    <a:pt x="3624" y="3718"/>
                  </a:cubicBezTo>
                  <a:cubicBezTo>
                    <a:pt x="3837" y="3910"/>
                    <a:pt x="4120" y="4026"/>
                    <a:pt x="4429" y="4026"/>
                  </a:cubicBezTo>
                  <a:cubicBezTo>
                    <a:pt x="5095" y="4026"/>
                    <a:pt x="5637" y="3485"/>
                    <a:pt x="5637" y="2819"/>
                  </a:cubicBezTo>
                  <a:cubicBezTo>
                    <a:pt x="5637" y="1266"/>
                    <a:pt x="4373" y="1"/>
                    <a:pt x="2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1009;p41">
            <a:extLst>
              <a:ext uri="{FF2B5EF4-FFF2-40B4-BE49-F238E27FC236}">
                <a16:creationId xmlns:a16="http://schemas.microsoft.com/office/drawing/2014/main" id="{27091A07-94FB-8090-0C3B-3210AA9E2547}"/>
              </a:ext>
            </a:extLst>
          </p:cNvPr>
          <p:cNvSpPr/>
          <p:nvPr/>
        </p:nvSpPr>
        <p:spPr>
          <a:xfrm>
            <a:off x="6398412" y="1870555"/>
            <a:ext cx="376867" cy="361291"/>
          </a:xfrm>
          <a:custGeom>
            <a:avLst/>
            <a:gdLst/>
            <a:ahLst/>
            <a:cxnLst/>
            <a:rect l="l" t="t" r="r" b="b"/>
            <a:pathLst>
              <a:path w="13743" h="13175" extrusionOk="0">
                <a:moveTo>
                  <a:pt x="6063" y="805"/>
                </a:moveTo>
                <a:cubicBezTo>
                  <a:pt x="7071" y="805"/>
                  <a:pt x="7980" y="1334"/>
                  <a:pt x="8494" y="2220"/>
                </a:cubicBezTo>
                <a:lnTo>
                  <a:pt x="8613" y="2425"/>
                </a:lnTo>
                <a:lnTo>
                  <a:pt x="8851" y="2421"/>
                </a:lnTo>
                <a:cubicBezTo>
                  <a:pt x="8872" y="2419"/>
                  <a:pt x="8890" y="2418"/>
                  <a:pt x="8904" y="2416"/>
                </a:cubicBezTo>
                <a:cubicBezTo>
                  <a:pt x="9659" y="2426"/>
                  <a:pt x="10313" y="2965"/>
                  <a:pt x="10463" y="3704"/>
                </a:cubicBezTo>
                <a:lnTo>
                  <a:pt x="10528" y="4026"/>
                </a:lnTo>
                <a:lnTo>
                  <a:pt x="10898" y="4026"/>
                </a:lnTo>
                <a:cubicBezTo>
                  <a:pt x="12022" y="4026"/>
                  <a:pt x="12937" y="4930"/>
                  <a:pt x="12937" y="6040"/>
                </a:cubicBezTo>
                <a:cubicBezTo>
                  <a:pt x="12937" y="7080"/>
                  <a:pt x="12133" y="7939"/>
                  <a:pt x="11106" y="8042"/>
                </a:cubicBezTo>
                <a:lnTo>
                  <a:pt x="9287" y="5313"/>
                </a:lnTo>
                <a:lnTo>
                  <a:pt x="7461" y="8053"/>
                </a:lnTo>
                <a:lnTo>
                  <a:pt x="5663" y="8053"/>
                </a:lnTo>
                <a:lnTo>
                  <a:pt x="5663" y="5637"/>
                </a:lnTo>
                <a:lnTo>
                  <a:pt x="3248" y="5637"/>
                </a:lnTo>
                <a:lnTo>
                  <a:pt x="3248" y="8053"/>
                </a:lnTo>
                <a:lnTo>
                  <a:pt x="2846" y="8053"/>
                </a:lnTo>
                <a:cubicBezTo>
                  <a:pt x="1720" y="8053"/>
                  <a:pt x="805" y="7149"/>
                  <a:pt x="805" y="6040"/>
                </a:cubicBezTo>
                <a:cubicBezTo>
                  <a:pt x="805" y="4930"/>
                  <a:pt x="1720" y="4026"/>
                  <a:pt x="2846" y="4026"/>
                </a:cubicBezTo>
                <a:lnTo>
                  <a:pt x="3248" y="4026"/>
                </a:lnTo>
                <a:lnTo>
                  <a:pt x="3248" y="3656"/>
                </a:lnTo>
                <a:cubicBezTo>
                  <a:pt x="3248" y="2135"/>
                  <a:pt x="4440" y="865"/>
                  <a:pt x="5958" y="807"/>
                </a:cubicBezTo>
                <a:cubicBezTo>
                  <a:pt x="5993" y="806"/>
                  <a:pt x="6028" y="805"/>
                  <a:pt x="6063" y="805"/>
                </a:cubicBezTo>
                <a:close/>
                <a:moveTo>
                  <a:pt x="4859" y="6442"/>
                </a:moveTo>
                <a:lnTo>
                  <a:pt x="4859" y="10468"/>
                </a:lnTo>
                <a:lnTo>
                  <a:pt x="5309" y="10468"/>
                </a:lnTo>
                <a:lnTo>
                  <a:pt x="4456" y="11734"/>
                </a:lnTo>
                <a:lnTo>
                  <a:pt x="3603" y="10468"/>
                </a:lnTo>
                <a:lnTo>
                  <a:pt x="4054" y="10468"/>
                </a:lnTo>
                <a:lnTo>
                  <a:pt x="4054" y="6442"/>
                </a:lnTo>
                <a:close/>
                <a:moveTo>
                  <a:pt x="9287" y="6765"/>
                </a:moveTo>
                <a:lnTo>
                  <a:pt x="10146" y="8053"/>
                </a:lnTo>
                <a:lnTo>
                  <a:pt x="9690" y="8053"/>
                </a:lnTo>
                <a:lnTo>
                  <a:pt x="9690" y="12078"/>
                </a:lnTo>
                <a:lnTo>
                  <a:pt x="8885" y="12078"/>
                </a:lnTo>
                <a:lnTo>
                  <a:pt x="8885" y="8053"/>
                </a:lnTo>
                <a:lnTo>
                  <a:pt x="8429" y="8053"/>
                </a:lnTo>
                <a:lnTo>
                  <a:pt x="9287" y="6765"/>
                </a:lnTo>
                <a:close/>
                <a:moveTo>
                  <a:pt x="6067" y="0"/>
                </a:moveTo>
                <a:cubicBezTo>
                  <a:pt x="4196" y="0"/>
                  <a:pt x="2651" y="1425"/>
                  <a:pt x="2463" y="3247"/>
                </a:cubicBezTo>
                <a:cubicBezTo>
                  <a:pt x="1074" y="3433"/>
                  <a:pt x="0" y="4615"/>
                  <a:pt x="0" y="6040"/>
                </a:cubicBezTo>
                <a:cubicBezTo>
                  <a:pt x="0" y="7593"/>
                  <a:pt x="1276" y="8857"/>
                  <a:pt x="2845" y="8857"/>
                </a:cubicBezTo>
                <a:lnTo>
                  <a:pt x="3248" y="8857"/>
                </a:lnTo>
                <a:lnTo>
                  <a:pt x="3248" y="9662"/>
                </a:lnTo>
                <a:lnTo>
                  <a:pt x="2089" y="9662"/>
                </a:lnTo>
                <a:lnTo>
                  <a:pt x="4456" y="13175"/>
                </a:lnTo>
                <a:lnTo>
                  <a:pt x="6823" y="9662"/>
                </a:lnTo>
                <a:lnTo>
                  <a:pt x="5663" y="9662"/>
                </a:lnTo>
                <a:lnTo>
                  <a:pt x="5663" y="8857"/>
                </a:lnTo>
                <a:lnTo>
                  <a:pt x="8079" y="8857"/>
                </a:lnTo>
                <a:lnTo>
                  <a:pt x="8079" y="12884"/>
                </a:lnTo>
                <a:lnTo>
                  <a:pt x="10494" y="12884"/>
                </a:lnTo>
                <a:lnTo>
                  <a:pt x="10494" y="8857"/>
                </a:lnTo>
                <a:lnTo>
                  <a:pt x="11650" y="8857"/>
                </a:lnTo>
                <a:lnTo>
                  <a:pt x="11592" y="8772"/>
                </a:lnTo>
                <a:cubicBezTo>
                  <a:pt x="12826" y="8465"/>
                  <a:pt x="13742" y="7356"/>
                  <a:pt x="13742" y="6040"/>
                </a:cubicBezTo>
                <a:cubicBezTo>
                  <a:pt x="13742" y="4575"/>
                  <a:pt x="12610" y="3368"/>
                  <a:pt x="11166" y="3233"/>
                </a:cubicBezTo>
                <a:cubicBezTo>
                  <a:pt x="10854" y="2333"/>
                  <a:pt x="10026" y="1691"/>
                  <a:pt x="9067" y="1618"/>
                </a:cubicBezTo>
                <a:cubicBezTo>
                  <a:pt x="8765" y="1164"/>
                  <a:pt x="8365" y="782"/>
                  <a:pt x="7898" y="505"/>
                </a:cubicBezTo>
                <a:cubicBezTo>
                  <a:pt x="7346" y="175"/>
                  <a:pt x="6712" y="0"/>
                  <a:pt x="606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B06F01-3BBA-36F0-17DD-521A9996E973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2057098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526;p47">
            <a:extLst>
              <a:ext uri="{FF2B5EF4-FFF2-40B4-BE49-F238E27FC236}">
                <a16:creationId xmlns:a16="http://schemas.microsoft.com/office/drawing/2014/main" id="{8E066FDC-803B-5266-2342-8FC21CDF8BEA}"/>
              </a:ext>
            </a:extLst>
          </p:cNvPr>
          <p:cNvSpPr txBox="1"/>
          <p:nvPr/>
        </p:nvSpPr>
        <p:spPr>
          <a:xfrm>
            <a:off x="26253" y="4262981"/>
            <a:ext cx="1461444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MySQL DB</a:t>
            </a:r>
            <a:endParaRPr dirty="0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55" name="Google Shape;1526;p47">
            <a:extLst>
              <a:ext uri="{FF2B5EF4-FFF2-40B4-BE49-F238E27FC236}">
                <a16:creationId xmlns:a16="http://schemas.microsoft.com/office/drawing/2014/main" id="{391CBFD4-B867-B7C8-E05D-24A6C98D252C}"/>
              </a:ext>
            </a:extLst>
          </p:cNvPr>
          <p:cNvSpPr txBox="1"/>
          <p:nvPr/>
        </p:nvSpPr>
        <p:spPr>
          <a:xfrm>
            <a:off x="227420" y="3281054"/>
            <a:ext cx="1461444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Xampp</a:t>
            </a:r>
            <a:endParaRPr dirty="0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" name="Google Shape;1526;p47">
            <a:extLst>
              <a:ext uri="{FF2B5EF4-FFF2-40B4-BE49-F238E27FC236}">
                <a16:creationId xmlns:a16="http://schemas.microsoft.com/office/drawing/2014/main" id="{15E6DEAA-2712-4106-8AD7-D7B508C9D193}"/>
              </a:ext>
            </a:extLst>
          </p:cNvPr>
          <p:cNvSpPr txBox="1"/>
          <p:nvPr/>
        </p:nvSpPr>
        <p:spPr>
          <a:xfrm>
            <a:off x="199976" y="1706453"/>
            <a:ext cx="1461444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XML</a:t>
            </a:r>
            <a:endParaRPr dirty="0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45" name="Google Shape;1445;p47"/>
          <p:cNvSpPr/>
          <p:nvPr/>
        </p:nvSpPr>
        <p:spPr>
          <a:xfrm>
            <a:off x="2644654" y="3346622"/>
            <a:ext cx="3376800" cy="672600"/>
          </a:xfrm>
          <a:prstGeom prst="trapezoid">
            <a:avLst>
              <a:gd name="adj" fmla="val 51832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6" name="Google Shape;1446;p47"/>
          <p:cNvSpPr/>
          <p:nvPr/>
        </p:nvSpPr>
        <p:spPr>
          <a:xfrm>
            <a:off x="3034054" y="2601493"/>
            <a:ext cx="2598000" cy="672600"/>
          </a:xfrm>
          <a:prstGeom prst="trapezoid">
            <a:avLst>
              <a:gd name="adj" fmla="val 53246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7" name="Google Shape;1447;p47"/>
          <p:cNvSpPr/>
          <p:nvPr/>
        </p:nvSpPr>
        <p:spPr>
          <a:xfrm>
            <a:off x="3438352" y="1841661"/>
            <a:ext cx="1807500" cy="672600"/>
          </a:xfrm>
          <a:prstGeom prst="trapezoid">
            <a:avLst>
              <a:gd name="adj" fmla="val 58119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8" name="Google Shape;1448;p47"/>
          <p:cNvSpPr/>
          <p:nvPr/>
        </p:nvSpPr>
        <p:spPr>
          <a:xfrm>
            <a:off x="3888225" y="956818"/>
            <a:ext cx="911700" cy="8073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9" name="Google Shape;1449;p47"/>
          <p:cNvGrpSpPr/>
          <p:nvPr/>
        </p:nvGrpSpPr>
        <p:grpSpPr>
          <a:xfrm>
            <a:off x="6445141" y="1173984"/>
            <a:ext cx="517270" cy="585083"/>
            <a:chOff x="4455375" y="1262489"/>
            <a:chExt cx="707102" cy="705137"/>
          </a:xfrm>
        </p:grpSpPr>
        <p:grpSp>
          <p:nvGrpSpPr>
            <p:cNvPr id="1450" name="Google Shape;1450;p47"/>
            <p:cNvGrpSpPr/>
            <p:nvPr/>
          </p:nvGrpSpPr>
          <p:grpSpPr>
            <a:xfrm>
              <a:off x="4455445" y="1262489"/>
              <a:ext cx="707032" cy="705137"/>
              <a:chOff x="3143340" y="1371133"/>
              <a:chExt cx="942960" cy="940433"/>
            </a:xfrm>
          </p:grpSpPr>
          <p:grpSp>
            <p:nvGrpSpPr>
              <p:cNvPr id="1451" name="Google Shape;1451;p47"/>
              <p:cNvGrpSpPr/>
              <p:nvPr/>
            </p:nvGrpSpPr>
            <p:grpSpPr>
              <a:xfrm>
                <a:off x="3143340" y="1371133"/>
                <a:ext cx="940433" cy="940433"/>
                <a:chOff x="1388550" y="311574"/>
                <a:chExt cx="1099794" cy="1099794"/>
              </a:xfrm>
            </p:grpSpPr>
            <p:sp>
              <p:nvSpPr>
                <p:cNvPr id="1452" name="Google Shape;1452;p47"/>
                <p:cNvSpPr/>
                <p:nvPr/>
              </p:nvSpPr>
              <p:spPr>
                <a:xfrm>
                  <a:off x="1388550" y="311574"/>
                  <a:ext cx="1099794" cy="1099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4" h="5254" extrusionOk="0">
                      <a:moveTo>
                        <a:pt x="4776" y="13"/>
                      </a:moveTo>
                      <a:cubicBezTo>
                        <a:pt x="5032" y="13"/>
                        <a:pt x="5241" y="222"/>
                        <a:pt x="5241" y="478"/>
                      </a:cubicBezTo>
                      <a:lnTo>
                        <a:pt x="5241" y="4776"/>
                      </a:lnTo>
                      <a:cubicBezTo>
                        <a:pt x="5241" y="5033"/>
                        <a:pt x="5032" y="5240"/>
                        <a:pt x="4776" y="5240"/>
                      </a:cubicBezTo>
                      <a:lnTo>
                        <a:pt x="478" y="5240"/>
                      </a:lnTo>
                      <a:cubicBezTo>
                        <a:pt x="221" y="5240"/>
                        <a:pt x="14" y="5033"/>
                        <a:pt x="14" y="4776"/>
                      </a:cubicBezTo>
                      <a:lnTo>
                        <a:pt x="14" y="478"/>
                      </a:lnTo>
                      <a:cubicBezTo>
                        <a:pt x="14" y="222"/>
                        <a:pt x="221" y="13"/>
                        <a:pt x="478" y="13"/>
                      </a:cubicBezTo>
                      <a:close/>
                      <a:moveTo>
                        <a:pt x="478" y="1"/>
                      </a:moveTo>
                      <a:cubicBezTo>
                        <a:pt x="214" y="1"/>
                        <a:pt x="0" y="215"/>
                        <a:pt x="0" y="478"/>
                      </a:cubicBezTo>
                      <a:lnTo>
                        <a:pt x="0" y="4776"/>
                      </a:lnTo>
                      <a:cubicBezTo>
                        <a:pt x="0" y="5040"/>
                        <a:pt x="214" y="5254"/>
                        <a:pt x="478" y="5254"/>
                      </a:cubicBezTo>
                      <a:lnTo>
                        <a:pt x="4776" y="5254"/>
                      </a:lnTo>
                      <a:cubicBezTo>
                        <a:pt x="5039" y="5254"/>
                        <a:pt x="5253" y="5040"/>
                        <a:pt x="5253" y="4776"/>
                      </a:cubicBezTo>
                      <a:lnTo>
                        <a:pt x="5253" y="478"/>
                      </a:lnTo>
                      <a:cubicBezTo>
                        <a:pt x="5253" y="215"/>
                        <a:pt x="5039" y="1"/>
                        <a:pt x="4776" y="1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3" name="Google Shape;1453;p47"/>
                <p:cNvSpPr/>
                <p:nvPr/>
              </p:nvSpPr>
              <p:spPr>
                <a:xfrm>
                  <a:off x="1540103" y="463337"/>
                  <a:ext cx="796482" cy="796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" h="3805" extrusionOk="0">
                      <a:moveTo>
                        <a:pt x="3458" y="14"/>
                      </a:moveTo>
                      <a:cubicBezTo>
                        <a:pt x="3642" y="14"/>
                        <a:pt x="3791" y="163"/>
                        <a:pt x="3791" y="347"/>
                      </a:cubicBezTo>
                      <a:lnTo>
                        <a:pt x="3791" y="3458"/>
                      </a:lnTo>
                      <a:cubicBezTo>
                        <a:pt x="3791" y="3642"/>
                        <a:pt x="3642" y="3791"/>
                        <a:pt x="3458" y="3791"/>
                      </a:cubicBezTo>
                      <a:lnTo>
                        <a:pt x="347" y="3791"/>
                      </a:lnTo>
                      <a:cubicBezTo>
                        <a:pt x="163" y="3791"/>
                        <a:pt x="14" y="3642"/>
                        <a:pt x="14" y="3458"/>
                      </a:cubicBezTo>
                      <a:lnTo>
                        <a:pt x="14" y="347"/>
                      </a:lnTo>
                      <a:cubicBezTo>
                        <a:pt x="14" y="163"/>
                        <a:pt x="163" y="14"/>
                        <a:pt x="347" y="14"/>
                      </a:cubicBezTo>
                      <a:close/>
                      <a:moveTo>
                        <a:pt x="347" y="0"/>
                      </a:moveTo>
                      <a:cubicBezTo>
                        <a:pt x="156" y="0"/>
                        <a:pt x="1" y="155"/>
                        <a:pt x="1" y="347"/>
                      </a:cubicBezTo>
                      <a:lnTo>
                        <a:pt x="1" y="3458"/>
                      </a:lnTo>
                      <a:cubicBezTo>
                        <a:pt x="1" y="3649"/>
                        <a:pt x="156" y="3804"/>
                        <a:pt x="347" y="3804"/>
                      </a:cubicBezTo>
                      <a:lnTo>
                        <a:pt x="3458" y="3804"/>
                      </a:lnTo>
                      <a:cubicBezTo>
                        <a:pt x="3650" y="3804"/>
                        <a:pt x="3805" y="3649"/>
                        <a:pt x="3805" y="3458"/>
                      </a:cubicBezTo>
                      <a:lnTo>
                        <a:pt x="3805" y="347"/>
                      </a:lnTo>
                      <a:cubicBezTo>
                        <a:pt x="3805" y="155"/>
                        <a:pt x="3650" y="0"/>
                        <a:pt x="3458" y="0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4" name="Google Shape;1454;p47"/>
                <p:cNvSpPr/>
                <p:nvPr/>
              </p:nvSpPr>
              <p:spPr>
                <a:xfrm>
                  <a:off x="2026789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5" name="Google Shape;1455;p47"/>
                <p:cNvSpPr/>
                <p:nvPr/>
              </p:nvSpPr>
              <p:spPr>
                <a:xfrm>
                  <a:off x="2026789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6" name="Google Shape;1456;p47"/>
                <p:cNvSpPr/>
                <p:nvPr/>
              </p:nvSpPr>
              <p:spPr>
                <a:xfrm>
                  <a:off x="1936988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7" name="Google Shape;1457;p47"/>
                <p:cNvSpPr/>
                <p:nvPr/>
              </p:nvSpPr>
              <p:spPr>
                <a:xfrm>
                  <a:off x="1936988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8" name="Google Shape;1458;p47"/>
                <p:cNvSpPr/>
                <p:nvPr/>
              </p:nvSpPr>
              <p:spPr>
                <a:xfrm>
                  <a:off x="1847186" y="471501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9" name="Google Shape;1459;p47"/>
                <p:cNvSpPr/>
                <p:nvPr/>
              </p:nvSpPr>
              <p:spPr>
                <a:xfrm>
                  <a:off x="1847186" y="1166887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0" name="Google Shape;1460;p47"/>
                <p:cNvSpPr/>
                <p:nvPr/>
              </p:nvSpPr>
              <p:spPr>
                <a:xfrm>
                  <a:off x="1548476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1" name="Google Shape;1461;p47"/>
                <p:cNvSpPr/>
                <p:nvPr/>
              </p:nvSpPr>
              <p:spPr>
                <a:xfrm>
                  <a:off x="2243862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62" name="Google Shape;1462;p47"/>
              <p:cNvSpPr/>
              <p:nvPr/>
            </p:nvSpPr>
            <p:spPr>
              <a:xfrm>
                <a:off x="314357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47"/>
              <p:cNvSpPr/>
              <p:nvPr/>
            </p:nvSpPr>
            <p:spPr>
              <a:xfrm>
                <a:off x="3143500" y="188557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47"/>
              <p:cNvSpPr/>
              <p:nvPr/>
            </p:nvSpPr>
            <p:spPr>
              <a:xfrm rot="10800000" flipH="1">
                <a:off x="3956400" y="188557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47"/>
              <p:cNvSpPr/>
              <p:nvPr/>
            </p:nvSpPr>
            <p:spPr>
              <a:xfrm rot="10800000" flipH="1">
                <a:off x="395632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66" name="Google Shape;1466;p47"/>
            <p:cNvSpPr txBox="1"/>
            <p:nvPr/>
          </p:nvSpPr>
          <p:spPr>
            <a:xfrm flipH="1">
              <a:off x="4455375" y="1433046"/>
              <a:ext cx="707100" cy="36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01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467" name="Google Shape;1467;p47"/>
          <p:cNvGrpSpPr/>
          <p:nvPr/>
        </p:nvGrpSpPr>
        <p:grpSpPr>
          <a:xfrm>
            <a:off x="6444176" y="1851244"/>
            <a:ext cx="552316" cy="685383"/>
            <a:chOff x="4455375" y="2141526"/>
            <a:chExt cx="707102" cy="705137"/>
          </a:xfrm>
        </p:grpSpPr>
        <p:grpSp>
          <p:nvGrpSpPr>
            <p:cNvPr id="1468" name="Google Shape;1468;p47"/>
            <p:cNvGrpSpPr/>
            <p:nvPr/>
          </p:nvGrpSpPr>
          <p:grpSpPr>
            <a:xfrm>
              <a:off x="4455445" y="2141526"/>
              <a:ext cx="707032" cy="705137"/>
              <a:chOff x="3143340" y="1371133"/>
              <a:chExt cx="942960" cy="940433"/>
            </a:xfrm>
          </p:grpSpPr>
          <p:grpSp>
            <p:nvGrpSpPr>
              <p:cNvPr id="1469" name="Google Shape;1469;p47"/>
              <p:cNvGrpSpPr/>
              <p:nvPr/>
            </p:nvGrpSpPr>
            <p:grpSpPr>
              <a:xfrm>
                <a:off x="3143340" y="1371133"/>
                <a:ext cx="940433" cy="940433"/>
                <a:chOff x="1388550" y="311575"/>
                <a:chExt cx="1099794" cy="1099794"/>
              </a:xfrm>
            </p:grpSpPr>
            <p:sp>
              <p:nvSpPr>
                <p:cNvPr id="1470" name="Google Shape;1470;p47"/>
                <p:cNvSpPr/>
                <p:nvPr/>
              </p:nvSpPr>
              <p:spPr>
                <a:xfrm>
                  <a:off x="1388550" y="311575"/>
                  <a:ext cx="1099794" cy="1099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4" h="5254" extrusionOk="0">
                      <a:moveTo>
                        <a:pt x="4776" y="13"/>
                      </a:moveTo>
                      <a:cubicBezTo>
                        <a:pt x="5032" y="13"/>
                        <a:pt x="5241" y="222"/>
                        <a:pt x="5241" y="478"/>
                      </a:cubicBezTo>
                      <a:lnTo>
                        <a:pt x="5241" y="4776"/>
                      </a:lnTo>
                      <a:cubicBezTo>
                        <a:pt x="5241" y="5033"/>
                        <a:pt x="5032" y="5240"/>
                        <a:pt x="4776" y="5240"/>
                      </a:cubicBezTo>
                      <a:lnTo>
                        <a:pt x="478" y="5240"/>
                      </a:lnTo>
                      <a:cubicBezTo>
                        <a:pt x="221" y="5240"/>
                        <a:pt x="14" y="5033"/>
                        <a:pt x="14" y="4776"/>
                      </a:cubicBezTo>
                      <a:lnTo>
                        <a:pt x="14" y="478"/>
                      </a:lnTo>
                      <a:cubicBezTo>
                        <a:pt x="14" y="222"/>
                        <a:pt x="221" y="13"/>
                        <a:pt x="478" y="13"/>
                      </a:cubicBezTo>
                      <a:close/>
                      <a:moveTo>
                        <a:pt x="478" y="1"/>
                      </a:moveTo>
                      <a:cubicBezTo>
                        <a:pt x="214" y="1"/>
                        <a:pt x="0" y="215"/>
                        <a:pt x="0" y="478"/>
                      </a:cubicBezTo>
                      <a:lnTo>
                        <a:pt x="0" y="4776"/>
                      </a:lnTo>
                      <a:cubicBezTo>
                        <a:pt x="0" y="5040"/>
                        <a:pt x="214" y="5254"/>
                        <a:pt x="478" y="5254"/>
                      </a:cubicBezTo>
                      <a:lnTo>
                        <a:pt x="4776" y="5254"/>
                      </a:lnTo>
                      <a:cubicBezTo>
                        <a:pt x="5039" y="5254"/>
                        <a:pt x="5253" y="5040"/>
                        <a:pt x="5253" y="4776"/>
                      </a:cubicBezTo>
                      <a:lnTo>
                        <a:pt x="5253" y="478"/>
                      </a:lnTo>
                      <a:cubicBezTo>
                        <a:pt x="5253" y="215"/>
                        <a:pt x="5039" y="1"/>
                        <a:pt x="4776" y="1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1" name="Google Shape;1471;p47"/>
                <p:cNvSpPr/>
                <p:nvPr/>
              </p:nvSpPr>
              <p:spPr>
                <a:xfrm>
                  <a:off x="1540103" y="463337"/>
                  <a:ext cx="796482" cy="796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" h="3805" extrusionOk="0">
                      <a:moveTo>
                        <a:pt x="3458" y="14"/>
                      </a:moveTo>
                      <a:cubicBezTo>
                        <a:pt x="3642" y="14"/>
                        <a:pt x="3791" y="163"/>
                        <a:pt x="3791" y="347"/>
                      </a:cubicBezTo>
                      <a:lnTo>
                        <a:pt x="3791" y="3458"/>
                      </a:lnTo>
                      <a:cubicBezTo>
                        <a:pt x="3791" y="3642"/>
                        <a:pt x="3642" y="3791"/>
                        <a:pt x="3458" y="3791"/>
                      </a:cubicBezTo>
                      <a:lnTo>
                        <a:pt x="347" y="3791"/>
                      </a:lnTo>
                      <a:cubicBezTo>
                        <a:pt x="163" y="3791"/>
                        <a:pt x="14" y="3642"/>
                        <a:pt x="14" y="3458"/>
                      </a:cubicBezTo>
                      <a:lnTo>
                        <a:pt x="14" y="347"/>
                      </a:lnTo>
                      <a:cubicBezTo>
                        <a:pt x="14" y="163"/>
                        <a:pt x="163" y="14"/>
                        <a:pt x="347" y="14"/>
                      </a:cubicBezTo>
                      <a:close/>
                      <a:moveTo>
                        <a:pt x="347" y="0"/>
                      </a:moveTo>
                      <a:cubicBezTo>
                        <a:pt x="156" y="0"/>
                        <a:pt x="1" y="155"/>
                        <a:pt x="1" y="347"/>
                      </a:cubicBezTo>
                      <a:lnTo>
                        <a:pt x="1" y="3458"/>
                      </a:lnTo>
                      <a:cubicBezTo>
                        <a:pt x="1" y="3649"/>
                        <a:pt x="156" y="3804"/>
                        <a:pt x="347" y="3804"/>
                      </a:cubicBezTo>
                      <a:lnTo>
                        <a:pt x="3458" y="3804"/>
                      </a:lnTo>
                      <a:cubicBezTo>
                        <a:pt x="3650" y="3804"/>
                        <a:pt x="3805" y="3649"/>
                        <a:pt x="3805" y="3458"/>
                      </a:cubicBezTo>
                      <a:lnTo>
                        <a:pt x="3805" y="347"/>
                      </a:lnTo>
                      <a:cubicBezTo>
                        <a:pt x="3805" y="155"/>
                        <a:pt x="3650" y="0"/>
                        <a:pt x="3458" y="0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2" name="Google Shape;1472;p47"/>
                <p:cNvSpPr/>
                <p:nvPr/>
              </p:nvSpPr>
              <p:spPr>
                <a:xfrm>
                  <a:off x="2026789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3" name="Google Shape;1473;p47"/>
                <p:cNvSpPr/>
                <p:nvPr/>
              </p:nvSpPr>
              <p:spPr>
                <a:xfrm>
                  <a:off x="2026789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4" name="Google Shape;1474;p47"/>
                <p:cNvSpPr/>
                <p:nvPr/>
              </p:nvSpPr>
              <p:spPr>
                <a:xfrm>
                  <a:off x="1936988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5" name="Google Shape;1475;p47"/>
                <p:cNvSpPr/>
                <p:nvPr/>
              </p:nvSpPr>
              <p:spPr>
                <a:xfrm>
                  <a:off x="1936988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6" name="Google Shape;1476;p47"/>
                <p:cNvSpPr/>
                <p:nvPr/>
              </p:nvSpPr>
              <p:spPr>
                <a:xfrm>
                  <a:off x="1847186" y="471501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7" name="Google Shape;1477;p47"/>
                <p:cNvSpPr/>
                <p:nvPr/>
              </p:nvSpPr>
              <p:spPr>
                <a:xfrm>
                  <a:off x="1847186" y="1166887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8" name="Google Shape;1478;p47"/>
                <p:cNvSpPr/>
                <p:nvPr/>
              </p:nvSpPr>
              <p:spPr>
                <a:xfrm>
                  <a:off x="1548476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9" name="Google Shape;1479;p47"/>
                <p:cNvSpPr/>
                <p:nvPr/>
              </p:nvSpPr>
              <p:spPr>
                <a:xfrm>
                  <a:off x="2243862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80" name="Google Shape;1480;p47"/>
              <p:cNvSpPr/>
              <p:nvPr/>
            </p:nvSpPr>
            <p:spPr>
              <a:xfrm>
                <a:off x="314357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47"/>
              <p:cNvSpPr/>
              <p:nvPr/>
            </p:nvSpPr>
            <p:spPr>
              <a:xfrm>
                <a:off x="3143500" y="188557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47"/>
              <p:cNvSpPr/>
              <p:nvPr/>
            </p:nvSpPr>
            <p:spPr>
              <a:xfrm rot="10800000" flipH="1">
                <a:off x="3956400" y="188557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47"/>
              <p:cNvSpPr/>
              <p:nvPr/>
            </p:nvSpPr>
            <p:spPr>
              <a:xfrm rot="10800000" flipH="1">
                <a:off x="395632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84" name="Google Shape;1484;p47"/>
            <p:cNvSpPr txBox="1"/>
            <p:nvPr/>
          </p:nvSpPr>
          <p:spPr>
            <a:xfrm flipH="1">
              <a:off x="4455375" y="2312146"/>
              <a:ext cx="707100" cy="36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03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485" name="Google Shape;1485;p47"/>
          <p:cNvGrpSpPr/>
          <p:nvPr/>
        </p:nvGrpSpPr>
        <p:grpSpPr>
          <a:xfrm>
            <a:off x="1017311" y="1538107"/>
            <a:ext cx="482569" cy="576915"/>
            <a:chOff x="4455374" y="3007876"/>
            <a:chExt cx="707103" cy="705137"/>
          </a:xfrm>
        </p:grpSpPr>
        <p:grpSp>
          <p:nvGrpSpPr>
            <p:cNvPr id="1486" name="Google Shape;1486;p47"/>
            <p:cNvGrpSpPr/>
            <p:nvPr/>
          </p:nvGrpSpPr>
          <p:grpSpPr>
            <a:xfrm>
              <a:off x="4455445" y="3007876"/>
              <a:ext cx="707032" cy="705137"/>
              <a:chOff x="3143340" y="1354195"/>
              <a:chExt cx="942960" cy="940433"/>
            </a:xfrm>
          </p:grpSpPr>
          <p:grpSp>
            <p:nvGrpSpPr>
              <p:cNvPr id="1487" name="Google Shape;1487;p47"/>
              <p:cNvGrpSpPr/>
              <p:nvPr/>
            </p:nvGrpSpPr>
            <p:grpSpPr>
              <a:xfrm>
                <a:off x="3143340" y="1354195"/>
                <a:ext cx="940433" cy="940433"/>
                <a:chOff x="1388550" y="291767"/>
                <a:chExt cx="1099794" cy="1099794"/>
              </a:xfrm>
            </p:grpSpPr>
            <p:sp>
              <p:nvSpPr>
                <p:cNvPr id="1488" name="Google Shape;1488;p47"/>
                <p:cNvSpPr/>
                <p:nvPr/>
              </p:nvSpPr>
              <p:spPr>
                <a:xfrm>
                  <a:off x="1388550" y="291767"/>
                  <a:ext cx="1099794" cy="1099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4" h="5254" extrusionOk="0">
                      <a:moveTo>
                        <a:pt x="4776" y="13"/>
                      </a:moveTo>
                      <a:cubicBezTo>
                        <a:pt x="5032" y="13"/>
                        <a:pt x="5241" y="222"/>
                        <a:pt x="5241" y="478"/>
                      </a:cubicBezTo>
                      <a:lnTo>
                        <a:pt x="5241" y="4776"/>
                      </a:lnTo>
                      <a:cubicBezTo>
                        <a:pt x="5241" y="5033"/>
                        <a:pt x="5032" y="5240"/>
                        <a:pt x="4776" y="5240"/>
                      </a:cubicBezTo>
                      <a:lnTo>
                        <a:pt x="478" y="5240"/>
                      </a:lnTo>
                      <a:cubicBezTo>
                        <a:pt x="221" y="5240"/>
                        <a:pt x="14" y="5033"/>
                        <a:pt x="14" y="4776"/>
                      </a:cubicBezTo>
                      <a:lnTo>
                        <a:pt x="14" y="478"/>
                      </a:lnTo>
                      <a:cubicBezTo>
                        <a:pt x="14" y="222"/>
                        <a:pt x="221" y="13"/>
                        <a:pt x="478" y="13"/>
                      </a:cubicBezTo>
                      <a:close/>
                      <a:moveTo>
                        <a:pt x="478" y="1"/>
                      </a:moveTo>
                      <a:cubicBezTo>
                        <a:pt x="214" y="1"/>
                        <a:pt x="0" y="215"/>
                        <a:pt x="0" y="478"/>
                      </a:cubicBezTo>
                      <a:lnTo>
                        <a:pt x="0" y="4776"/>
                      </a:lnTo>
                      <a:cubicBezTo>
                        <a:pt x="0" y="5040"/>
                        <a:pt x="214" y="5254"/>
                        <a:pt x="478" y="5254"/>
                      </a:cubicBezTo>
                      <a:lnTo>
                        <a:pt x="4776" y="5254"/>
                      </a:lnTo>
                      <a:cubicBezTo>
                        <a:pt x="5039" y="5254"/>
                        <a:pt x="5253" y="5040"/>
                        <a:pt x="5253" y="4776"/>
                      </a:cubicBezTo>
                      <a:lnTo>
                        <a:pt x="5253" y="478"/>
                      </a:lnTo>
                      <a:cubicBezTo>
                        <a:pt x="5253" y="215"/>
                        <a:pt x="5039" y="1"/>
                        <a:pt x="4776" y="1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9" name="Google Shape;1489;p47"/>
                <p:cNvSpPr/>
                <p:nvPr/>
              </p:nvSpPr>
              <p:spPr>
                <a:xfrm>
                  <a:off x="1540103" y="463337"/>
                  <a:ext cx="796482" cy="796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" h="3805" extrusionOk="0">
                      <a:moveTo>
                        <a:pt x="3458" y="14"/>
                      </a:moveTo>
                      <a:cubicBezTo>
                        <a:pt x="3642" y="14"/>
                        <a:pt x="3791" y="163"/>
                        <a:pt x="3791" y="347"/>
                      </a:cubicBezTo>
                      <a:lnTo>
                        <a:pt x="3791" y="3458"/>
                      </a:lnTo>
                      <a:cubicBezTo>
                        <a:pt x="3791" y="3642"/>
                        <a:pt x="3642" y="3791"/>
                        <a:pt x="3458" y="3791"/>
                      </a:cubicBezTo>
                      <a:lnTo>
                        <a:pt x="347" y="3791"/>
                      </a:lnTo>
                      <a:cubicBezTo>
                        <a:pt x="163" y="3791"/>
                        <a:pt x="14" y="3642"/>
                        <a:pt x="14" y="3458"/>
                      </a:cubicBezTo>
                      <a:lnTo>
                        <a:pt x="14" y="347"/>
                      </a:lnTo>
                      <a:cubicBezTo>
                        <a:pt x="14" y="163"/>
                        <a:pt x="163" y="14"/>
                        <a:pt x="347" y="14"/>
                      </a:cubicBezTo>
                      <a:close/>
                      <a:moveTo>
                        <a:pt x="347" y="0"/>
                      </a:moveTo>
                      <a:cubicBezTo>
                        <a:pt x="156" y="0"/>
                        <a:pt x="1" y="155"/>
                        <a:pt x="1" y="347"/>
                      </a:cubicBezTo>
                      <a:lnTo>
                        <a:pt x="1" y="3458"/>
                      </a:lnTo>
                      <a:cubicBezTo>
                        <a:pt x="1" y="3649"/>
                        <a:pt x="156" y="3804"/>
                        <a:pt x="347" y="3804"/>
                      </a:cubicBezTo>
                      <a:lnTo>
                        <a:pt x="3458" y="3804"/>
                      </a:lnTo>
                      <a:cubicBezTo>
                        <a:pt x="3650" y="3804"/>
                        <a:pt x="3805" y="3649"/>
                        <a:pt x="3805" y="3458"/>
                      </a:cubicBezTo>
                      <a:lnTo>
                        <a:pt x="3805" y="347"/>
                      </a:lnTo>
                      <a:cubicBezTo>
                        <a:pt x="3805" y="155"/>
                        <a:pt x="3650" y="0"/>
                        <a:pt x="3458" y="0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0" name="Google Shape;1490;p47"/>
                <p:cNvSpPr/>
                <p:nvPr/>
              </p:nvSpPr>
              <p:spPr>
                <a:xfrm>
                  <a:off x="2026789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1" name="Google Shape;1491;p47"/>
                <p:cNvSpPr/>
                <p:nvPr/>
              </p:nvSpPr>
              <p:spPr>
                <a:xfrm>
                  <a:off x="2026789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2" name="Google Shape;1492;p47"/>
                <p:cNvSpPr/>
                <p:nvPr/>
              </p:nvSpPr>
              <p:spPr>
                <a:xfrm>
                  <a:off x="1936988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3" name="Google Shape;1493;p47"/>
                <p:cNvSpPr/>
                <p:nvPr/>
              </p:nvSpPr>
              <p:spPr>
                <a:xfrm>
                  <a:off x="1936988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4" name="Google Shape;1494;p47"/>
                <p:cNvSpPr/>
                <p:nvPr/>
              </p:nvSpPr>
              <p:spPr>
                <a:xfrm>
                  <a:off x="1847186" y="471501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5" name="Google Shape;1495;p47"/>
                <p:cNvSpPr/>
                <p:nvPr/>
              </p:nvSpPr>
              <p:spPr>
                <a:xfrm>
                  <a:off x="1847186" y="1166887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6" name="Google Shape;1496;p47"/>
                <p:cNvSpPr/>
                <p:nvPr/>
              </p:nvSpPr>
              <p:spPr>
                <a:xfrm>
                  <a:off x="1548476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7" name="Google Shape;1497;p47"/>
                <p:cNvSpPr/>
                <p:nvPr/>
              </p:nvSpPr>
              <p:spPr>
                <a:xfrm>
                  <a:off x="2243862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98" name="Google Shape;1498;p47"/>
              <p:cNvSpPr/>
              <p:nvPr/>
            </p:nvSpPr>
            <p:spPr>
              <a:xfrm>
                <a:off x="314357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47"/>
              <p:cNvSpPr/>
              <p:nvPr/>
            </p:nvSpPr>
            <p:spPr>
              <a:xfrm>
                <a:off x="3143500" y="188557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47"/>
              <p:cNvSpPr/>
              <p:nvPr/>
            </p:nvSpPr>
            <p:spPr>
              <a:xfrm rot="10800000" flipH="1">
                <a:off x="3956400" y="188557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47"/>
              <p:cNvSpPr/>
              <p:nvPr/>
            </p:nvSpPr>
            <p:spPr>
              <a:xfrm rot="10800000" flipH="1">
                <a:off x="395632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02" name="Google Shape;1502;p47"/>
            <p:cNvSpPr txBox="1"/>
            <p:nvPr/>
          </p:nvSpPr>
          <p:spPr>
            <a:xfrm flipH="1">
              <a:off x="4455374" y="3178497"/>
              <a:ext cx="707100" cy="36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02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503" name="Google Shape;1503;p47"/>
          <p:cNvGrpSpPr/>
          <p:nvPr/>
        </p:nvGrpSpPr>
        <p:grpSpPr>
          <a:xfrm>
            <a:off x="6428731" y="2603059"/>
            <a:ext cx="584664" cy="710224"/>
            <a:chOff x="4455375" y="3897446"/>
            <a:chExt cx="707102" cy="705137"/>
          </a:xfrm>
        </p:grpSpPr>
        <p:grpSp>
          <p:nvGrpSpPr>
            <p:cNvPr id="1504" name="Google Shape;1504;p47"/>
            <p:cNvGrpSpPr/>
            <p:nvPr/>
          </p:nvGrpSpPr>
          <p:grpSpPr>
            <a:xfrm>
              <a:off x="4455445" y="3897446"/>
              <a:ext cx="707032" cy="705137"/>
              <a:chOff x="3143340" y="1371133"/>
              <a:chExt cx="942960" cy="940433"/>
            </a:xfrm>
          </p:grpSpPr>
          <p:grpSp>
            <p:nvGrpSpPr>
              <p:cNvPr id="1505" name="Google Shape;1505;p47"/>
              <p:cNvGrpSpPr/>
              <p:nvPr/>
            </p:nvGrpSpPr>
            <p:grpSpPr>
              <a:xfrm>
                <a:off x="3143340" y="1371133"/>
                <a:ext cx="940433" cy="940433"/>
                <a:chOff x="1388550" y="311575"/>
                <a:chExt cx="1099794" cy="1099794"/>
              </a:xfrm>
            </p:grpSpPr>
            <p:sp>
              <p:nvSpPr>
                <p:cNvPr id="1506" name="Google Shape;1506;p47"/>
                <p:cNvSpPr/>
                <p:nvPr/>
              </p:nvSpPr>
              <p:spPr>
                <a:xfrm>
                  <a:off x="1388550" y="311575"/>
                  <a:ext cx="1099794" cy="1099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4" h="5254" extrusionOk="0">
                      <a:moveTo>
                        <a:pt x="4776" y="13"/>
                      </a:moveTo>
                      <a:cubicBezTo>
                        <a:pt x="5032" y="13"/>
                        <a:pt x="5241" y="222"/>
                        <a:pt x="5241" y="478"/>
                      </a:cubicBezTo>
                      <a:lnTo>
                        <a:pt x="5241" y="4776"/>
                      </a:lnTo>
                      <a:cubicBezTo>
                        <a:pt x="5241" y="5033"/>
                        <a:pt x="5032" y="5240"/>
                        <a:pt x="4776" y="5240"/>
                      </a:cubicBezTo>
                      <a:lnTo>
                        <a:pt x="478" y="5240"/>
                      </a:lnTo>
                      <a:cubicBezTo>
                        <a:pt x="221" y="5240"/>
                        <a:pt x="14" y="5033"/>
                        <a:pt x="14" y="4776"/>
                      </a:cubicBezTo>
                      <a:lnTo>
                        <a:pt x="14" y="478"/>
                      </a:lnTo>
                      <a:cubicBezTo>
                        <a:pt x="14" y="222"/>
                        <a:pt x="221" y="13"/>
                        <a:pt x="478" y="13"/>
                      </a:cubicBezTo>
                      <a:close/>
                      <a:moveTo>
                        <a:pt x="478" y="1"/>
                      </a:moveTo>
                      <a:cubicBezTo>
                        <a:pt x="214" y="1"/>
                        <a:pt x="0" y="215"/>
                        <a:pt x="0" y="478"/>
                      </a:cubicBezTo>
                      <a:lnTo>
                        <a:pt x="0" y="4776"/>
                      </a:lnTo>
                      <a:cubicBezTo>
                        <a:pt x="0" y="5040"/>
                        <a:pt x="214" y="5254"/>
                        <a:pt x="478" y="5254"/>
                      </a:cubicBezTo>
                      <a:lnTo>
                        <a:pt x="4776" y="5254"/>
                      </a:lnTo>
                      <a:cubicBezTo>
                        <a:pt x="5039" y="5254"/>
                        <a:pt x="5253" y="5040"/>
                        <a:pt x="5253" y="4776"/>
                      </a:cubicBezTo>
                      <a:lnTo>
                        <a:pt x="5253" y="478"/>
                      </a:lnTo>
                      <a:cubicBezTo>
                        <a:pt x="5253" y="215"/>
                        <a:pt x="5039" y="1"/>
                        <a:pt x="4776" y="1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7" name="Google Shape;1507;p47"/>
                <p:cNvSpPr/>
                <p:nvPr/>
              </p:nvSpPr>
              <p:spPr>
                <a:xfrm>
                  <a:off x="1540103" y="463337"/>
                  <a:ext cx="796482" cy="796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" h="3805" extrusionOk="0">
                      <a:moveTo>
                        <a:pt x="3458" y="14"/>
                      </a:moveTo>
                      <a:cubicBezTo>
                        <a:pt x="3642" y="14"/>
                        <a:pt x="3791" y="163"/>
                        <a:pt x="3791" y="347"/>
                      </a:cubicBezTo>
                      <a:lnTo>
                        <a:pt x="3791" y="3458"/>
                      </a:lnTo>
                      <a:cubicBezTo>
                        <a:pt x="3791" y="3642"/>
                        <a:pt x="3642" y="3791"/>
                        <a:pt x="3458" y="3791"/>
                      </a:cubicBezTo>
                      <a:lnTo>
                        <a:pt x="347" y="3791"/>
                      </a:lnTo>
                      <a:cubicBezTo>
                        <a:pt x="163" y="3791"/>
                        <a:pt x="14" y="3642"/>
                        <a:pt x="14" y="3458"/>
                      </a:cubicBezTo>
                      <a:lnTo>
                        <a:pt x="14" y="347"/>
                      </a:lnTo>
                      <a:cubicBezTo>
                        <a:pt x="14" y="163"/>
                        <a:pt x="163" y="14"/>
                        <a:pt x="347" y="14"/>
                      </a:cubicBezTo>
                      <a:close/>
                      <a:moveTo>
                        <a:pt x="347" y="0"/>
                      </a:moveTo>
                      <a:cubicBezTo>
                        <a:pt x="156" y="0"/>
                        <a:pt x="1" y="155"/>
                        <a:pt x="1" y="347"/>
                      </a:cubicBezTo>
                      <a:lnTo>
                        <a:pt x="1" y="3458"/>
                      </a:lnTo>
                      <a:cubicBezTo>
                        <a:pt x="1" y="3649"/>
                        <a:pt x="156" y="3804"/>
                        <a:pt x="347" y="3804"/>
                      </a:cubicBezTo>
                      <a:lnTo>
                        <a:pt x="3458" y="3804"/>
                      </a:lnTo>
                      <a:cubicBezTo>
                        <a:pt x="3650" y="3804"/>
                        <a:pt x="3805" y="3649"/>
                        <a:pt x="3805" y="3458"/>
                      </a:cubicBezTo>
                      <a:lnTo>
                        <a:pt x="3805" y="347"/>
                      </a:lnTo>
                      <a:cubicBezTo>
                        <a:pt x="3805" y="155"/>
                        <a:pt x="3650" y="0"/>
                        <a:pt x="3458" y="0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8" name="Google Shape;1508;p47"/>
                <p:cNvSpPr/>
                <p:nvPr/>
              </p:nvSpPr>
              <p:spPr>
                <a:xfrm>
                  <a:off x="2026789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9" name="Google Shape;1509;p47"/>
                <p:cNvSpPr/>
                <p:nvPr/>
              </p:nvSpPr>
              <p:spPr>
                <a:xfrm>
                  <a:off x="2026789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0" name="Google Shape;1510;p47"/>
                <p:cNvSpPr/>
                <p:nvPr/>
              </p:nvSpPr>
              <p:spPr>
                <a:xfrm>
                  <a:off x="1936988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1" name="Google Shape;1511;p47"/>
                <p:cNvSpPr/>
                <p:nvPr/>
              </p:nvSpPr>
              <p:spPr>
                <a:xfrm>
                  <a:off x="1936988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2" name="Google Shape;1512;p47"/>
                <p:cNvSpPr/>
                <p:nvPr/>
              </p:nvSpPr>
              <p:spPr>
                <a:xfrm>
                  <a:off x="1847186" y="471501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3" name="Google Shape;1513;p47"/>
                <p:cNvSpPr/>
                <p:nvPr/>
              </p:nvSpPr>
              <p:spPr>
                <a:xfrm>
                  <a:off x="1847186" y="1166887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4" name="Google Shape;1514;p47"/>
                <p:cNvSpPr/>
                <p:nvPr/>
              </p:nvSpPr>
              <p:spPr>
                <a:xfrm>
                  <a:off x="1548476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5" name="Google Shape;1515;p47"/>
                <p:cNvSpPr/>
                <p:nvPr/>
              </p:nvSpPr>
              <p:spPr>
                <a:xfrm>
                  <a:off x="2243862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16" name="Google Shape;1516;p47"/>
              <p:cNvSpPr/>
              <p:nvPr/>
            </p:nvSpPr>
            <p:spPr>
              <a:xfrm>
                <a:off x="314357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47"/>
              <p:cNvSpPr/>
              <p:nvPr/>
            </p:nvSpPr>
            <p:spPr>
              <a:xfrm>
                <a:off x="3143500" y="1783948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47"/>
              <p:cNvSpPr/>
              <p:nvPr/>
            </p:nvSpPr>
            <p:spPr>
              <a:xfrm rot="10800000" flipH="1">
                <a:off x="3956400" y="188557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47"/>
              <p:cNvSpPr/>
              <p:nvPr/>
            </p:nvSpPr>
            <p:spPr>
              <a:xfrm rot="10800000" flipH="1">
                <a:off x="395632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0" name="Google Shape;1520;p47"/>
            <p:cNvSpPr txBox="1"/>
            <p:nvPr/>
          </p:nvSpPr>
          <p:spPr>
            <a:xfrm flipH="1">
              <a:off x="4455375" y="4070246"/>
              <a:ext cx="707100" cy="36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04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1523" name="Google Shape;1523;p47"/>
          <p:cNvSpPr txBox="1"/>
          <p:nvPr/>
        </p:nvSpPr>
        <p:spPr>
          <a:xfrm>
            <a:off x="7091049" y="1184646"/>
            <a:ext cx="10218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HTML5</a:t>
            </a:r>
            <a:endParaRPr sz="1800" dirty="0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26" name="Google Shape;1526;p47"/>
          <p:cNvSpPr txBox="1"/>
          <p:nvPr/>
        </p:nvSpPr>
        <p:spPr>
          <a:xfrm>
            <a:off x="7142124" y="1873649"/>
            <a:ext cx="1461444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Css </a:t>
            </a:r>
            <a:endParaRPr sz="1800" dirty="0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cxnSp>
        <p:nvCxnSpPr>
          <p:cNvPr id="1533" name="Google Shape;1533;p47"/>
          <p:cNvCxnSpPr>
            <a:cxnSpLocks/>
            <a:stCxn id="1448" idx="5"/>
            <a:endCxn id="1466" idx="3"/>
          </p:cNvCxnSpPr>
          <p:nvPr/>
        </p:nvCxnSpPr>
        <p:spPr>
          <a:xfrm>
            <a:off x="4572000" y="1360468"/>
            <a:ext cx="1873141" cy="10600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34" name="Google Shape;1534;p47"/>
          <p:cNvCxnSpPr>
            <a:stCxn id="1447" idx="3"/>
            <a:endCxn id="1484" idx="3"/>
          </p:cNvCxnSpPr>
          <p:nvPr/>
        </p:nvCxnSpPr>
        <p:spPr>
          <a:xfrm>
            <a:off x="5050398" y="2177961"/>
            <a:ext cx="1393778" cy="1597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36" name="Google Shape;1536;p47"/>
          <p:cNvCxnSpPr>
            <a:cxnSpLocks/>
            <a:stCxn id="1446" idx="3"/>
            <a:endCxn id="1520" idx="3"/>
          </p:cNvCxnSpPr>
          <p:nvPr/>
        </p:nvCxnSpPr>
        <p:spPr>
          <a:xfrm>
            <a:off x="5452988" y="2937793"/>
            <a:ext cx="975743" cy="2257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2" name="Picture 1" descr="C:\Users\smart\Desktop\senior\REPORT\html.png">
            <a:extLst>
              <a:ext uri="{FF2B5EF4-FFF2-40B4-BE49-F238E27FC236}">
                <a16:creationId xmlns:a16="http://schemas.microsoft.com/office/drawing/2014/main" id="{34ACC446-F05A-016F-441D-9A87F8D64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121" y="1311047"/>
            <a:ext cx="403963" cy="39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923;p41">
            <a:extLst>
              <a:ext uri="{FF2B5EF4-FFF2-40B4-BE49-F238E27FC236}">
                <a16:creationId xmlns:a16="http://schemas.microsoft.com/office/drawing/2014/main" id="{98498251-387B-F37D-F45E-8DD82A5C38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4406" y="197621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br>
              <a:rPr lang="en" dirty="0"/>
            </a:br>
            <a:r>
              <a:rPr lang="en" sz="2800" dirty="0"/>
              <a:t>Implementation:</a:t>
            </a:r>
            <a:endParaRPr dirty="0"/>
          </a:p>
        </p:txBody>
      </p:sp>
      <p:pic>
        <p:nvPicPr>
          <p:cNvPr id="11" name="Picture 10" descr="C:\Users\smart\Desktop\senior\REPORT\javascript.png">
            <a:extLst>
              <a:ext uri="{FF2B5EF4-FFF2-40B4-BE49-F238E27FC236}">
                <a16:creationId xmlns:a16="http://schemas.microsoft.com/office/drawing/2014/main" id="{A084F031-ACFD-3F72-B361-843FE3607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119" y="2608793"/>
            <a:ext cx="834380" cy="62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D7FADE-0254-00D3-CC9C-AAC2D70C00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054" y="1872888"/>
            <a:ext cx="587671" cy="554303"/>
          </a:xfrm>
          <a:prstGeom prst="rect">
            <a:avLst/>
          </a:prstGeom>
        </p:spPr>
      </p:pic>
      <p:pic>
        <p:nvPicPr>
          <p:cNvPr id="13" name="Picture 2" descr="C:\Users\smart\Desktop\senior\REPORT\XAMPP.png">
            <a:extLst>
              <a:ext uri="{FF2B5EF4-FFF2-40B4-BE49-F238E27FC236}">
                <a16:creationId xmlns:a16="http://schemas.microsoft.com/office/drawing/2014/main" id="{9776318C-B10C-BCB5-7DEA-2E9F80B1C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064" y="3374296"/>
            <a:ext cx="729035" cy="61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1445;p47">
            <a:extLst>
              <a:ext uri="{FF2B5EF4-FFF2-40B4-BE49-F238E27FC236}">
                <a16:creationId xmlns:a16="http://schemas.microsoft.com/office/drawing/2014/main" id="{85E43F39-143D-161D-B30A-67F698907634}"/>
              </a:ext>
            </a:extLst>
          </p:cNvPr>
          <p:cNvSpPr/>
          <p:nvPr/>
        </p:nvSpPr>
        <p:spPr>
          <a:xfrm>
            <a:off x="2218949" y="4119425"/>
            <a:ext cx="4209304" cy="788595"/>
          </a:xfrm>
          <a:prstGeom prst="trapezoid">
            <a:avLst>
              <a:gd name="adj" fmla="val 51832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Content Placeholder 3" descr="C:\Users\smart\Desktop\senior\REPORT\php.jpg">
            <a:extLst>
              <a:ext uri="{FF2B5EF4-FFF2-40B4-BE49-F238E27FC236}">
                <a16:creationId xmlns:a16="http://schemas.microsoft.com/office/drawing/2014/main" id="{32A3717E-D7F1-FB5E-2F85-EB6144ED7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530" y="4181203"/>
            <a:ext cx="1673045" cy="55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http://vpstutorial.com/wp-content/uploads/2013/08/Screen-Shot-2013-08-17-at-1.55.01-PM.png">
            <a:extLst>
              <a:ext uri="{FF2B5EF4-FFF2-40B4-BE49-F238E27FC236}">
                <a16:creationId xmlns:a16="http://schemas.microsoft.com/office/drawing/2014/main" id="{0ED35279-B9AD-5A9F-0F63-642EBA6A0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654" y="4210448"/>
            <a:ext cx="1354989" cy="46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4820BA9-886C-E872-B8FF-44EC539B9B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90196" y="1900135"/>
            <a:ext cx="485113" cy="52395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A5E035B-603B-3817-6AF5-53A3FE28733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37527" y="3439535"/>
            <a:ext cx="698472" cy="523854"/>
          </a:xfrm>
          <a:prstGeom prst="rect">
            <a:avLst/>
          </a:prstGeom>
        </p:spPr>
      </p:pic>
      <p:cxnSp>
        <p:nvCxnSpPr>
          <p:cNvPr id="21" name="Google Shape;1534;p47">
            <a:extLst>
              <a:ext uri="{FF2B5EF4-FFF2-40B4-BE49-F238E27FC236}">
                <a16:creationId xmlns:a16="http://schemas.microsoft.com/office/drawing/2014/main" id="{712B0A28-507F-4000-6E49-B21B7FB5C772}"/>
              </a:ext>
            </a:extLst>
          </p:cNvPr>
          <p:cNvCxnSpPr>
            <a:cxnSpLocks/>
          </p:cNvCxnSpPr>
          <p:nvPr/>
        </p:nvCxnSpPr>
        <p:spPr>
          <a:xfrm>
            <a:off x="1564781" y="1826566"/>
            <a:ext cx="2082575" cy="33554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6" name="Google Shape;1526;p47">
            <a:extLst>
              <a:ext uri="{FF2B5EF4-FFF2-40B4-BE49-F238E27FC236}">
                <a16:creationId xmlns:a16="http://schemas.microsoft.com/office/drawing/2014/main" id="{2351E3F5-1E29-27AC-661D-BD49FFAF3E4B}"/>
              </a:ext>
            </a:extLst>
          </p:cNvPr>
          <p:cNvSpPr txBox="1"/>
          <p:nvPr/>
        </p:nvSpPr>
        <p:spPr>
          <a:xfrm>
            <a:off x="7142124" y="2757801"/>
            <a:ext cx="1461444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Java Script</a:t>
            </a:r>
            <a:endParaRPr sz="1800" dirty="0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440" name="Google Shape;1503;p47">
            <a:extLst>
              <a:ext uri="{FF2B5EF4-FFF2-40B4-BE49-F238E27FC236}">
                <a16:creationId xmlns:a16="http://schemas.microsoft.com/office/drawing/2014/main" id="{563EB988-751F-6F6F-DF79-39C54B1BCA84}"/>
              </a:ext>
            </a:extLst>
          </p:cNvPr>
          <p:cNvGrpSpPr/>
          <p:nvPr/>
        </p:nvGrpSpPr>
        <p:grpSpPr>
          <a:xfrm>
            <a:off x="6471532" y="3382336"/>
            <a:ext cx="584664" cy="710224"/>
            <a:chOff x="4455375" y="3897446"/>
            <a:chExt cx="707102" cy="705137"/>
          </a:xfrm>
        </p:grpSpPr>
        <p:grpSp>
          <p:nvGrpSpPr>
            <p:cNvPr id="1441" name="Google Shape;1504;p47">
              <a:extLst>
                <a:ext uri="{FF2B5EF4-FFF2-40B4-BE49-F238E27FC236}">
                  <a16:creationId xmlns:a16="http://schemas.microsoft.com/office/drawing/2014/main" id="{24A92BD9-D137-8FDC-0700-893C50032EFB}"/>
                </a:ext>
              </a:extLst>
            </p:cNvPr>
            <p:cNvGrpSpPr/>
            <p:nvPr/>
          </p:nvGrpSpPr>
          <p:grpSpPr>
            <a:xfrm>
              <a:off x="4455445" y="3897446"/>
              <a:ext cx="707032" cy="705137"/>
              <a:chOff x="3143340" y="1371133"/>
              <a:chExt cx="942960" cy="940433"/>
            </a:xfrm>
          </p:grpSpPr>
          <p:grpSp>
            <p:nvGrpSpPr>
              <p:cNvPr id="1443" name="Google Shape;1505;p47">
                <a:extLst>
                  <a:ext uri="{FF2B5EF4-FFF2-40B4-BE49-F238E27FC236}">
                    <a16:creationId xmlns:a16="http://schemas.microsoft.com/office/drawing/2014/main" id="{DBECE84C-104F-5F05-8365-092EAE071291}"/>
                  </a:ext>
                </a:extLst>
              </p:cNvPr>
              <p:cNvGrpSpPr/>
              <p:nvPr/>
            </p:nvGrpSpPr>
            <p:grpSpPr>
              <a:xfrm>
                <a:off x="3143340" y="1371133"/>
                <a:ext cx="940433" cy="940433"/>
                <a:chOff x="1388550" y="311575"/>
                <a:chExt cx="1099794" cy="1099794"/>
              </a:xfrm>
            </p:grpSpPr>
            <p:sp>
              <p:nvSpPr>
                <p:cNvPr id="1555" name="Google Shape;1506;p47">
                  <a:extLst>
                    <a:ext uri="{FF2B5EF4-FFF2-40B4-BE49-F238E27FC236}">
                      <a16:creationId xmlns:a16="http://schemas.microsoft.com/office/drawing/2014/main" id="{01F83EAD-521E-55B2-FACD-AB26EEB65AFE}"/>
                    </a:ext>
                  </a:extLst>
                </p:cNvPr>
                <p:cNvSpPr/>
                <p:nvPr/>
              </p:nvSpPr>
              <p:spPr>
                <a:xfrm>
                  <a:off x="1388550" y="311575"/>
                  <a:ext cx="1099794" cy="1099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4" h="5254" extrusionOk="0">
                      <a:moveTo>
                        <a:pt x="4776" y="13"/>
                      </a:moveTo>
                      <a:cubicBezTo>
                        <a:pt x="5032" y="13"/>
                        <a:pt x="5241" y="222"/>
                        <a:pt x="5241" y="478"/>
                      </a:cubicBezTo>
                      <a:lnTo>
                        <a:pt x="5241" y="4776"/>
                      </a:lnTo>
                      <a:cubicBezTo>
                        <a:pt x="5241" y="5033"/>
                        <a:pt x="5032" y="5240"/>
                        <a:pt x="4776" y="5240"/>
                      </a:cubicBezTo>
                      <a:lnTo>
                        <a:pt x="478" y="5240"/>
                      </a:lnTo>
                      <a:cubicBezTo>
                        <a:pt x="221" y="5240"/>
                        <a:pt x="14" y="5033"/>
                        <a:pt x="14" y="4776"/>
                      </a:cubicBezTo>
                      <a:lnTo>
                        <a:pt x="14" y="478"/>
                      </a:lnTo>
                      <a:cubicBezTo>
                        <a:pt x="14" y="222"/>
                        <a:pt x="221" y="13"/>
                        <a:pt x="478" y="13"/>
                      </a:cubicBezTo>
                      <a:close/>
                      <a:moveTo>
                        <a:pt x="478" y="1"/>
                      </a:moveTo>
                      <a:cubicBezTo>
                        <a:pt x="214" y="1"/>
                        <a:pt x="0" y="215"/>
                        <a:pt x="0" y="478"/>
                      </a:cubicBezTo>
                      <a:lnTo>
                        <a:pt x="0" y="4776"/>
                      </a:lnTo>
                      <a:cubicBezTo>
                        <a:pt x="0" y="5040"/>
                        <a:pt x="214" y="5254"/>
                        <a:pt x="478" y="5254"/>
                      </a:cubicBezTo>
                      <a:lnTo>
                        <a:pt x="4776" y="5254"/>
                      </a:lnTo>
                      <a:cubicBezTo>
                        <a:pt x="5039" y="5254"/>
                        <a:pt x="5253" y="5040"/>
                        <a:pt x="5253" y="4776"/>
                      </a:cubicBezTo>
                      <a:lnTo>
                        <a:pt x="5253" y="478"/>
                      </a:lnTo>
                      <a:cubicBezTo>
                        <a:pt x="5253" y="215"/>
                        <a:pt x="5039" y="1"/>
                        <a:pt x="4776" y="1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6" name="Google Shape;1507;p47">
                  <a:extLst>
                    <a:ext uri="{FF2B5EF4-FFF2-40B4-BE49-F238E27FC236}">
                      <a16:creationId xmlns:a16="http://schemas.microsoft.com/office/drawing/2014/main" id="{1F5742E3-13A9-687D-602A-78E77BCC77D7}"/>
                    </a:ext>
                  </a:extLst>
                </p:cNvPr>
                <p:cNvSpPr/>
                <p:nvPr/>
              </p:nvSpPr>
              <p:spPr>
                <a:xfrm>
                  <a:off x="1540103" y="463337"/>
                  <a:ext cx="796482" cy="796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" h="3805" extrusionOk="0">
                      <a:moveTo>
                        <a:pt x="3458" y="14"/>
                      </a:moveTo>
                      <a:cubicBezTo>
                        <a:pt x="3642" y="14"/>
                        <a:pt x="3791" y="163"/>
                        <a:pt x="3791" y="347"/>
                      </a:cubicBezTo>
                      <a:lnTo>
                        <a:pt x="3791" y="3458"/>
                      </a:lnTo>
                      <a:cubicBezTo>
                        <a:pt x="3791" y="3642"/>
                        <a:pt x="3642" y="3791"/>
                        <a:pt x="3458" y="3791"/>
                      </a:cubicBezTo>
                      <a:lnTo>
                        <a:pt x="347" y="3791"/>
                      </a:lnTo>
                      <a:cubicBezTo>
                        <a:pt x="163" y="3791"/>
                        <a:pt x="14" y="3642"/>
                        <a:pt x="14" y="3458"/>
                      </a:cubicBezTo>
                      <a:lnTo>
                        <a:pt x="14" y="347"/>
                      </a:lnTo>
                      <a:cubicBezTo>
                        <a:pt x="14" y="163"/>
                        <a:pt x="163" y="14"/>
                        <a:pt x="347" y="14"/>
                      </a:cubicBezTo>
                      <a:close/>
                      <a:moveTo>
                        <a:pt x="347" y="0"/>
                      </a:moveTo>
                      <a:cubicBezTo>
                        <a:pt x="156" y="0"/>
                        <a:pt x="1" y="155"/>
                        <a:pt x="1" y="347"/>
                      </a:cubicBezTo>
                      <a:lnTo>
                        <a:pt x="1" y="3458"/>
                      </a:lnTo>
                      <a:cubicBezTo>
                        <a:pt x="1" y="3649"/>
                        <a:pt x="156" y="3804"/>
                        <a:pt x="347" y="3804"/>
                      </a:cubicBezTo>
                      <a:lnTo>
                        <a:pt x="3458" y="3804"/>
                      </a:lnTo>
                      <a:cubicBezTo>
                        <a:pt x="3650" y="3804"/>
                        <a:pt x="3805" y="3649"/>
                        <a:pt x="3805" y="3458"/>
                      </a:cubicBezTo>
                      <a:lnTo>
                        <a:pt x="3805" y="347"/>
                      </a:lnTo>
                      <a:cubicBezTo>
                        <a:pt x="3805" y="155"/>
                        <a:pt x="3650" y="0"/>
                        <a:pt x="3458" y="0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7" name="Google Shape;1508;p47">
                  <a:extLst>
                    <a:ext uri="{FF2B5EF4-FFF2-40B4-BE49-F238E27FC236}">
                      <a16:creationId xmlns:a16="http://schemas.microsoft.com/office/drawing/2014/main" id="{38CDEA28-3758-22A8-0D8A-531B6CA2D03A}"/>
                    </a:ext>
                  </a:extLst>
                </p:cNvPr>
                <p:cNvSpPr/>
                <p:nvPr/>
              </p:nvSpPr>
              <p:spPr>
                <a:xfrm>
                  <a:off x="2026789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8" name="Google Shape;1509;p47">
                  <a:extLst>
                    <a:ext uri="{FF2B5EF4-FFF2-40B4-BE49-F238E27FC236}">
                      <a16:creationId xmlns:a16="http://schemas.microsoft.com/office/drawing/2014/main" id="{3E038A00-3402-09B6-C313-1FAE918D7E17}"/>
                    </a:ext>
                  </a:extLst>
                </p:cNvPr>
                <p:cNvSpPr/>
                <p:nvPr/>
              </p:nvSpPr>
              <p:spPr>
                <a:xfrm>
                  <a:off x="2026789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9" name="Google Shape;1510;p47">
                  <a:extLst>
                    <a:ext uri="{FF2B5EF4-FFF2-40B4-BE49-F238E27FC236}">
                      <a16:creationId xmlns:a16="http://schemas.microsoft.com/office/drawing/2014/main" id="{17520308-BEC8-F102-EB0A-BEE80122C451}"/>
                    </a:ext>
                  </a:extLst>
                </p:cNvPr>
                <p:cNvSpPr/>
                <p:nvPr/>
              </p:nvSpPr>
              <p:spPr>
                <a:xfrm>
                  <a:off x="1936988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0" name="Google Shape;1511;p47">
                  <a:extLst>
                    <a:ext uri="{FF2B5EF4-FFF2-40B4-BE49-F238E27FC236}">
                      <a16:creationId xmlns:a16="http://schemas.microsoft.com/office/drawing/2014/main" id="{411FC0F6-2CA5-45EF-7686-297EF9486786}"/>
                    </a:ext>
                  </a:extLst>
                </p:cNvPr>
                <p:cNvSpPr/>
                <p:nvPr/>
              </p:nvSpPr>
              <p:spPr>
                <a:xfrm>
                  <a:off x="1936988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1" name="Google Shape;1512;p47">
                  <a:extLst>
                    <a:ext uri="{FF2B5EF4-FFF2-40B4-BE49-F238E27FC236}">
                      <a16:creationId xmlns:a16="http://schemas.microsoft.com/office/drawing/2014/main" id="{FAE12D45-A719-07E6-FADF-3960CE735194}"/>
                    </a:ext>
                  </a:extLst>
                </p:cNvPr>
                <p:cNvSpPr/>
                <p:nvPr/>
              </p:nvSpPr>
              <p:spPr>
                <a:xfrm>
                  <a:off x="1847186" y="471501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2" name="Google Shape;1513;p47">
                  <a:extLst>
                    <a:ext uri="{FF2B5EF4-FFF2-40B4-BE49-F238E27FC236}">
                      <a16:creationId xmlns:a16="http://schemas.microsoft.com/office/drawing/2014/main" id="{588EF5CC-049E-B47E-ACA5-41E533E2DFA8}"/>
                    </a:ext>
                  </a:extLst>
                </p:cNvPr>
                <p:cNvSpPr/>
                <p:nvPr/>
              </p:nvSpPr>
              <p:spPr>
                <a:xfrm>
                  <a:off x="1847186" y="1166887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3" name="Google Shape;1514;p47">
                  <a:extLst>
                    <a:ext uri="{FF2B5EF4-FFF2-40B4-BE49-F238E27FC236}">
                      <a16:creationId xmlns:a16="http://schemas.microsoft.com/office/drawing/2014/main" id="{C43C87A4-6503-624C-54E2-7DF0BE9EC1E7}"/>
                    </a:ext>
                  </a:extLst>
                </p:cNvPr>
                <p:cNvSpPr/>
                <p:nvPr/>
              </p:nvSpPr>
              <p:spPr>
                <a:xfrm>
                  <a:off x="1548476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4" name="Google Shape;1515;p47">
                  <a:extLst>
                    <a:ext uri="{FF2B5EF4-FFF2-40B4-BE49-F238E27FC236}">
                      <a16:creationId xmlns:a16="http://schemas.microsoft.com/office/drawing/2014/main" id="{9AFE0628-DC0A-5AF9-661C-6C2DC388A175}"/>
                    </a:ext>
                  </a:extLst>
                </p:cNvPr>
                <p:cNvSpPr/>
                <p:nvPr/>
              </p:nvSpPr>
              <p:spPr>
                <a:xfrm>
                  <a:off x="2243862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51" name="Google Shape;1516;p47">
                <a:extLst>
                  <a:ext uri="{FF2B5EF4-FFF2-40B4-BE49-F238E27FC236}">
                    <a16:creationId xmlns:a16="http://schemas.microsoft.com/office/drawing/2014/main" id="{229DCC29-09C9-29D1-9FFE-681B926D8E93}"/>
                  </a:ext>
                </a:extLst>
              </p:cNvPr>
              <p:cNvSpPr/>
              <p:nvPr/>
            </p:nvSpPr>
            <p:spPr>
              <a:xfrm>
                <a:off x="314357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17;p47">
                <a:extLst>
                  <a:ext uri="{FF2B5EF4-FFF2-40B4-BE49-F238E27FC236}">
                    <a16:creationId xmlns:a16="http://schemas.microsoft.com/office/drawing/2014/main" id="{702FD52D-5FEC-F4BB-8E70-8826951F200A}"/>
                  </a:ext>
                </a:extLst>
              </p:cNvPr>
              <p:cNvSpPr/>
              <p:nvPr/>
            </p:nvSpPr>
            <p:spPr>
              <a:xfrm>
                <a:off x="3143500" y="1783948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18;p47">
                <a:extLst>
                  <a:ext uri="{FF2B5EF4-FFF2-40B4-BE49-F238E27FC236}">
                    <a16:creationId xmlns:a16="http://schemas.microsoft.com/office/drawing/2014/main" id="{C52051A6-83DE-A7F1-7C8B-4694B15ED951}"/>
                  </a:ext>
                </a:extLst>
              </p:cNvPr>
              <p:cNvSpPr/>
              <p:nvPr/>
            </p:nvSpPr>
            <p:spPr>
              <a:xfrm rot="10800000" flipH="1">
                <a:off x="3956400" y="188557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19;p47">
                <a:extLst>
                  <a:ext uri="{FF2B5EF4-FFF2-40B4-BE49-F238E27FC236}">
                    <a16:creationId xmlns:a16="http://schemas.microsoft.com/office/drawing/2014/main" id="{EF274C18-9494-268C-3ED0-06C23C99A143}"/>
                  </a:ext>
                </a:extLst>
              </p:cNvPr>
              <p:cNvSpPr/>
              <p:nvPr/>
            </p:nvSpPr>
            <p:spPr>
              <a:xfrm rot="10800000" flipH="1">
                <a:off x="395632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42" name="Google Shape;1520;p47">
              <a:extLst>
                <a:ext uri="{FF2B5EF4-FFF2-40B4-BE49-F238E27FC236}">
                  <a16:creationId xmlns:a16="http://schemas.microsoft.com/office/drawing/2014/main" id="{0DA5AF96-A708-F9EE-8003-4F6F72024459}"/>
                </a:ext>
              </a:extLst>
            </p:cNvPr>
            <p:cNvSpPr txBox="1"/>
            <p:nvPr/>
          </p:nvSpPr>
          <p:spPr>
            <a:xfrm flipH="1">
              <a:off x="4455375" y="4070246"/>
              <a:ext cx="707100" cy="36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06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565" name="Google Shape;1503;p47">
            <a:extLst>
              <a:ext uri="{FF2B5EF4-FFF2-40B4-BE49-F238E27FC236}">
                <a16:creationId xmlns:a16="http://schemas.microsoft.com/office/drawing/2014/main" id="{B857D3EE-83CE-C4FA-BADD-31E99F8E8B37}"/>
              </a:ext>
            </a:extLst>
          </p:cNvPr>
          <p:cNvGrpSpPr/>
          <p:nvPr/>
        </p:nvGrpSpPr>
        <p:grpSpPr>
          <a:xfrm>
            <a:off x="6540047" y="4185441"/>
            <a:ext cx="584664" cy="710224"/>
            <a:chOff x="4455375" y="3897446"/>
            <a:chExt cx="707102" cy="705137"/>
          </a:xfrm>
        </p:grpSpPr>
        <p:grpSp>
          <p:nvGrpSpPr>
            <p:cNvPr id="1566" name="Google Shape;1504;p47">
              <a:extLst>
                <a:ext uri="{FF2B5EF4-FFF2-40B4-BE49-F238E27FC236}">
                  <a16:creationId xmlns:a16="http://schemas.microsoft.com/office/drawing/2014/main" id="{795AA834-98AC-F290-A016-B3C2101A7092}"/>
                </a:ext>
              </a:extLst>
            </p:cNvPr>
            <p:cNvGrpSpPr/>
            <p:nvPr/>
          </p:nvGrpSpPr>
          <p:grpSpPr>
            <a:xfrm>
              <a:off x="4455445" y="3897446"/>
              <a:ext cx="707032" cy="705137"/>
              <a:chOff x="3143340" y="1371133"/>
              <a:chExt cx="942960" cy="940433"/>
            </a:xfrm>
          </p:grpSpPr>
          <p:grpSp>
            <p:nvGrpSpPr>
              <p:cNvPr id="1568" name="Google Shape;1505;p47">
                <a:extLst>
                  <a:ext uri="{FF2B5EF4-FFF2-40B4-BE49-F238E27FC236}">
                    <a16:creationId xmlns:a16="http://schemas.microsoft.com/office/drawing/2014/main" id="{CA43AD1D-AB6C-3D9F-63B2-B5DC99D073A5}"/>
                  </a:ext>
                </a:extLst>
              </p:cNvPr>
              <p:cNvGrpSpPr/>
              <p:nvPr/>
            </p:nvGrpSpPr>
            <p:grpSpPr>
              <a:xfrm>
                <a:off x="3143340" y="1371133"/>
                <a:ext cx="940433" cy="940433"/>
                <a:chOff x="1388550" y="311575"/>
                <a:chExt cx="1099794" cy="1099794"/>
              </a:xfrm>
            </p:grpSpPr>
            <p:sp>
              <p:nvSpPr>
                <p:cNvPr id="1573" name="Google Shape;1506;p47">
                  <a:extLst>
                    <a:ext uri="{FF2B5EF4-FFF2-40B4-BE49-F238E27FC236}">
                      <a16:creationId xmlns:a16="http://schemas.microsoft.com/office/drawing/2014/main" id="{830CD001-5BF8-1EF6-7CEE-EAEDDE767E56}"/>
                    </a:ext>
                  </a:extLst>
                </p:cNvPr>
                <p:cNvSpPr/>
                <p:nvPr/>
              </p:nvSpPr>
              <p:spPr>
                <a:xfrm>
                  <a:off x="1388550" y="311575"/>
                  <a:ext cx="1099794" cy="1099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4" h="5254" extrusionOk="0">
                      <a:moveTo>
                        <a:pt x="4776" y="13"/>
                      </a:moveTo>
                      <a:cubicBezTo>
                        <a:pt x="5032" y="13"/>
                        <a:pt x="5241" y="222"/>
                        <a:pt x="5241" y="478"/>
                      </a:cubicBezTo>
                      <a:lnTo>
                        <a:pt x="5241" y="4776"/>
                      </a:lnTo>
                      <a:cubicBezTo>
                        <a:pt x="5241" y="5033"/>
                        <a:pt x="5032" y="5240"/>
                        <a:pt x="4776" y="5240"/>
                      </a:cubicBezTo>
                      <a:lnTo>
                        <a:pt x="478" y="5240"/>
                      </a:lnTo>
                      <a:cubicBezTo>
                        <a:pt x="221" y="5240"/>
                        <a:pt x="14" y="5033"/>
                        <a:pt x="14" y="4776"/>
                      </a:cubicBezTo>
                      <a:lnTo>
                        <a:pt x="14" y="478"/>
                      </a:lnTo>
                      <a:cubicBezTo>
                        <a:pt x="14" y="222"/>
                        <a:pt x="221" y="13"/>
                        <a:pt x="478" y="13"/>
                      </a:cubicBezTo>
                      <a:close/>
                      <a:moveTo>
                        <a:pt x="478" y="1"/>
                      </a:moveTo>
                      <a:cubicBezTo>
                        <a:pt x="214" y="1"/>
                        <a:pt x="0" y="215"/>
                        <a:pt x="0" y="478"/>
                      </a:cubicBezTo>
                      <a:lnTo>
                        <a:pt x="0" y="4776"/>
                      </a:lnTo>
                      <a:cubicBezTo>
                        <a:pt x="0" y="5040"/>
                        <a:pt x="214" y="5254"/>
                        <a:pt x="478" y="5254"/>
                      </a:cubicBezTo>
                      <a:lnTo>
                        <a:pt x="4776" y="5254"/>
                      </a:lnTo>
                      <a:cubicBezTo>
                        <a:pt x="5039" y="5254"/>
                        <a:pt x="5253" y="5040"/>
                        <a:pt x="5253" y="4776"/>
                      </a:cubicBezTo>
                      <a:lnTo>
                        <a:pt x="5253" y="478"/>
                      </a:lnTo>
                      <a:cubicBezTo>
                        <a:pt x="5253" y="215"/>
                        <a:pt x="5039" y="1"/>
                        <a:pt x="4776" y="1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4" name="Google Shape;1507;p47">
                  <a:extLst>
                    <a:ext uri="{FF2B5EF4-FFF2-40B4-BE49-F238E27FC236}">
                      <a16:creationId xmlns:a16="http://schemas.microsoft.com/office/drawing/2014/main" id="{04393700-5881-3605-224B-5BD394CCDCFF}"/>
                    </a:ext>
                  </a:extLst>
                </p:cNvPr>
                <p:cNvSpPr/>
                <p:nvPr/>
              </p:nvSpPr>
              <p:spPr>
                <a:xfrm>
                  <a:off x="1540103" y="463337"/>
                  <a:ext cx="796482" cy="796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" h="3805" extrusionOk="0">
                      <a:moveTo>
                        <a:pt x="3458" y="14"/>
                      </a:moveTo>
                      <a:cubicBezTo>
                        <a:pt x="3642" y="14"/>
                        <a:pt x="3791" y="163"/>
                        <a:pt x="3791" y="347"/>
                      </a:cubicBezTo>
                      <a:lnTo>
                        <a:pt x="3791" y="3458"/>
                      </a:lnTo>
                      <a:cubicBezTo>
                        <a:pt x="3791" y="3642"/>
                        <a:pt x="3642" y="3791"/>
                        <a:pt x="3458" y="3791"/>
                      </a:cubicBezTo>
                      <a:lnTo>
                        <a:pt x="347" y="3791"/>
                      </a:lnTo>
                      <a:cubicBezTo>
                        <a:pt x="163" y="3791"/>
                        <a:pt x="14" y="3642"/>
                        <a:pt x="14" y="3458"/>
                      </a:cubicBezTo>
                      <a:lnTo>
                        <a:pt x="14" y="347"/>
                      </a:lnTo>
                      <a:cubicBezTo>
                        <a:pt x="14" y="163"/>
                        <a:pt x="163" y="14"/>
                        <a:pt x="347" y="14"/>
                      </a:cubicBezTo>
                      <a:close/>
                      <a:moveTo>
                        <a:pt x="347" y="0"/>
                      </a:moveTo>
                      <a:cubicBezTo>
                        <a:pt x="156" y="0"/>
                        <a:pt x="1" y="155"/>
                        <a:pt x="1" y="347"/>
                      </a:cubicBezTo>
                      <a:lnTo>
                        <a:pt x="1" y="3458"/>
                      </a:lnTo>
                      <a:cubicBezTo>
                        <a:pt x="1" y="3649"/>
                        <a:pt x="156" y="3804"/>
                        <a:pt x="347" y="3804"/>
                      </a:cubicBezTo>
                      <a:lnTo>
                        <a:pt x="3458" y="3804"/>
                      </a:lnTo>
                      <a:cubicBezTo>
                        <a:pt x="3650" y="3804"/>
                        <a:pt x="3805" y="3649"/>
                        <a:pt x="3805" y="3458"/>
                      </a:cubicBezTo>
                      <a:lnTo>
                        <a:pt x="3805" y="347"/>
                      </a:lnTo>
                      <a:cubicBezTo>
                        <a:pt x="3805" y="155"/>
                        <a:pt x="3650" y="0"/>
                        <a:pt x="3458" y="0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5" name="Google Shape;1508;p47">
                  <a:extLst>
                    <a:ext uri="{FF2B5EF4-FFF2-40B4-BE49-F238E27FC236}">
                      <a16:creationId xmlns:a16="http://schemas.microsoft.com/office/drawing/2014/main" id="{B31F8A51-4650-CE8E-BA0C-9ACD19D7A054}"/>
                    </a:ext>
                  </a:extLst>
                </p:cNvPr>
                <p:cNvSpPr/>
                <p:nvPr/>
              </p:nvSpPr>
              <p:spPr>
                <a:xfrm>
                  <a:off x="2026789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6" name="Google Shape;1509;p47">
                  <a:extLst>
                    <a:ext uri="{FF2B5EF4-FFF2-40B4-BE49-F238E27FC236}">
                      <a16:creationId xmlns:a16="http://schemas.microsoft.com/office/drawing/2014/main" id="{E65A169F-C63D-2BD6-05FD-F6460EBDD3DB}"/>
                    </a:ext>
                  </a:extLst>
                </p:cNvPr>
                <p:cNvSpPr/>
                <p:nvPr/>
              </p:nvSpPr>
              <p:spPr>
                <a:xfrm>
                  <a:off x="2026789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7" name="Google Shape;1510;p47">
                  <a:extLst>
                    <a:ext uri="{FF2B5EF4-FFF2-40B4-BE49-F238E27FC236}">
                      <a16:creationId xmlns:a16="http://schemas.microsoft.com/office/drawing/2014/main" id="{AD84EC3A-FD20-D2BE-4944-1CA2E9E12AFC}"/>
                    </a:ext>
                  </a:extLst>
                </p:cNvPr>
                <p:cNvSpPr/>
                <p:nvPr/>
              </p:nvSpPr>
              <p:spPr>
                <a:xfrm>
                  <a:off x="1936988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8" name="Google Shape;1511;p47">
                  <a:extLst>
                    <a:ext uri="{FF2B5EF4-FFF2-40B4-BE49-F238E27FC236}">
                      <a16:creationId xmlns:a16="http://schemas.microsoft.com/office/drawing/2014/main" id="{706C9F30-A534-8EF0-4C34-17A00F9628E3}"/>
                    </a:ext>
                  </a:extLst>
                </p:cNvPr>
                <p:cNvSpPr/>
                <p:nvPr/>
              </p:nvSpPr>
              <p:spPr>
                <a:xfrm>
                  <a:off x="1936988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9" name="Google Shape;1512;p47">
                  <a:extLst>
                    <a:ext uri="{FF2B5EF4-FFF2-40B4-BE49-F238E27FC236}">
                      <a16:creationId xmlns:a16="http://schemas.microsoft.com/office/drawing/2014/main" id="{92CDEEC4-77FD-D92D-5CA1-8375495A1C6C}"/>
                    </a:ext>
                  </a:extLst>
                </p:cNvPr>
                <p:cNvSpPr/>
                <p:nvPr/>
              </p:nvSpPr>
              <p:spPr>
                <a:xfrm>
                  <a:off x="1847186" y="471501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0" name="Google Shape;1513;p47">
                  <a:extLst>
                    <a:ext uri="{FF2B5EF4-FFF2-40B4-BE49-F238E27FC236}">
                      <a16:creationId xmlns:a16="http://schemas.microsoft.com/office/drawing/2014/main" id="{BC92126A-1437-D6E8-2897-B214C5E13C8F}"/>
                    </a:ext>
                  </a:extLst>
                </p:cNvPr>
                <p:cNvSpPr/>
                <p:nvPr/>
              </p:nvSpPr>
              <p:spPr>
                <a:xfrm>
                  <a:off x="1847186" y="1166887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1" name="Google Shape;1514;p47">
                  <a:extLst>
                    <a:ext uri="{FF2B5EF4-FFF2-40B4-BE49-F238E27FC236}">
                      <a16:creationId xmlns:a16="http://schemas.microsoft.com/office/drawing/2014/main" id="{E292E956-B069-0915-2DAA-1BE567D0E86D}"/>
                    </a:ext>
                  </a:extLst>
                </p:cNvPr>
                <p:cNvSpPr/>
                <p:nvPr/>
              </p:nvSpPr>
              <p:spPr>
                <a:xfrm>
                  <a:off x="1548476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2" name="Google Shape;1515;p47">
                  <a:extLst>
                    <a:ext uri="{FF2B5EF4-FFF2-40B4-BE49-F238E27FC236}">
                      <a16:creationId xmlns:a16="http://schemas.microsoft.com/office/drawing/2014/main" id="{D309AFB5-29B6-D9FA-EDE2-3365ED8B0CB7}"/>
                    </a:ext>
                  </a:extLst>
                </p:cNvPr>
                <p:cNvSpPr/>
                <p:nvPr/>
              </p:nvSpPr>
              <p:spPr>
                <a:xfrm>
                  <a:off x="2243862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69" name="Google Shape;1516;p47">
                <a:extLst>
                  <a:ext uri="{FF2B5EF4-FFF2-40B4-BE49-F238E27FC236}">
                    <a16:creationId xmlns:a16="http://schemas.microsoft.com/office/drawing/2014/main" id="{5D463001-C344-B9EA-46A0-746D8C95551F}"/>
                  </a:ext>
                </a:extLst>
              </p:cNvPr>
              <p:cNvSpPr/>
              <p:nvPr/>
            </p:nvSpPr>
            <p:spPr>
              <a:xfrm>
                <a:off x="314357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17;p47">
                <a:extLst>
                  <a:ext uri="{FF2B5EF4-FFF2-40B4-BE49-F238E27FC236}">
                    <a16:creationId xmlns:a16="http://schemas.microsoft.com/office/drawing/2014/main" id="{69BF2C0A-AAAB-69F1-A53A-C75B2E1F01CD}"/>
                  </a:ext>
                </a:extLst>
              </p:cNvPr>
              <p:cNvSpPr/>
              <p:nvPr/>
            </p:nvSpPr>
            <p:spPr>
              <a:xfrm>
                <a:off x="3143500" y="1783948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18;p47">
                <a:extLst>
                  <a:ext uri="{FF2B5EF4-FFF2-40B4-BE49-F238E27FC236}">
                    <a16:creationId xmlns:a16="http://schemas.microsoft.com/office/drawing/2014/main" id="{A65C2E1F-1B16-0A4C-9CC9-449F78422C2F}"/>
                  </a:ext>
                </a:extLst>
              </p:cNvPr>
              <p:cNvSpPr/>
              <p:nvPr/>
            </p:nvSpPr>
            <p:spPr>
              <a:xfrm rot="10800000" flipH="1">
                <a:off x="3956400" y="188557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19;p47">
                <a:extLst>
                  <a:ext uri="{FF2B5EF4-FFF2-40B4-BE49-F238E27FC236}">
                    <a16:creationId xmlns:a16="http://schemas.microsoft.com/office/drawing/2014/main" id="{0205FBB5-1E45-D969-FE8B-A63E46A01FC6}"/>
                  </a:ext>
                </a:extLst>
              </p:cNvPr>
              <p:cNvSpPr/>
              <p:nvPr/>
            </p:nvSpPr>
            <p:spPr>
              <a:xfrm rot="10800000" flipH="1">
                <a:off x="395632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67" name="Google Shape;1520;p47">
              <a:extLst>
                <a:ext uri="{FF2B5EF4-FFF2-40B4-BE49-F238E27FC236}">
                  <a16:creationId xmlns:a16="http://schemas.microsoft.com/office/drawing/2014/main" id="{6F243F1A-E00B-5445-5C0E-6FFBB1F445F7}"/>
                </a:ext>
              </a:extLst>
            </p:cNvPr>
            <p:cNvSpPr txBox="1"/>
            <p:nvPr/>
          </p:nvSpPr>
          <p:spPr>
            <a:xfrm flipH="1">
              <a:off x="4455375" y="4070246"/>
              <a:ext cx="707100" cy="36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07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583" name="Google Shape;1503;p47">
            <a:extLst>
              <a:ext uri="{FF2B5EF4-FFF2-40B4-BE49-F238E27FC236}">
                <a16:creationId xmlns:a16="http://schemas.microsoft.com/office/drawing/2014/main" id="{AA26C447-6AA3-7F61-D2A9-7288CD2E8DB2}"/>
              </a:ext>
            </a:extLst>
          </p:cNvPr>
          <p:cNvGrpSpPr/>
          <p:nvPr/>
        </p:nvGrpSpPr>
        <p:grpSpPr>
          <a:xfrm>
            <a:off x="937827" y="4119425"/>
            <a:ext cx="584664" cy="710224"/>
            <a:chOff x="4455375" y="3897446"/>
            <a:chExt cx="707102" cy="705137"/>
          </a:xfrm>
        </p:grpSpPr>
        <p:grpSp>
          <p:nvGrpSpPr>
            <p:cNvPr id="1584" name="Google Shape;1504;p47">
              <a:extLst>
                <a:ext uri="{FF2B5EF4-FFF2-40B4-BE49-F238E27FC236}">
                  <a16:creationId xmlns:a16="http://schemas.microsoft.com/office/drawing/2014/main" id="{4A8A3314-849A-9DB2-FA74-288716A1A373}"/>
                </a:ext>
              </a:extLst>
            </p:cNvPr>
            <p:cNvGrpSpPr/>
            <p:nvPr/>
          </p:nvGrpSpPr>
          <p:grpSpPr>
            <a:xfrm>
              <a:off x="4455445" y="3897446"/>
              <a:ext cx="707032" cy="705137"/>
              <a:chOff x="3143340" y="1371133"/>
              <a:chExt cx="942960" cy="940433"/>
            </a:xfrm>
          </p:grpSpPr>
          <p:grpSp>
            <p:nvGrpSpPr>
              <p:cNvPr id="1586" name="Google Shape;1505;p47">
                <a:extLst>
                  <a:ext uri="{FF2B5EF4-FFF2-40B4-BE49-F238E27FC236}">
                    <a16:creationId xmlns:a16="http://schemas.microsoft.com/office/drawing/2014/main" id="{4F509DB0-FD3C-EB27-0677-96E873051F80}"/>
                  </a:ext>
                </a:extLst>
              </p:cNvPr>
              <p:cNvGrpSpPr/>
              <p:nvPr/>
            </p:nvGrpSpPr>
            <p:grpSpPr>
              <a:xfrm>
                <a:off x="3143340" y="1371133"/>
                <a:ext cx="940433" cy="940433"/>
                <a:chOff x="1388550" y="311575"/>
                <a:chExt cx="1099794" cy="1099794"/>
              </a:xfrm>
            </p:grpSpPr>
            <p:sp>
              <p:nvSpPr>
                <p:cNvPr id="1591" name="Google Shape;1506;p47">
                  <a:extLst>
                    <a:ext uri="{FF2B5EF4-FFF2-40B4-BE49-F238E27FC236}">
                      <a16:creationId xmlns:a16="http://schemas.microsoft.com/office/drawing/2014/main" id="{04104FB5-A58C-0C5D-47BF-B055E3DCE9DB}"/>
                    </a:ext>
                  </a:extLst>
                </p:cNvPr>
                <p:cNvSpPr/>
                <p:nvPr/>
              </p:nvSpPr>
              <p:spPr>
                <a:xfrm>
                  <a:off x="1388550" y="311575"/>
                  <a:ext cx="1099794" cy="1099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4" h="5254" extrusionOk="0">
                      <a:moveTo>
                        <a:pt x="4776" y="13"/>
                      </a:moveTo>
                      <a:cubicBezTo>
                        <a:pt x="5032" y="13"/>
                        <a:pt x="5241" y="222"/>
                        <a:pt x="5241" y="478"/>
                      </a:cubicBezTo>
                      <a:lnTo>
                        <a:pt x="5241" y="4776"/>
                      </a:lnTo>
                      <a:cubicBezTo>
                        <a:pt x="5241" y="5033"/>
                        <a:pt x="5032" y="5240"/>
                        <a:pt x="4776" y="5240"/>
                      </a:cubicBezTo>
                      <a:lnTo>
                        <a:pt x="478" y="5240"/>
                      </a:lnTo>
                      <a:cubicBezTo>
                        <a:pt x="221" y="5240"/>
                        <a:pt x="14" y="5033"/>
                        <a:pt x="14" y="4776"/>
                      </a:cubicBezTo>
                      <a:lnTo>
                        <a:pt x="14" y="478"/>
                      </a:lnTo>
                      <a:cubicBezTo>
                        <a:pt x="14" y="222"/>
                        <a:pt x="221" y="13"/>
                        <a:pt x="478" y="13"/>
                      </a:cubicBezTo>
                      <a:close/>
                      <a:moveTo>
                        <a:pt x="478" y="1"/>
                      </a:moveTo>
                      <a:cubicBezTo>
                        <a:pt x="214" y="1"/>
                        <a:pt x="0" y="215"/>
                        <a:pt x="0" y="478"/>
                      </a:cubicBezTo>
                      <a:lnTo>
                        <a:pt x="0" y="4776"/>
                      </a:lnTo>
                      <a:cubicBezTo>
                        <a:pt x="0" y="5040"/>
                        <a:pt x="214" y="5254"/>
                        <a:pt x="478" y="5254"/>
                      </a:cubicBezTo>
                      <a:lnTo>
                        <a:pt x="4776" y="5254"/>
                      </a:lnTo>
                      <a:cubicBezTo>
                        <a:pt x="5039" y="5254"/>
                        <a:pt x="5253" y="5040"/>
                        <a:pt x="5253" y="4776"/>
                      </a:cubicBezTo>
                      <a:lnTo>
                        <a:pt x="5253" y="478"/>
                      </a:lnTo>
                      <a:cubicBezTo>
                        <a:pt x="5253" y="215"/>
                        <a:pt x="5039" y="1"/>
                        <a:pt x="4776" y="1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2" name="Google Shape;1507;p47">
                  <a:extLst>
                    <a:ext uri="{FF2B5EF4-FFF2-40B4-BE49-F238E27FC236}">
                      <a16:creationId xmlns:a16="http://schemas.microsoft.com/office/drawing/2014/main" id="{84B1F262-B0BE-5A27-6E68-A96E0ECF5815}"/>
                    </a:ext>
                  </a:extLst>
                </p:cNvPr>
                <p:cNvSpPr/>
                <p:nvPr/>
              </p:nvSpPr>
              <p:spPr>
                <a:xfrm>
                  <a:off x="1540103" y="463337"/>
                  <a:ext cx="796482" cy="796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" h="3805" extrusionOk="0">
                      <a:moveTo>
                        <a:pt x="3458" y="14"/>
                      </a:moveTo>
                      <a:cubicBezTo>
                        <a:pt x="3642" y="14"/>
                        <a:pt x="3791" y="163"/>
                        <a:pt x="3791" y="347"/>
                      </a:cubicBezTo>
                      <a:lnTo>
                        <a:pt x="3791" y="3458"/>
                      </a:lnTo>
                      <a:cubicBezTo>
                        <a:pt x="3791" y="3642"/>
                        <a:pt x="3642" y="3791"/>
                        <a:pt x="3458" y="3791"/>
                      </a:cubicBezTo>
                      <a:lnTo>
                        <a:pt x="347" y="3791"/>
                      </a:lnTo>
                      <a:cubicBezTo>
                        <a:pt x="163" y="3791"/>
                        <a:pt x="14" y="3642"/>
                        <a:pt x="14" y="3458"/>
                      </a:cubicBezTo>
                      <a:lnTo>
                        <a:pt x="14" y="347"/>
                      </a:lnTo>
                      <a:cubicBezTo>
                        <a:pt x="14" y="163"/>
                        <a:pt x="163" y="14"/>
                        <a:pt x="347" y="14"/>
                      </a:cubicBezTo>
                      <a:close/>
                      <a:moveTo>
                        <a:pt x="347" y="0"/>
                      </a:moveTo>
                      <a:cubicBezTo>
                        <a:pt x="156" y="0"/>
                        <a:pt x="1" y="155"/>
                        <a:pt x="1" y="347"/>
                      </a:cubicBezTo>
                      <a:lnTo>
                        <a:pt x="1" y="3458"/>
                      </a:lnTo>
                      <a:cubicBezTo>
                        <a:pt x="1" y="3649"/>
                        <a:pt x="156" y="3804"/>
                        <a:pt x="347" y="3804"/>
                      </a:cubicBezTo>
                      <a:lnTo>
                        <a:pt x="3458" y="3804"/>
                      </a:lnTo>
                      <a:cubicBezTo>
                        <a:pt x="3650" y="3804"/>
                        <a:pt x="3805" y="3649"/>
                        <a:pt x="3805" y="3458"/>
                      </a:cubicBezTo>
                      <a:lnTo>
                        <a:pt x="3805" y="347"/>
                      </a:lnTo>
                      <a:cubicBezTo>
                        <a:pt x="3805" y="155"/>
                        <a:pt x="3650" y="0"/>
                        <a:pt x="3458" y="0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3" name="Google Shape;1508;p47">
                  <a:extLst>
                    <a:ext uri="{FF2B5EF4-FFF2-40B4-BE49-F238E27FC236}">
                      <a16:creationId xmlns:a16="http://schemas.microsoft.com/office/drawing/2014/main" id="{D62C9439-6ABF-CA0A-1DEA-3D521563A9B0}"/>
                    </a:ext>
                  </a:extLst>
                </p:cNvPr>
                <p:cNvSpPr/>
                <p:nvPr/>
              </p:nvSpPr>
              <p:spPr>
                <a:xfrm>
                  <a:off x="2026789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4" name="Google Shape;1509;p47">
                  <a:extLst>
                    <a:ext uri="{FF2B5EF4-FFF2-40B4-BE49-F238E27FC236}">
                      <a16:creationId xmlns:a16="http://schemas.microsoft.com/office/drawing/2014/main" id="{20CD4306-935A-F64C-691F-BAC3A02FB561}"/>
                    </a:ext>
                  </a:extLst>
                </p:cNvPr>
                <p:cNvSpPr/>
                <p:nvPr/>
              </p:nvSpPr>
              <p:spPr>
                <a:xfrm>
                  <a:off x="2026789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5" name="Google Shape;1510;p47">
                  <a:extLst>
                    <a:ext uri="{FF2B5EF4-FFF2-40B4-BE49-F238E27FC236}">
                      <a16:creationId xmlns:a16="http://schemas.microsoft.com/office/drawing/2014/main" id="{23AC158D-DB89-FAFC-C1E9-FF52735F6889}"/>
                    </a:ext>
                  </a:extLst>
                </p:cNvPr>
                <p:cNvSpPr/>
                <p:nvPr/>
              </p:nvSpPr>
              <p:spPr>
                <a:xfrm>
                  <a:off x="1936988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6" name="Google Shape;1511;p47">
                  <a:extLst>
                    <a:ext uri="{FF2B5EF4-FFF2-40B4-BE49-F238E27FC236}">
                      <a16:creationId xmlns:a16="http://schemas.microsoft.com/office/drawing/2014/main" id="{AABCB870-BF3C-46B6-37AC-EBBDB4A0297A}"/>
                    </a:ext>
                  </a:extLst>
                </p:cNvPr>
                <p:cNvSpPr/>
                <p:nvPr/>
              </p:nvSpPr>
              <p:spPr>
                <a:xfrm>
                  <a:off x="1936988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7" name="Google Shape;1512;p47">
                  <a:extLst>
                    <a:ext uri="{FF2B5EF4-FFF2-40B4-BE49-F238E27FC236}">
                      <a16:creationId xmlns:a16="http://schemas.microsoft.com/office/drawing/2014/main" id="{B67DAE2A-5ED2-29C9-6254-16F8A2D32A2E}"/>
                    </a:ext>
                  </a:extLst>
                </p:cNvPr>
                <p:cNvSpPr/>
                <p:nvPr/>
              </p:nvSpPr>
              <p:spPr>
                <a:xfrm>
                  <a:off x="1847186" y="471501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8" name="Google Shape;1513;p47">
                  <a:extLst>
                    <a:ext uri="{FF2B5EF4-FFF2-40B4-BE49-F238E27FC236}">
                      <a16:creationId xmlns:a16="http://schemas.microsoft.com/office/drawing/2014/main" id="{388FFFBC-9CA0-C780-DCCE-324CD6B4370A}"/>
                    </a:ext>
                  </a:extLst>
                </p:cNvPr>
                <p:cNvSpPr/>
                <p:nvPr/>
              </p:nvSpPr>
              <p:spPr>
                <a:xfrm>
                  <a:off x="1847186" y="1166887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9" name="Google Shape;1514;p47">
                  <a:extLst>
                    <a:ext uri="{FF2B5EF4-FFF2-40B4-BE49-F238E27FC236}">
                      <a16:creationId xmlns:a16="http://schemas.microsoft.com/office/drawing/2014/main" id="{9F27A616-D74B-FDB4-8047-9186BE9DCDB2}"/>
                    </a:ext>
                  </a:extLst>
                </p:cNvPr>
                <p:cNvSpPr/>
                <p:nvPr/>
              </p:nvSpPr>
              <p:spPr>
                <a:xfrm>
                  <a:off x="1548476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0" name="Google Shape;1515;p47">
                  <a:extLst>
                    <a:ext uri="{FF2B5EF4-FFF2-40B4-BE49-F238E27FC236}">
                      <a16:creationId xmlns:a16="http://schemas.microsoft.com/office/drawing/2014/main" id="{956EBCC8-E2F7-1F21-4FD6-8918E9EFE917}"/>
                    </a:ext>
                  </a:extLst>
                </p:cNvPr>
                <p:cNvSpPr/>
                <p:nvPr/>
              </p:nvSpPr>
              <p:spPr>
                <a:xfrm>
                  <a:off x="2243862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87" name="Google Shape;1516;p47">
                <a:extLst>
                  <a:ext uri="{FF2B5EF4-FFF2-40B4-BE49-F238E27FC236}">
                    <a16:creationId xmlns:a16="http://schemas.microsoft.com/office/drawing/2014/main" id="{56DB8020-8222-7C83-481B-94753561D725}"/>
                  </a:ext>
                </a:extLst>
              </p:cNvPr>
              <p:cNvSpPr/>
              <p:nvPr/>
            </p:nvSpPr>
            <p:spPr>
              <a:xfrm>
                <a:off x="314357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17;p47">
                <a:extLst>
                  <a:ext uri="{FF2B5EF4-FFF2-40B4-BE49-F238E27FC236}">
                    <a16:creationId xmlns:a16="http://schemas.microsoft.com/office/drawing/2014/main" id="{742B203E-8040-94DB-F257-69B0F5E3583E}"/>
                  </a:ext>
                </a:extLst>
              </p:cNvPr>
              <p:cNvSpPr/>
              <p:nvPr/>
            </p:nvSpPr>
            <p:spPr>
              <a:xfrm>
                <a:off x="3143500" y="1783948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18;p47">
                <a:extLst>
                  <a:ext uri="{FF2B5EF4-FFF2-40B4-BE49-F238E27FC236}">
                    <a16:creationId xmlns:a16="http://schemas.microsoft.com/office/drawing/2014/main" id="{4ECEC2B4-499A-5E2E-FD2B-6E95B92C582A}"/>
                  </a:ext>
                </a:extLst>
              </p:cNvPr>
              <p:cNvSpPr/>
              <p:nvPr/>
            </p:nvSpPr>
            <p:spPr>
              <a:xfrm rot="10800000" flipH="1">
                <a:off x="3956400" y="188557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19;p47">
                <a:extLst>
                  <a:ext uri="{FF2B5EF4-FFF2-40B4-BE49-F238E27FC236}">
                    <a16:creationId xmlns:a16="http://schemas.microsoft.com/office/drawing/2014/main" id="{B35AEA21-E794-86AA-FF3A-7890B270C003}"/>
                  </a:ext>
                </a:extLst>
              </p:cNvPr>
              <p:cNvSpPr/>
              <p:nvPr/>
            </p:nvSpPr>
            <p:spPr>
              <a:xfrm rot="10800000" flipH="1">
                <a:off x="395632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85" name="Google Shape;1520;p47">
              <a:extLst>
                <a:ext uri="{FF2B5EF4-FFF2-40B4-BE49-F238E27FC236}">
                  <a16:creationId xmlns:a16="http://schemas.microsoft.com/office/drawing/2014/main" id="{A0BFB5F7-822B-96EC-D720-1453E0445DF6}"/>
                </a:ext>
              </a:extLst>
            </p:cNvPr>
            <p:cNvSpPr txBox="1"/>
            <p:nvPr/>
          </p:nvSpPr>
          <p:spPr>
            <a:xfrm flipH="1">
              <a:off x="4455375" y="4070246"/>
              <a:ext cx="707100" cy="36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08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601" name="Google Shape;1503;p47">
            <a:extLst>
              <a:ext uri="{FF2B5EF4-FFF2-40B4-BE49-F238E27FC236}">
                <a16:creationId xmlns:a16="http://schemas.microsoft.com/office/drawing/2014/main" id="{6BB13673-AFA7-1FC2-9B8A-B43C14BD565B}"/>
              </a:ext>
            </a:extLst>
          </p:cNvPr>
          <p:cNvGrpSpPr/>
          <p:nvPr/>
        </p:nvGrpSpPr>
        <p:grpSpPr>
          <a:xfrm>
            <a:off x="940025" y="3198538"/>
            <a:ext cx="584664" cy="710224"/>
            <a:chOff x="4455375" y="3897446"/>
            <a:chExt cx="707102" cy="705137"/>
          </a:xfrm>
        </p:grpSpPr>
        <p:grpSp>
          <p:nvGrpSpPr>
            <p:cNvPr id="1602" name="Google Shape;1504;p47">
              <a:extLst>
                <a:ext uri="{FF2B5EF4-FFF2-40B4-BE49-F238E27FC236}">
                  <a16:creationId xmlns:a16="http://schemas.microsoft.com/office/drawing/2014/main" id="{16C341CA-6D03-907F-D1D4-7068AB9C58F3}"/>
                </a:ext>
              </a:extLst>
            </p:cNvPr>
            <p:cNvGrpSpPr/>
            <p:nvPr/>
          </p:nvGrpSpPr>
          <p:grpSpPr>
            <a:xfrm>
              <a:off x="4455445" y="3897446"/>
              <a:ext cx="707032" cy="705137"/>
              <a:chOff x="3143340" y="1371133"/>
              <a:chExt cx="942960" cy="940433"/>
            </a:xfrm>
          </p:grpSpPr>
          <p:grpSp>
            <p:nvGrpSpPr>
              <p:cNvPr id="1604" name="Google Shape;1505;p47">
                <a:extLst>
                  <a:ext uri="{FF2B5EF4-FFF2-40B4-BE49-F238E27FC236}">
                    <a16:creationId xmlns:a16="http://schemas.microsoft.com/office/drawing/2014/main" id="{D677E97F-1580-3828-04F2-B606680164CE}"/>
                  </a:ext>
                </a:extLst>
              </p:cNvPr>
              <p:cNvGrpSpPr/>
              <p:nvPr/>
            </p:nvGrpSpPr>
            <p:grpSpPr>
              <a:xfrm>
                <a:off x="3143340" y="1371133"/>
                <a:ext cx="940433" cy="940433"/>
                <a:chOff x="1388550" y="311575"/>
                <a:chExt cx="1099794" cy="1099794"/>
              </a:xfrm>
            </p:grpSpPr>
            <p:sp>
              <p:nvSpPr>
                <p:cNvPr id="1609" name="Google Shape;1506;p47">
                  <a:extLst>
                    <a:ext uri="{FF2B5EF4-FFF2-40B4-BE49-F238E27FC236}">
                      <a16:creationId xmlns:a16="http://schemas.microsoft.com/office/drawing/2014/main" id="{8C3D212B-425A-CF3E-6541-3DE236FDF8F5}"/>
                    </a:ext>
                  </a:extLst>
                </p:cNvPr>
                <p:cNvSpPr/>
                <p:nvPr/>
              </p:nvSpPr>
              <p:spPr>
                <a:xfrm>
                  <a:off x="1388550" y="311575"/>
                  <a:ext cx="1099794" cy="1099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4" h="5254" extrusionOk="0">
                      <a:moveTo>
                        <a:pt x="4776" y="13"/>
                      </a:moveTo>
                      <a:cubicBezTo>
                        <a:pt x="5032" y="13"/>
                        <a:pt x="5241" y="222"/>
                        <a:pt x="5241" y="478"/>
                      </a:cubicBezTo>
                      <a:lnTo>
                        <a:pt x="5241" y="4776"/>
                      </a:lnTo>
                      <a:cubicBezTo>
                        <a:pt x="5241" y="5033"/>
                        <a:pt x="5032" y="5240"/>
                        <a:pt x="4776" y="5240"/>
                      </a:cubicBezTo>
                      <a:lnTo>
                        <a:pt x="478" y="5240"/>
                      </a:lnTo>
                      <a:cubicBezTo>
                        <a:pt x="221" y="5240"/>
                        <a:pt x="14" y="5033"/>
                        <a:pt x="14" y="4776"/>
                      </a:cubicBezTo>
                      <a:lnTo>
                        <a:pt x="14" y="478"/>
                      </a:lnTo>
                      <a:cubicBezTo>
                        <a:pt x="14" y="222"/>
                        <a:pt x="221" y="13"/>
                        <a:pt x="478" y="13"/>
                      </a:cubicBezTo>
                      <a:close/>
                      <a:moveTo>
                        <a:pt x="478" y="1"/>
                      </a:moveTo>
                      <a:cubicBezTo>
                        <a:pt x="214" y="1"/>
                        <a:pt x="0" y="215"/>
                        <a:pt x="0" y="478"/>
                      </a:cubicBezTo>
                      <a:lnTo>
                        <a:pt x="0" y="4776"/>
                      </a:lnTo>
                      <a:cubicBezTo>
                        <a:pt x="0" y="5040"/>
                        <a:pt x="214" y="5254"/>
                        <a:pt x="478" y="5254"/>
                      </a:cubicBezTo>
                      <a:lnTo>
                        <a:pt x="4776" y="5254"/>
                      </a:lnTo>
                      <a:cubicBezTo>
                        <a:pt x="5039" y="5254"/>
                        <a:pt x="5253" y="5040"/>
                        <a:pt x="5253" y="4776"/>
                      </a:cubicBezTo>
                      <a:lnTo>
                        <a:pt x="5253" y="478"/>
                      </a:lnTo>
                      <a:cubicBezTo>
                        <a:pt x="5253" y="215"/>
                        <a:pt x="5039" y="1"/>
                        <a:pt x="4776" y="1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0" name="Google Shape;1507;p47">
                  <a:extLst>
                    <a:ext uri="{FF2B5EF4-FFF2-40B4-BE49-F238E27FC236}">
                      <a16:creationId xmlns:a16="http://schemas.microsoft.com/office/drawing/2014/main" id="{D79D3B2B-C2F7-F026-52F5-7527467F4DBC}"/>
                    </a:ext>
                  </a:extLst>
                </p:cNvPr>
                <p:cNvSpPr/>
                <p:nvPr/>
              </p:nvSpPr>
              <p:spPr>
                <a:xfrm>
                  <a:off x="1540103" y="463337"/>
                  <a:ext cx="796482" cy="796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" h="3805" extrusionOk="0">
                      <a:moveTo>
                        <a:pt x="3458" y="14"/>
                      </a:moveTo>
                      <a:cubicBezTo>
                        <a:pt x="3642" y="14"/>
                        <a:pt x="3791" y="163"/>
                        <a:pt x="3791" y="347"/>
                      </a:cubicBezTo>
                      <a:lnTo>
                        <a:pt x="3791" y="3458"/>
                      </a:lnTo>
                      <a:cubicBezTo>
                        <a:pt x="3791" y="3642"/>
                        <a:pt x="3642" y="3791"/>
                        <a:pt x="3458" y="3791"/>
                      </a:cubicBezTo>
                      <a:lnTo>
                        <a:pt x="347" y="3791"/>
                      </a:lnTo>
                      <a:cubicBezTo>
                        <a:pt x="163" y="3791"/>
                        <a:pt x="14" y="3642"/>
                        <a:pt x="14" y="3458"/>
                      </a:cubicBezTo>
                      <a:lnTo>
                        <a:pt x="14" y="347"/>
                      </a:lnTo>
                      <a:cubicBezTo>
                        <a:pt x="14" y="163"/>
                        <a:pt x="163" y="14"/>
                        <a:pt x="347" y="14"/>
                      </a:cubicBezTo>
                      <a:close/>
                      <a:moveTo>
                        <a:pt x="347" y="0"/>
                      </a:moveTo>
                      <a:cubicBezTo>
                        <a:pt x="156" y="0"/>
                        <a:pt x="1" y="155"/>
                        <a:pt x="1" y="347"/>
                      </a:cubicBezTo>
                      <a:lnTo>
                        <a:pt x="1" y="3458"/>
                      </a:lnTo>
                      <a:cubicBezTo>
                        <a:pt x="1" y="3649"/>
                        <a:pt x="156" y="3804"/>
                        <a:pt x="347" y="3804"/>
                      </a:cubicBezTo>
                      <a:lnTo>
                        <a:pt x="3458" y="3804"/>
                      </a:lnTo>
                      <a:cubicBezTo>
                        <a:pt x="3650" y="3804"/>
                        <a:pt x="3805" y="3649"/>
                        <a:pt x="3805" y="3458"/>
                      </a:cubicBezTo>
                      <a:lnTo>
                        <a:pt x="3805" y="347"/>
                      </a:lnTo>
                      <a:cubicBezTo>
                        <a:pt x="3805" y="155"/>
                        <a:pt x="3650" y="0"/>
                        <a:pt x="3458" y="0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1" name="Google Shape;1508;p47">
                  <a:extLst>
                    <a:ext uri="{FF2B5EF4-FFF2-40B4-BE49-F238E27FC236}">
                      <a16:creationId xmlns:a16="http://schemas.microsoft.com/office/drawing/2014/main" id="{178FC9F1-5D65-7F4F-C4A7-2E8B73A4BF41}"/>
                    </a:ext>
                  </a:extLst>
                </p:cNvPr>
                <p:cNvSpPr/>
                <p:nvPr/>
              </p:nvSpPr>
              <p:spPr>
                <a:xfrm>
                  <a:off x="2026789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2" name="Google Shape;1509;p47">
                  <a:extLst>
                    <a:ext uri="{FF2B5EF4-FFF2-40B4-BE49-F238E27FC236}">
                      <a16:creationId xmlns:a16="http://schemas.microsoft.com/office/drawing/2014/main" id="{662B9A0D-65C0-0DD2-6B7A-798195AA5039}"/>
                    </a:ext>
                  </a:extLst>
                </p:cNvPr>
                <p:cNvSpPr/>
                <p:nvPr/>
              </p:nvSpPr>
              <p:spPr>
                <a:xfrm>
                  <a:off x="2026789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3" name="Google Shape;1510;p47">
                  <a:extLst>
                    <a:ext uri="{FF2B5EF4-FFF2-40B4-BE49-F238E27FC236}">
                      <a16:creationId xmlns:a16="http://schemas.microsoft.com/office/drawing/2014/main" id="{E52A38CC-1FC2-3FEB-22C8-17A934AFB1A4}"/>
                    </a:ext>
                  </a:extLst>
                </p:cNvPr>
                <p:cNvSpPr/>
                <p:nvPr/>
              </p:nvSpPr>
              <p:spPr>
                <a:xfrm>
                  <a:off x="1936988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4" name="Google Shape;1511;p47">
                  <a:extLst>
                    <a:ext uri="{FF2B5EF4-FFF2-40B4-BE49-F238E27FC236}">
                      <a16:creationId xmlns:a16="http://schemas.microsoft.com/office/drawing/2014/main" id="{4163FFD9-BAA1-9C7F-5D31-0BAB18EEEBA3}"/>
                    </a:ext>
                  </a:extLst>
                </p:cNvPr>
                <p:cNvSpPr/>
                <p:nvPr/>
              </p:nvSpPr>
              <p:spPr>
                <a:xfrm>
                  <a:off x="1936988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5" name="Google Shape;1512;p47">
                  <a:extLst>
                    <a:ext uri="{FF2B5EF4-FFF2-40B4-BE49-F238E27FC236}">
                      <a16:creationId xmlns:a16="http://schemas.microsoft.com/office/drawing/2014/main" id="{8C72EF22-575C-4671-1858-769CB31048C7}"/>
                    </a:ext>
                  </a:extLst>
                </p:cNvPr>
                <p:cNvSpPr/>
                <p:nvPr/>
              </p:nvSpPr>
              <p:spPr>
                <a:xfrm>
                  <a:off x="1847186" y="471501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6" name="Google Shape;1513;p47">
                  <a:extLst>
                    <a:ext uri="{FF2B5EF4-FFF2-40B4-BE49-F238E27FC236}">
                      <a16:creationId xmlns:a16="http://schemas.microsoft.com/office/drawing/2014/main" id="{63062A17-F057-059E-D150-1B568829BC18}"/>
                    </a:ext>
                  </a:extLst>
                </p:cNvPr>
                <p:cNvSpPr/>
                <p:nvPr/>
              </p:nvSpPr>
              <p:spPr>
                <a:xfrm>
                  <a:off x="1847186" y="1166887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7" name="Google Shape;1514;p47">
                  <a:extLst>
                    <a:ext uri="{FF2B5EF4-FFF2-40B4-BE49-F238E27FC236}">
                      <a16:creationId xmlns:a16="http://schemas.microsoft.com/office/drawing/2014/main" id="{BABC6FB7-A2EC-1FAD-CD36-E973170E109A}"/>
                    </a:ext>
                  </a:extLst>
                </p:cNvPr>
                <p:cNvSpPr/>
                <p:nvPr/>
              </p:nvSpPr>
              <p:spPr>
                <a:xfrm>
                  <a:off x="1548476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8" name="Google Shape;1515;p47">
                  <a:extLst>
                    <a:ext uri="{FF2B5EF4-FFF2-40B4-BE49-F238E27FC236}">
                      <a16:creationId xmlns:a16="http://schemas.microsoft.com/office/drawing/2014/main" id="{DCCB3591-98FB-F25E-11B1-24F902F0D2D3}"/>
                    </a:ext>
                  </a:extLst>
                </p:cNvPr>
                <p:cNvSpPr/>
                <p:nvPr/>
              </p:nvSpPr>
              <p:spPr>
                <a:xfrm>
                  <a:off x="2243862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05" name="Google Shape;1516;p47">
                <a:extLst>
                  <a:ext uri="{FF2B5EF4-FFF2-40B4-BE49-F238E27FC236}">
                    <a16:creationId xmlns:a16="http://schemas.microsoft.com/office/drawing/2014/main" id="{1E09385A-9946-F912-6E06-3B418D1F64EC}"/>
                  </a:ext>
                </a:extLst>
              </p:cNvPr>
              <p:cNvSpPr/>
              <p:nvPr/>
            </p:nvSpPr>
            <p:spPr>
              <a:xfrm>
                <a:off x="314357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517;p47">
                <a:extLst>
                  <a:ext uri="{FF2B5EF4-FFF2-40B4-BE49-F238E27FC236}">
                    <a16:creationId xmlns:a16="http://schemas.microsoft.com/office/drawing/2014/main" id="{E81937DC-6177-830D-A492-F31C13B670F8}"/>
                  </a:ext>
                </a:extLst>
              </p:cNvPr>
              <p:cNvSpPr/>
              <p:nvPr/>
            </p:nvSpPr>
            <p:spPr>
              <a:xfrm>
                <a:off x="3143500" y="1783948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518;p47">
                <a:extLst>
                  <a:ext uri="{FF2B5EF4-FFF2-40B4-BE49-F238E27FC236}">
                    <a16:creationId xmlns:a16="http://schemas.microsoft.com/office/drawing/2014/main" id="{F2633C35-D0D5-8708-0DB4-CBF693426506}"/>
                  </a:ext>
                </a:extLst>
              </p:cNvPr>
              <p:cNvSpPr/>
              <p:nvPr/>
            </p:nvSpPr>
            <p:spPr>
              <a:xfrm rot="10800000" flipH="1">
                <a:off x="3956400" y="188557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519;p47">
                <a:extLst>
                  <a:ext uri="{FF2B5EF4-FFF2-40B4-BE49-F238E27FC236}">
                    <a16:creationId xmlns:a16="http://schemas.microsoft.com/office/drawing/2014/main" id="{A485EDEE-E5F0-66CC-8C87-CA28BE3C04F5}"/>
                  </a:ext>
                </a:extLst>
              </p:cNvPr>
              <p:cNvSpPr/>
              <p:nvPr/>
            </p:nvSpPr>
            <p:spPr>
              <a:xfrm rot="10800000" flipH="1">
                <a:off x="395632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3" name="Google Shape;1520;p47">
              <a:extLst>
                <a:ext uri="{FF2B5EF4-FFF2-40B4-BE49-F238E27FC236}">
                  <a16:creationId xmlns:a16="http://schemas.microsoft.com/office/drawing/2014/main" id="{3A58143A-B0C6-5908-E356-E272E49E5766}"/>
                </a:ext>
              </a:extLst>
            </p:cNvPr>
            <p:cNvSpPr txBox="1"/>
            <p:nvPr/>
          </p:nvSpPr>
          <p:spPr>
            <a:xfrm flipH="1">
              <a:off x="4455375" y="4070246"/>
              <a:ext cx="707100" cy="36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05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cxnSp>
        <p:nvCxnSpPr>
          <p:cNvPr id="1637" name="Google Shape;1534;p47">
            <a:extLst>
              <a:ext uri="{FF2B5EF4-FFF2-40B4-BE49-F238E27FC236}">
                <a16:creationId xmlns:a16="http://schemas.microsoft.com/office/drawing/2014/main" id="{B6ACAD44-FEF5-0BCB-5D38-F30C0B801782}"/>
              </a:ext>
            </a:extLst>
          </p:cNvPr>
          <p:cNvCxnSpPr>
            <a:cxnSpLocks/>
            <a:stCxn id="1445" idx="3"/>
            <a:endCxn id="1442" idx="3"/>
          </p:cNvCxnSpPr>
          <p:nvPr/>
        </p:nvCxnSpPr>
        <p:spPr>
          <a:xfrm>
            <a:off x="5847143" y="3682922"/>
            <a:ext cx="624389" cy="5672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40" name="Google Shape;1536;p47">
            <a:extLst>
              <a:ext uri="{FF2B5EF4-FFF2-40B4-BE49-F238E27FC236}">
                <a16:creationId xmlns:a16="http://schemas.microsoft.com/office/drawing/2014/main" id="{6A83CD20-D8A6-4BFC-DB7A-AEB23CD28E5C}"/>
              </a:ext>
            </a:extLst>
          </p:cNvPr>
          <p:cNvCxnSpPr>
            <a:cxnSpLocks/>
            <a:stCxn id="15" idx="3"/>
            <a:endCxn id="1567" idx="3"/>
          </p:cNvCxnSpPr>
          <p:nvPr/>
        </p:nvCxnSpPr>
        <p:spPr>
          <a:xfrm>
            <a:off x="6223881" y="4513723"/>
            <a:ext cx="316166" cy="2902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47" name="Google Shape;1536;p47">
            <a:extLst>
              <a:ext uri="{FF2B5EF4-FFF2-40B4-BE49-F238E27FC236}">
                <a16:creationId xmlns:a16="http://schemas.microsoft.com/office/drawing/2014/main" id="{E3B04B18-40CB-F63B-1960-5118D6CE0650}"/>
              </a:ext>
            </a:extLst>
          </p:cNvPr>
          <p:cNvCxnSpPr>
            <a:cxnSpLocks/>
            <a:stCxn id="1445" idx="1"/>
            <a:endCxn id="1603" idx="1"/>
          </p:cNvCxnSpPr>
          <p:nvPr/>
        </p:nvCxnSpPr>
        <p:spPr>
          <a:xfrm flipH="1" flipV="1">
            <a:off x="1524687" y="3555848"/>
            <a:ext cx="1294278" cy="12707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50" name="Google Shape;1536;p47">
            <a:extLst>
              <a:ext uri="{FF2B5EF4-FFF2-40B4-BE49-F238E27FC236}">
                <a16:creationId xmlns:a16="http://schemas.microsoft.com/office/drawing/2014/main" id="{79BEDD91-F5C7-AFBE-8BA7-CA9FFDE8CD96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1520670" y="4507181"/>
            <a:ext cx="902651" cy="654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653" name="Google Shape;1526;p47">
            <a:extLst>
              <a:ext uri="{FF2B5EF4-FFF2-40B4-BE49-F238E27FC236}">
                <a16:creationId xmlns:a16="http://schemas.microsoft.com/office/drawing/2014/main" id="{DD9081A0-09E2-8DA2-2021-1E10BDB47109}"/>
              </a:ext>
            </a:extLst>
          </p:cNvPr>
          <p:cNvSpPr txBox="1"/>
          <p:nvPr/>
        </p:nvSpPr>
        <p:spPr>
          <a:xfrm>
            <a:off x="286589" y="2432708"/>
            <a:ext cx="1461444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54" name="Google Shape;1526;p47">
            <a:extLst>
              <a:ext uri="{FF2B5EF4-FFF2-40B4-BE49-F238E27FC236}">
                <a16:creationId xmlns:a16="http://schemas.microsoft.com/office/drawing/2014/main" id="{026BA3CF-325C-084A-08B1-1E9908FA62D1}"/>
              </a:ext>
            </a:extLst>
          </p:cNvPr>
          <p:cNvSpPr txBox="1"/>
          <p:nvPr/>
        </p:nvSpPr>
        <p:spPr>
          <a:xfrm>
            <a:off x="7245953" y="3470454"/>
            <a:ext cx="1461444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Java</a:t>
            </a:r>
            <a:endParaRPr sz="1800" dirty="0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57" name="Google Shape;1526;p47">
            <a:extLst>
              <a:ext uri="{FF2B5EF4-FFF2-40B4-BE49-F238E27FC236}">
                <a16:creationId xmlns:a16="http://schemas.microsoft.com/office/drawing/2014/main" id="{6AF6A53D-FC15-C0B3-DD48-7CD9FA490C8B}"/>
              </a:ext>
            </a:extLst>
          </p:cNvPr>
          <p:cNvSpPr txBox="1"/>
          <p:nvPr/>
        </p:nvSpPr>
        <p:spPr>
          <a:xfrm>
            <a:off x="7308789" y="4262981"/>
            <a:ext cx="1461444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PHP</a:t>
            </a:r>
            <a:endParaRPr sz="1800" dirty="0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D02F72-19DD-64B2-4CA7-0D69AF00F31C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17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63"/>
          <p:cNvSpPr/>
          <p:nvPr/>
        </p:nvSpPr>
        <p:spPr>
          <a:xfrm>
            <a:off x="3110008" y="1345937"/>
            <a:ext cx="2471100" cy="488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IT</a:t>
            </a:r>
            <a:endParaRPr sz="24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693" name="Google Shape;2693;p63"/>
          <p:cNvGrpSpPr/>
          <p:nvPr/>
        </p:nvGrpSpPr>
        <p:grpSpPr>
          <a:xfrm>
            <a:off x="3636797" y="2418262"/>
            <a:ext cx="1417511" cy="1725052"/>
            <a:chOff x="3859864" y="2319110"/>
            <a:chExt cx="1417511" cy="1725052"/>
          </a:xfrm>
        </p:grpSpPr>
        <p:sp>
          <p:nvSpPr>
            <p:cNvPr id="2694" name="Google Shape;2694;p63"/>
            <p:cNvSpPr/>
            <p:nvPr/>
          </p:nvSpPr>
          <p:spPr>
            <a:xfrm>
              <a:off x="3859864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Hire</a:t>
              </a:r>
              <a:endParaRPr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95" name="Google Shape;2695;p63"/>
            <p:cNvSpPr txBox="1"/>
            <p:nvPr/>
          </p:nvSpPr>
          <p:spPr>
            <a:xfrm>
              <a:off x="3859874" y="2904162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Hire a new worker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96" name="Google Shape;2696;p63"/>
          <p:cNvGrpSpPr/>
          <p:nvPr/>
        </p:nvGrpSpPr>
        <p:grpSpPr>
          <a:xfrm>
            <a:off x="5210119" y="2418262"/>
            <a:ext cx="1417517" cy="1725050"/>
            <a:chOff x="5433183" y="2319110"/>
            <a:chExt cx="1417517" cy="1725050"/>
          </a:xfrm>
        </p:grpSpPr>
        <p:sp>
          <p:nvSpPr>
            <p:cNvPr id="2697" name="Google Shape;2697;p63"/>
            <p:cNvSpPr/>
            <p:nvPr/>
          </p:nvSpPr>
          <p:spPr>
            <a:xfrm>
              <a:off x="5433183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Messages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98" name="Google Shape;2698;p63"/>
            <p:cNvSpPr txBox="1"/>
            <p:nvPr/>
          </p:nvSpPr>
          <p:spPr>
            <a:xfrm>
              <a:off x="5433200" y="2904161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He can receive or send messages to company users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99" name="Google Shape;2699;p63"/>
          <p:cNvGrpSpPr/>
          <p:nvPr/>
        </p:nvGrpSpPr>
        <p:grpSpPr>
          <a:xfrm>
            <a:off x="6790360" y="2423425"/>
            <a:ext cx="1417523" cy="1725059"/>
            <a:chOff x="7006502" y="2319110"/>
            <a:chExt cx="1417523" cy="1725059"/>
          </a:xfrm>
        </p:grpSpPr>
        <p:sp>
          <p:nvSpPr>
            <p:cNvPr id="2700" name="Google Shape;2700;p63"/>
            <p:cNvSpPr/>
            <p:nvPr/>
          </p:nvSpPr>
          <p:spPr>
            <a:xfrm>
              <a:off x="7006502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Password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701" name="Google Shape;2701;p63"/>
            <p:cNvSpPr txBox="1"/>
            <p:nvPr/>
          </p:nvSpPr>
          <p:spPr>
            <a:xfrm>
              <a:off x="7006525" y="2904169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</a:t>
              </a:r>
              <a:r>
                <a:rPr lang="en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 can change his password and other workers passwords</a:t>
              </a:r>
              <a:endParaRPr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02" name="Google Shape;2702;p63"/>
          <p:cNvGrpSpPr/>
          <p:nvPr/>
        </p:nvGrpSpPr>
        <p:grpSpPr>
          <a:xfrm>
            <a:off x="2063481" y="2418262"/>
            <a:ext cx="1417505" cy="1725064"/>
            <a:chOff x="2286544" y="2319110"/>
            <a:chExt cx="1417505" cy="1725064"/>
          </a:xfrm>
        </p:grpSpPr>
        <p:sp>
          <p:nvSpPr>
            <p:cNvPr id="2703" name="Google Shape;2703;p63"/>
            <p:cNvSpPr/>
            <p:nvPr/>
          </p:nvSpPr>
          <p:spPr>
            <a:xfrm>
              <a:off x="2286544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Branches</a:t>
              </a:r>
              <a:endParaRPr sz="16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704" name="Google Shape;2704;p63"/>
            <p:cNvSpPr txBox="1"/>
            <p:nvPr/>
          </p:nvSpPr>
          <p:spPr>
            <a:xfrm>
              <a:off x="2286550" y="2904175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View all branches + add a new branch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05" name="Google Shape;2705;p63"/>
          <p:cNvGrpSpPr/>
          <p:nvPr/>
        </p:nvGrpSpPr>
        <p:grpSpPr>
          <a:xfrm>
            <a:off x="490170" y="2418262"/>
            <a:ext cx="1417500" cy="1725050"/>
            <a:chOff x="713225" y="2319110"/>
            <a:chExt cx="1417500" cy="1725050"/>
          </a:xfrm>
        </p:grpSpPr>
        <p:sp>
          <p:nvSpPr>
            <p:cNvPr id="2706" name="Google Shape;2706;p63"/>
            <p:cNvSpPr/>
            <p:nvPr/>
          </p:nvSpPr>
          <p:spPr>
            <a:xfrm>
              <a:off x="713225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Workers </a:t>
              </a:r>
              <a:r>
                <a:rPr lang="en-US" sz="1600" dirty="0" err="1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informations</a:t>
              </a:r>
              <a:endParaRPr sz="16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707" name="Google Shape;2707;p63"/>
            <p:cNvSpPr txBox="1"/>
            <p:nvPr/>
          </p:nvSpPr>
          <p:spPr>
            <a:xfrm>
              <a:off x="713225" y="2904160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He can view all workers and fire a worker</a:t>
              </a:r>
              <a:endParaRPr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708" name="Google Shape;2708;p63"/>
          <p:cNvCxnSpPr>
            <a:stCxn id="2704" idx="2"/>
            <a:endCxn id="2695" idx="2"/>
          </p:cNvCxnSpPr>
          <p:nvPr/>
        </p:nvCxnSpPr>
        <p:spPr>
          <a:xfrm rot="-5400000" flipH="1">
            <a:off x="3558536" y="3357027"/>
            <a:ext cx="600" cy="15732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709" name="Google Shape;2709;p63"/>
          <p:cNvCxnSpPr>
            <a:cxnSpLocks/>
            <a:stCxn id="2698" idx="2"/>
          </p:cNvCxnSpPr>
          <p:nvPr/>
        </p:nvCxnSpPr>
        <p:spPr>
          <a:xfrm rot="-5400000" flipH="1">
            <a:off x="6705186" y="3357013"/>
            <a:ext cx="600" cy="1573200"/>
          </a:xfrm>
          <a:prstGeom prst="bentConnector3">
            <a:avLst>
              <a:gd name="adj1" fmla="val 3968888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710" name="Google Shape;2710;p63"/>
          <p:cNvCxnSpPr>
            <a:stCxn id="2707" idx="2"/>
            <a:endCxn id="2711" idx="4"/>
          </p:cNvCxnSpPr>
          <p:nvPr/>
        </p:nvCxnSpPr>
        <p:spPr>
          <a:xfrm rot="-5400000" flipH="1">
            <a:off x="2222970" y="3119262"/>
            <a:ext cx="237300" cy="2285400"/>
          </a:xfrm>
          <a:prstGeom prst="bentConnector3">
            <a:avLst>
              <a:gd name="adj1" fmla="val 20038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711" name="Google Shape;2711;p63"/>
          <p:cNvSpPr/>
          <p:nvPr/>
        </p:nvSpPr>
        <p:spPr>
          <a:xfrm>
            <a:off x="3365345" y="4142498"/>
            <a:ext cx="238200" cy="238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2" name="Google Shape;2712;p63"/>
          <p:cNvSpPr/>
          <p:nvPr/>
        </p:nvSpPr>
        <p:spPr>
          <a:xfrm>
            <a:off x="6511995" y="4142510"/>
            <a:ext cx="238200" cy="238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13" name="Google Shape;2713;p63"/>
          <p:cNvCxnSpPr>
            <a:stCxn id="2707" idx="2"/>
            <a:endCxn id="2712" idx="4"/>
          </p:cNvCxnSpPr>
          <p:nvPr/>
        </p:nvCxnSpPr>
        <p:spPr>
          <a:xfrm rot="-5400000" flipH="1">
            <a:off x="3796320" y="1545912"/>
            <a:ext cx="237300" cy="5432100"/>
          </a:xfrm>
          <a:prstGeom prst="bentConnector3">
            <a:avLst>
              <a:gd name="adj1" fmla="val 20038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14" name="Google Shape;2714;p63"/>
          <p:cNvCxnSpPr>
            <a:stCxn id="2706" idx="0"/>
            <a:endCxn id="2692" idx="2"/>
          </p:cNvCxnSpPr>
          <p:nvPr/>
        </p:nvCxnSpPr>
        <p:spPr>
          <a:xfrm rot="-5400000">
            <a:off x="2480370" y="553012"/>
            <a:ext cx="583800" cy="31467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5" name="Google Shape;2715;p63"/>
          <p:cNvCxnSpPr>
            <a:stCxn id="2703" idx="0"/>
            <a:endCxn id="2692" idx="2"/>
          </p:cNvCxnSpPr>
          <p:nvPr/>
        </p:nvCxnSpPr>
        <p:spPr>
          <a:xfrm rot="-5400000">
            <a:off x="3266931" y="1339762"/>
            <a:ext cx="583800" cy="15732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6" name="Google Shape;2716;p63"/>
          <p:cNvCxnSpPr>
            <a:stCxn id="2694" idx="0"/>
            <a:endCxn id="2692" idx="2"/>
          </p:cNvCxnSpPr>
          <p:nvPr/>
        </p:nvCxnSpPr>
        <p:spPr>
          <a:xfrm rot="-5400000">
            <a:off x="4053947" y="2126062"/>
            <a:ext cx="583800" cy="6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7" name="Google Shape;2717;p63"/>
          <p:cNvCxnSpPr>
            <a:stCxn id="2697" idx="0"/>
            <a:endCxn id="2692" idx="2"/>
          </p:cNvCxnSpPr>
          <p:nvPr/>
        </p:nvCxnSpPr>
        <p:spPr>
          <a:xfrm rot="5400000" flipH="1">
            <a:off x="4840369" y="1339762"/>
            <a:ext cx="583800" cy="15732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8" name="Google Shape;2718;p63"/>
          <p:cNvCxnSpPr>
            <a:cxnSpLocks/>
            <a:endCxn id="2692" idx="2"/>
          </p:cNvCxnSpPr>
          <p:nvPr/>
        </p:nvCxnSpPr>
        <p:spPr>
          <a:xfrm rot="5400000" flipH="1">
            <a:off x="5626947" y="553012"/>
            <a:ext cx="583800" cy="31467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" name="Google Shape;923;p41">
            <a:extLst>
              <a:ext uri="{FF2B5EF4-FFF2-40B4-BE49-F238E27FC236}">
                <a16:creationId xmlns:a16="http://schemas.microsoft.com/office/drawing/2014/main" id="{D8B1D206-FD36-C5E3-23CA-D0F553F199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4406" y="197621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br>
              <a:rPr lang="en" dirty="0"/>
            </a:br>
            <a:r>
              <a:rPr lang="en" dirty="0"/>
              <a:t>FEATURES</a:t>
            </a:r>
            <a:r>
              <a:rPr lang="en" sz="2800" dirty="0"/>
              <a:t>: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91BA74-B10F-3465-A284-E61E8ACC24B1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2524762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63"/>
          <p:cNvSpPr/>
          <p:nvPr/>
        </p:nvSpPr>
        <p:spPr>
          <a:xfrm>
            <a:off x="3110008" y="1345937"/>
            <a:ext cx="2471100" cy="488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CEO</a:t>
            </a:r>
            <a:endParaRPr sz="24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693" name="Google Shape;2693;p63"/>
          <p:cNvGrpSpPr/>
          <p:nvPr/>
        </p:nvGrpSpPr>
        <p:grpSpPr>
          <a:xfrm>
            <a:off x="3636797" y="2418262"/>
            <a:ext cx="1417511" cy="1725052"/>
            <a:chOff x="3859864" y="2319110"/>
            <a:chExt cx="1417511" cy="1725052"/>
          </a:xfrm>
        </p:grpSpPr>
        <p:sp>
          <p:nvSpPr>
            <p:cNvPr id="2694" name="Google Shape;2694;p63"/>
            <p:cNvSpPr/>
            <p:nvPr/>
          </p:nvSpPr>
          <p:spPr>
            <a:xfrm>
              <a:off x="3859864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History</a:t>
              </a:r>
              <a:endParaRPr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95" name="Google Shape;2695;p63"/>
            <p:cNvSpPr txBox="1"/>
            <p:nvPr/>
          </p:nvSpPr>
          <p:spPr>
            <a:xfrm>
              <a:off x="3859874" y="2904162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View all made orders + filtering them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96" name="Google Shape;2696;p63"/>
          <p:cNvGrpSpPr/>
          <p:nvPr/>
        </p:nvGrpSpPr>
        <p:grpSpPr>
          <a:xfrm>
            <a:off x="5210119" y="2418262"/>
            <a:ext cx="1417517" cy="1725050"/>
            <a:chOff x="5433183" y="2319110"/>
            <a:chExt cx="1417517" cy="1725050"/>
          </a:xfrm>
        </p:grpSpPr>
        <p:sp>
          <p:nvSpPr>
            <p:cNvPr id="2697" name="Google Shape;2697;p63"/>
            <p:cNvSpPr/>
            <p:nvPr/>
          </p:nvSpPr>
          <p:spPr>
            <a:xfrm>
              <a:off x="5433183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Messages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98" name="Google Shape;2698;p63"/>
            <p:cNvSpPr txBox="1"/>
            <p:nvPr/>
          </p:nvSpPr>
          <p:spPr>
            <a:xfrm>
              <a:off x="5433200" y="2904161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He can receive or send messages to company users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99" name="Google Shape;2699;p63"/>
          <p:cNvGrpSpPr/>
          <p:nvPr/>
        </p:nvGrpSpPr>
        <p:grpSpPr>
          <a:xfrm>
            <a:off x="6790360" y="2423425"/>
            <a:ext cx="1417523" cy="1725059"/>
            <a:chOff x="7006502" y="2319110"/>
            <a:chExt cx="1417523" cy="1725059"/>
          </a:xfrm>
        </p:grpSpPr>
        <p:sp>
          <p:nvSpPr>
            <p:cNvPr id="2700" name="Google Shape;2700;p63"/>
            <p:cNvSpPr/>
            <p:nvPr/>
          </p:nvSpPr>
          <p:spPr>
            <a:xfrm>
              <a:off x="7006502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Password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701" name="Google Shape;2701;p63"/>
            <p:cNvSpPr txBox="1"/>
            <p:nvPr/>
          </p:nvSpPr>
          <p:spPr>
            <a:xfrm>
              <a:off x="7006525" y="2904169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He can change his own password</a:t>
              </a:r>
            </a:p>
          </p:txBody>
        </p:sp>
      </p:grpSp>
      <p:grpSp>
        <p:nvGrpSpPr>
          <p:cNvPr id="2702" name="Google Shape;2702;p63"/>
          <p:cNvGrpSpPr/>
          <p:nvPr/>
        </p:nvGrpSpPr>
        <p:grpSpPr>
          <a:xfrm>
            <a:off x="2063481" y="2418262"/>
            <a:ext cx="1417505" cy="1725064"/>
            <a:chOff x="2286544" y="2319110"/>
            <a:chExt cx="1417505" cy="1725064"/>
          </a:xfrm>
        </p:grpSpPr>
        <p:sp>
          <p:nvSpPr>
            <p:cNvPr id="2703" name="Google Shape;2703;p63"/>
            <p:cNvSpPr/>
            <p:nvPr/>
          </p:nvSpPr>
          <p:spPr>
            <a:xfrm>
              <a:off x="2286544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Branches and workers </a:t>
              </a:r>
              <a:endParaRPr sz="16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704" name="Google Shape;2704;p63"/>
            <p:cNvSpPr txBox="1"/>
            <p:nvPr/>
          </p:nvSpPr>
          <p:spPr>
            <a:xfrm>
              <a:off x="2286550" y="2904175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He can either hire or fire a worker and add a new branch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05" name="Google Shape;2705;p63"/>
          <p:cNvGrpSpPr/>
          <p:nvPr/>
        </p:nvGrpSpPr>
        <p:grpSpPr>
          <a:xfrm>
            <a:off x="490170" y="2418262"/>
            <a:ext cx="1417500" cy="1725050"/>
            <a:chOff x="713225" y="2319110"/>
            <a:chExt cx="1417500" cy="1725050"/>
          </a:xfrm>
        </p:grpSpPr>
        <p:sp>
          <p:nvSpPr>
            <p:cNvPr id="2706" name="Google Shape;2706;p63"/>
            <p:cNvSpPr/>
            <p:nvPr/>
          </p:nvSpPr>
          <p:spPr>
            <a:xfrm>
              <a:off x="713225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Statistics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707" name="Google Shape;2707;p63"/>
            <p:cNvSpPr txBox="1"/>
            <p:nvPr/>
          </p:nvSpPr>
          <p:spPr>
            <a:xfrm>
              <a:off x="713225" y="2904160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He can view charts or tables for latest statistics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708" name="Google Shape;2708;p63"/>
          <p:cNvCxnSpPr>
            <a:stCxn id="2704" idx="2"/>
            <a:endCxn id="2695" idx="2"/>
          </p:cNvCxnSpPr>
          <p:nvPr/>
        </p:nvCxnSpPr>
        <p:spPr>
          <a:xfrm rot="-5400000" flipH="1">
            <a:off x="3558536" y="3357027"/>
            <a:ext cx="600" cy="15732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709" name="Google Shape;2709;p63"/>
          <p:cNvCxnSpPr>
            <a:cxnSpLocks/>
            <a:stCxn id="2698" idx="2"/>
          </p:cNvCxnSpPr>
          <p:nvPr/>
        </p:nvCxnSpPr>
        <p:spPr>
          <a:xfrm rot="-5400000" flipH="1">
            <a:off x="6705186" y="3357013"/>
            <a:ext cx="600" cy="1573200"/>
          </a:xfrm>
          <a:prstGeom prst="bentConnector3">
            <a:avLst>
              <a:gd name="adj1" fmla="val 3968888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710" name="Google Shape;2710;p63"/>
          <p:cNvCxnSpPr>
            <a:stCxn id="2707" idx="2"/>
            <a:endCxn id="2711" idx="4"/>
          </p:cNvCxnSpPr>
          <p:nvPr/>
        </p:nvCxnSpPr>
        <p:spPr>
          <a:xfrm rot="-5400000" flipH="1">
            <a:off x="2222970" y="3119262"/>
            <a:ext cx="237300" cy="2285400"/>
          </a:xfrm>
          <a:prstGeom prst="bentConnector3">
            <a:avLst>
              <a:gd name="adj1" fmla="val 20038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711" name="Google Shape;2711;p63"/>
          <p:cNvSpPr/>
          <p:nvPr/>
        </p:nvSpPr>
        <p:spPr>
          <a:xfrm>
            <a:off x="3365345" y="4142498"/>
            <a:ext cx="238200" cy="238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2" name="Google Shape;2712;p63"/>
          <p:cNvSpPr/>
          <p:nvPr/>
        </p:nvSpPr>
        <p:spPr>
          <a:xfrm>
            <a:off x="6511995" y="4142510"/>
            <a:ext cx="238200" cy="238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13" name="Google Shape;2713;p63"/>
          <p:cNvCxnSpPr>
            <a:stCxn id="2707" idx="2"/>
            <a:endCxn id="2712" idx="4"/>
          </p:cNvCxnSpPr>
          <p:nvPr/>
        </p:nvCxnSpPr>
        <p:spPr>
          <a:xfrm rot="-5400000" flipH="1">
            <a:off x="3796320" y="1545912"/>
            <a:ext cx="237300" cy="5432100"/>
          </a:xfrm>
          <a:prstGeom prst="bentConnector3">
            <a:avLst>
              <a:gd name="adj1" fmla="val 20038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14" name="Google Shape;2714;p63"/>
          <p:cNvCxnSpPr>
            <a:stCxn id="2706" idx="0"/>
            <a:endCxn id="2692" idx="2"/>
          </p:cNvCxnSpPr>
          <p:nvPr/>
        </p:nvCxnSpPr>
        <p:spPr>
          <a:xfrm rot="-5400000">
            <a:off x="2480370" y="553012"/>
            <a:ext cx="583800" cy="31467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5" name="Google Shape;2715;p63"/>
          <p:cNvCxnSpPr>
            <a:stCxn id="2703" idx="0"/>
            <a:endCxn id="2692" idx="2"/>
          </p:cNvCxnSpPr>
          <p:nvPr/>
        </p:nvCxnSpPr>
        <p:spPr>
          <a:xfrm rot="-5400000">
            <a:off x="3266931" y="1339762"/>
            <a:ext cx="583800" cy="15732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6" name="Google Shape;2716;p63"/>
          <p:cNvCxnSpPr>
            <a:stCxn id="2694" idx="0"/>
            <a:endCxn id="2692" idx="2"/>
          </p:cNvCxnSpPr>
          <p:nvPr/>
        </p:nvCxnSpPr>
        <p:spPr>
          <a:xfrm rot="-5400000">
            <a:off x="4053947" y="2126062"/>
            <a:ext cx="583800" cy="6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7" name="Google Shape;2717;p63"/>
          <p:cNvCxnSpPr>
            <a:stCxn id="2697" idx="0"/>
            <a:endCxn id="2692" idx="2"/>
          </p:cNvCxnSpPr>
          <p:nvPr/>
        </p:nvCxnSpPr>
        <p:spPr>
          <a:xfrm rot="5400000" flipH="1">
            <a:off x="4840369" y="1339762"/>
            <a:ext cx="583800" cy="15732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8" name="Google Shape;2718;p63"/>
          <p:cNvCxnSpPr>
            <a:cxnSpLocks/>
            <a:endCxn id="2692" idx="2"/>
          </p:cNvCxnSpPr>
          <p:nvPr/>
        </p:nvCxnSpPr>
        <p:spPr>
          <a:xfrm rot="5400000" flipH="1">
            <a:off x="5626947" y="553012"/>
            <a:ext cx="583800" cy="31467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" name="Google Shape;923;p41">
            <a:extLst>
              <a:ext uri="{FF2B5EF4-FFF2-40B4-BE49-F238E27FC236}">
                <a16:creationId xmlns:a16="http://schemas.microsoft.com/office/drawing/2014/main" id="{D8B1D206-FD36-C5E3-23CA-D0F553F199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4406" y="197621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br>
              <a:rPr lang="en" dirty="0"/>
            </a:br>
            <a:r>
              <a:rPr lang="en" dirty="0"/>
              <a:t>FEATURES</a:t>
            </a:r>
            <a:r>
              <a:rPr lang="en" sz="2800" dirty="0"/>
              <a:t>: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E6820A-5FB5-F63A-3233-1803A468A88E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6400080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63"/>
          <p:cNvSpPr/>
          <p:nvPr/>
        </p:nvSpPr>
        <p:spPr>
          <a:xfrm>
            <a:off x="3110008" y="1345937"/>
            <a:ext cx="2471100" cy="488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Client</a:t>
            </a:r>
            <a:endParaRPr sz="24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693" name="Google Shape;2693;p63"/>
          <p:cNvGrpSpPr/>
          <p:nvPr/>
        </p:nvGrpSpPr>
        <p:grpSpPr>
          <a:xfrm>
            <a:off x="3636797" y="2418262"/>
            <a:ext cx="1417511" cy="1725052"/>
            <a:chOff x="3859864" y="2319110"/>
            <a:chExt cx="1417511" cy="1725052"/>
          </a:xfrm>
        </p:grpSpPr>
        <p:sp>
          <p:nvSpPr>
            <p:cNvPr id="2694" name="Google Shape;2694;p63"/>
            <p:cNvSpPr/>
            <p:nvPr/>
          </p:nvSpPr>
          <p:spPr>
            <a:xfrm>
              <a:off x="3859864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View all his deliveries</a:t>
              </a:r>
              <a:endParaRPr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95" name="Google Shape;2695;p63"/>
            <p:cNvSpPr txBox="1"/>
            <p:nvPr/>
          </p:nvSpPr>
          <p:spPr>
            <a:xfrm>
              <a:off x="3859874" y="2904162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He can access all his deliveries informations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96" name="Google Shape;2696;p63"/>
          <p:cNvGrpSpPr/>
          <p:nvPr/>
        </p:nvGrpSpPr>
        <p:grpSpPr>
          <a:xfrm>
            <a:off x="5210119" y="2418262"/>
            <a:ext cx="1417517" cy="1725050"/>
            <a:chOff x="5433183" y="2319110"/>
            <a:chExt cx="1417517" cy="1725050"/>
          </a:xfrm>
        </p:grpSpPr>
        <p:sp>
          <p:nvSpPr>
            <p:cNvPr id="2697" name="Google Shape;2697;p63"/>
            <p:cNvSpPr/>
            <p:nvPr/>
          </p:nvSpPr>
          <p:spPr>
            <a:xfrm>
              <a:off x="5433183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Messages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98" name="Google Shape;2698;p63"/>
            <p:cNvSpPr txBox="1"/>
            <p:nvPr/>
          </p:nvSpPr>
          <p:spPr>
            <a:xfrm>
              <a:off x="5433200" y="2904161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He can receive or send messages to company users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99" name="Google Shape;2699;p63"/>
          <p:cNvGrpSpPr/>
          <p:nvPr/>
        </p:nvGrpSpPr>
        <p:grpSpPr>
          <a:xfrm>
            <a:off x="6790360" y="2423425"/>
            <a:ext cx="1417523" cy="1725059"/>
            <a:chOff x="7006502" y="2319110"/>
            <a:chExt cx="1417523" cy="1725059"/>
          </a:xfrm>
        </p:grpSpPr>
        <p:sp>
          <p:nvSpPr>
            <p:cNvPr id="2700" name="Google Shape;2700;p63"/>
            <p:cNvSpPr/>
            <p:nvPr/>
          </p:nvSpPr>
          <p:spPr>
            <a:xfrm>
              <a:off x="7006502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Password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701" name="Google Shape;2701;p63"/>
            <p:cNvSpPr txBox="1"/>
            <p:nvPr/>
          </p:nvSpPr>
          <p:spPr>
            <a:xfrm>
              <a:off x="7006525" y="2904169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</a:t>
              </a:r>
              <a:r>
                <a:rPr lang="en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 can change his own password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02" name="Google Shape;2702;p63"/>
          <p:cNvGrpSpPr/>
          <p:nvPr/>
        </p:nvGrpSpPr>
        <p:grpSpPr>
          <a:xfrm>
            <a:off x="2063481" y="2418262"/>
            <a:ext cx="1417505" cy="1725064"/>
            <a:chOff x="2286544" y="2319110"/>
            <a:chExt cx="1417505" cy="1725064"/>
          </a:xfrm>
        </p:grpSpPr>
        <p:sp>
          <p:nvSpPr>
            <p:cNvPr id="2703" name="Google Shape;2703;p63"/>
            <p:cNvSpPr/>
            <p:nvPr/>
          </p:nvSpPr>
          <p:spPr>
            <a:xfrm>
              <a:off x="2286544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Track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704" name="Google Shape;2704;p63"/>
            <p:cNvSpPr txBox="1"/>
            <p:nvPr/>
          </p:nvSpPr>
          <p:spPr>
            <a:xfrm>
              <a:off x="2286550" y="2904175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</a:t>
              </a:r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he client can track his deliveries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05" name="Google Shape;2705;p63"/>
          <p:cNvGrpSpPr/>
          <p:nvPr/>
        </p:nvGrpSpPr>
        <p:grpSpPr>
          <a:xfrm>
            <a:off x="490170" y="2418262"/>
            <a:ext cx="1417500" cy="1725050"/>
            <a:chOff x="713225" y="2319110"/>
            <a:chExt cx="1417500" cy="1725050"/>
          </a:xfrm>
        </p:grpSpPr>
        <p:sp>
          <p:nvSpPr>
            <p:cNvPr id="2706" name="Google Shape;2706;p63"/>
            <p:cNvSpPr/>
            <p:nvPr/>
          </p:nvSpPr>
          <p:spPr>
            <a:xfrm>
              <a:off x="713225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Guest order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707" name="Google Shape;2707;p63"/>
            <p:cNvSpPr txBox="1"/>
            <p:nvPr/>
          </p:nvSpPr>
          <p:spPr>
            <a:xfrm>
              <a:off x="713225" y="2904160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 guest mode delivery order is available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708" name="Google Shape;2708;p63"/>
          <p:cNvCxnSpPr>
            <a:stCxn id="2704" idx="2"/>
            <a:endCxn id="2695" idx="2"/>
          </p:cNvCxnSpPr>
          <p:nvPr/>
        </p:nvCxnSpPr>
        <p:spPr>
          <a:xfrm rot="-5400000" flipH="1">
            <a:off x="3558536" y="3357027"/>
            <a:ext cx="600" cy="15732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709" name="Google Shape;2709;p63"/>
          <p:cNvCxnSpPr>
            <a:cxnSpLocks/>
            <a:stCxn id="2698" idx="2"/>
          </p:cNvCxnSpPr>
          <p:nvPr/>
        </p:nvCxnSpPr>
        <p:spPr>
          <a:xfrm rot="-5400000" flipH="1">
            <a:off x="6705186" y="3357013"/>
            <a:ext cx="600" cy="1573200"/>
          </a:xfrm>
          <a:prstGeom prst="bentConnector3">
            <a:avLst>
              <a:gd name="adj1" fmla="val 3968888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710" name="Google Shape;2710;p63"/>
          <p:cNvCxnSpPr>
            <a:stCxn id="2707" idx="2"/>
            <a:endCxn id="2711" idx="4"/>
          </p:cNvCxnSpPr>
          <p:nvPr/>
        </p:nvCxnSpPr>
        <p:spPr>
          <a:xfrm rot="-5400000" flipH="1">
            <a:off x="2222970" y="3119262"/>
            <a:ext cx="237300" cy="2285400"/>
          </a:xfrm>
          <a:prstGeom prst="bentConnector3">
            <a:avLst>
              <a:gd name="adj1" fmla="val 20038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711" name="Google Shape;2711;p63"/>
          <p:cNvSpPr/>
          <p:nvPr/>
        </p:nvSpPr>
        <p:spPr>
          <a:xfrm>
            <a:off x="3365345" y="4142498"/>
            <a:ext cx="238200" cy="238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2" name="Google Shape;2712;p63"/>
          <p:cNvSpPr/>
          <p:nvPr/>
        </p:nvSpPr>
        <p:spPr>
          <a:xfrm>
            <a:off x="6511995" y="4142510"/>
            <a:ext cx="238200" cy="238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13" name="Google Shape;2713;p63"/>
          <p:cNvCxnSpPr>
            <a:stCxn id="2707" idx="2"/>
            <a:endCxn id="2712" idx="4"/>
          </p:cNvCxnSpPr>
          <p:nvPr/>
        </p:nvCxnSpPr>
        <p:spPr>
          <a:xfrm rot="-5400000" flipH="1">
            <a:off x="3796320" y="1545912"/>
            <a:ext cx="237300" cy="5432100"/>
          </a:xfrm>
          <a:prstGeom prst="bentConnector3">
            <a:avLst>
              <a:gd name="adj1" fmla="val 20038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14" name="Google Shape;2714;p63"/>
          <p:cNvCxnSpPr>
            <a:stCxn id="2706" idx="0"/>
            <a:endCxn id="2692" idx="2"/>
          </p:cNvCxnSpPr>
          <p:nvPr/>
        </p:nvCxnSpPr>
        <p:spPr>
          <a:xfrm rot="-5400000">
            <a:off x="2480370" y="553012"/>
            <a:ext cx="583800" cy="31467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5" name="Google Shape;2715;p63"/>
          <p:cNvCxnSpPr>
            <a:stCxn id="2703" idx="0"/>
            <a:endCxn id="2692" idx="2"/>
          </p:cNvCxnSpPr>
          <p:nvPr/>
        </p:nvCxnSpPr>
        <p:spPr>
          <a:xfrm rot="-5400000">
            <a:off x="3266931" y="1339762"/>
            <a:ext cx="583800" cy="15732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6" name="Google Shape;2716;p63"/>
          <p:cNvCxnSpPr>
            <a:stCxn id="2694" idx="0"/>
            <a:endCxn id="2692" idx="2"/>
          </p:cNvCxnSpPr>
          <p:nvPr/>
        </p:nvCxnSpPr>
        <p:spPr>
          <a:xfrm rot="-5400000">
            <a:off x="4053947" y="2126062"/>
            <a:ext cx="583800" cy="6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7" name="Google Shape;2717;p63"/>
          <p:cNvCxnSpPr>
            <a:stCxn id="2697" idx="0"/>
            <a:endCxn id="2692" idx="2"/>
          </p:cNvCxnSpPr>
          <p:nvPr/>
        </p:nvCxnSpPr>
        <p:spPr>
          <a:xfrm rot="5400000" flipH="1">
            <a:off x="4840369" y="1339762"/>
            <a:ext cx="583800" cy="15732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8" name="Google Shape;2718;p63"/>
          <p:cNvCxnSpPr>
            <a:cxnSpLocks/>
            <a:endCxn id="2692" idx="2"/>
          </p:cNvCxnSpPr>
          <p:nvPr/>
        </p:nvCxnSpPr>
        <p:spPr>
          <a:xfrm rot="5400000" flipH="1">
            <a:off x="5626947" y="553012"/>
            <a:ext cx="583800" cy="31467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" name="Google Shape;923;p41">
            <a:extLst>
              <a:ext uri="{FF2B5EF4-FFF2-40B4-BE49-F238E27FC236}">
                <a16:creationId xmlns:a16="http://schemas.microsoft.com/office/drawing/2014/main" id="{D8B1D206-FD36-C5E3-23CA-D0F553F199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4406" y="197621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br>
              <a:rPr lang="en" dirty="0"/>
            </a:br>
            <a:r>
              <a:rPr lang="en" dirty="0"/>
              <a:t>FEATURES</a:t>
            </a:r>
            <a:r>
              <a:rPr lang="en" sz="2800" dirty="0"/>
              <a:t>: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66898B-212B-73D7-32A0-97DA054D721E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3585056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63"/>
          <p:cNvSpPr/>
          <p:nvPr/>
        </p:nvSpPr>
        <p:spPr>
          <a:xfrm>
            <a:off x="3110008" y="1345937"/>
            <a:ext cx="2471100" cy="488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Branch Manager</a:t>
            </a:r>
            <a:endParaRPr sz="24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693" name="Google Shape;2693;p63"/>
          <p:cNvGrpSpPr/>
          <p:nvPr/>
        </p:nvGrpSpPr>
        <p:grpSpPr>
          <a:xfrm>
            <a:off x="3636797" y="2418262"/>
            <a:ext cx="1417511" cy="1725052"/>
            <a:chOff x="3859864" y="2319110"/>
            <a:chExt cx="1417511" cy="1725052"/>
          </a:xfrm>
        </p:grpSpPr>
        <p:sp>
          <p:nvSpPr>
            <p:cNvPr id="2694" name="Google Shape;2694;p63"/>
            <p:cNvSpPr/>
            <p:nvPr/>
          </p:nvSpPr>
          <p:spPr>
            <a:xfrm>
              <a:off x="3859864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Track</a:t>
              </a:r>
              <a:endParaRPr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95" name="Google Shape;2695;p63"/>
            <p:cNvSpPr txBox="1"/>
            <p:nvPr/>
          </p:nvSpPr>
          <p:spPr>
            <a:xfrm>
              <a:off x="3859874" y="2904162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Track an order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96" name="Google Shape;2696;p63"/>
          <p:cNvGrpSpPr/>
          <p:nvPr/>
        </p:nvGrpSpPr>
        <p:grpSpPr>
          <a:xfrm>
            <a:off x="5210119" y="2418262"/>
            <a:ext cx="1417517" cy="1725050"/>
            <a:chOff x="5433183" y="2319110"/>
            <a:chExt cx="1417517" cy="1725050"/>
          </a:xfrm>
        </p:grpSpPr>
        <p:sp>
          <p:nvSpPr>
            <p:cNvPr id="2697" name="Google Shape;2697;p63"/>
            <p:cNvSpPr/>
            <p:nvPr/>
          </p:nvSpPr>
          <p:spPr>
            <a:xfrm>
              <a:off x="5433183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Messages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98" name="Google Shape;2698;p63"/>
            <p:cNvSpPr txBox="1"/>
            <p:nvPr/>
          </p:nvSpPr>
          <p:spPr>
            <a:xfrm>
              <a:off x="5433200" y="2904161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He can receive or send messages to company users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99" name="Google Shape;2699;p63"/>
          <p:cNvGrpSpPr/>
          <p:nvPr/>
        </p:nvGrpSpPr>
        <p:grpSpPr>
          <a:xfrm>
            <a:off x="6790360" y="2423425"/>
            <a:ext cx="1417523" cy="1725059"/>
            <a:chOff x="7006502" y="2319110"/>
            <a:chExt cx="1417523" cy="1725059"/>
          </a:xfrm>
        </p:grpSpPr>
        <p:sp>
          <p:nvSpPr>
            <p:cNvPr id="2700" name="Google Shape;2700;p63"/>
            <p:cNvSpPr/>
            <p:nvPr/>
          </p:nvSpPr>
          <p:spPr>
            <a:xfrm>
              <a:off x="7006502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Password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701" name="Google Shape;2701;p63"/>
            <p:cNvSpPr txBox="1"/>
            <p:nvPr/>
          </p:nvSpPr>
          <p:spPr>
            <a:xfrm>
              <a:off x="7006525" y="2904169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He can change his own password</a:t>
              </a:r>
            </a:p>
          </p:txBody>
        </p:sp>
      </p:grpSp>
      <p:grpSp>
        <p:nvGrpSpPr>
          <p:cNvPr id="2702" name="Google Shape;2702;p63"/>
          <p:cNvGrpSpPr/>
          <p:nvPr/>
        </p:nvGrpSpPr>
        <p:grpSpPr>
          <a:xfrm>
            <a:off x="2063481" y="2418262"/>
            <a:ext cx="1417505" cy="1725064"/>
            <a:chOff x="2286544" y="2319110"/>
            <a:chExt cx="1417505" cy="1725064"/>
          </a:xfrm>
        </p:grpSpPr>
        <p:sp>
          <p:nvSpPr>
            <p:cNvPr id="2703" name="Google Shape;2703;p63"/>
            <p:cNvSpPr/>
            <p:nvPr/>
          </p:nvSpPr>
          <p:spPr>
            <a:xfrm>
              <a:off x="2286544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Fail</a:t>
              </a:r>
              <a:endParaRPr sz="16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704" name="Google Shape;2704;p63"/>
            <p:cNvSpPr txBox="1"/>
            <p:nvPr/>
          </p:nvSpPr>
          <p:spPr>
            <a:xfrm>
              <a:off x="2286550" y="2904175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View all failed orders and resend them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05" name="Google Shape;2705;p63"/>
          <p:cNvGrpSpPr/>
          <p:nvPr/>
        </p:nvGrpSpPr>
        <p:grpSpPr>
          <a:xfrm>
            <a:off x="490170" y="2418262"/>
            <a:ext cx="1417500" cy="1725050"/>
            <a:chOff x="713225" y="2319110"/>
            <a:chExt cx="1417500" cy="1725050"/>
          </a:xfrm>
        </p:grpSpPr>
        <p:sp>
          <p:nvSpPr>
            <p:cNvPr id="2706" name="Google Shape;2706;p63"/>
            <p:cNvSpPr/>
            <p:nvPr/>
          </p:nvSpPr>
          <p:spPr>
            <a:xfrm>
              <a:off x="713225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Deliveries </a:t>
              </a:r>
              <a:r>
                <a:rPr lang="en-US" sz="1600" dirty="0" err="1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informations</a:t>
              </a:r>
              <a:endParaRPr sz="16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707" name="Google Shape;2707;p63"/>
            <p:cNvSpPr txBox="1"/>
            <p:nvPr/>
          </p:nvSpPr>
          <p:spPr>
            <a:xfrm>
              <a:off x="713225" y="2904160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View all branch deliveries (urgent ones at top)</a:t>
              </a:r>
              <a:endParaRPr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708" name="Google Shape;2708;p63"/>
          <p:cNvCxnSpPr>
            <a:stCxn id="2704" idx="2"/>
            <a:endCxn id="2695" idx="2"/>
          </p:cNvCxnSpPr>
          <p:nvPr/>
        </p:nvCxnSpPr>
        <p:spPr>
          <a:xfrm rot="-5400000" flipH="1">
            <a:off x="3558536" y="3357027"/>
            <a:ext cx="600" cy="15732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709" name="Google Shape;2709;p63"/>
          <p:cNvCxnSpPr>
            <a:cxnSpLocks/>
            <a:stCxn id="2698" idx="2"/>
          </p:cNvCxnSpPr>
          <p:nvPr/>
        </p:nvCxnSpPr>
        <p:spPr>
          <a:xfrm rot="-5400000" flipH="1">
            <a:off x="6705186" y="3357013"/>
            <a:ext cx="600" cy="1573200"/>
          </a:xfrm>
          <a:prstGeom prst="bentConnector3">
            <a:avLst>
              <a:gd name="adj1" fmla="val 3968888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710" name="Google Shape;2710;p63"/>
          <p:cNvCxnSpPr>
            <a:stCxn id="2707" idx="2"/>
            <a:endCxn id="2711" idx="4"/>
          </p:cNvCxnSpPr>
          <p:nvPr/>
        </p:nvCxnSpPr>
        <p:spPr>
          <a:xfrm rot="-5400000" flipH="1">
            <a:off x="2222970" y="3119262"/>
            <a:ext cx="237300" cy="2285400"/>
          </a:xfrm>
          <a:prstGeom prst="bentConnector3">
            <a:avLst>
              <a:gd name="adj1" fmla="val 20038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711" name="Google Shape;2711;p63"/>
          <p:cNvSpPr/>
          <p:nvPr/>
        </p:nvSpPr>
        <p:spPr>
          <a:xfrm>
            <a:off x="3365345" y="4142498"/>
            <a:ext cx="238200" cy="238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2" name="Google Shape;2712;p63"/>
          <p:cNvSpPr/>
          <p:nvPr/>
        </p:nvSpPr>
        <p:spPr>
          <a:xfrm>
            <a:off x="6511995" y="4142510"/>
            <a:ext cx="238200" cy="238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13" name="Google Shape;2713;p63"/>
          <p:cNvCxnSpPr>
            <a:stCxn id="2707" idx="2"/>
            <a:endCxn id="2712" idx="4"/>
          </p:cNvCxnSpPr>
          <p:nvPr/>
        </p:nvCxnSpPr>
        <p:spPr>
          <a:xfrm rot="-5400000" flipH="1">
            <a:off x="3796320" y="1545912"/>
            <a:ext cx="237300" cy="5432100"/>
          </a:xfrm>
          <a:prstGeom prst="bentConnector3">
            <a:avLst>
              <a:gd name="adj1" fmla="val 20038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14" name="Google Shape;2714;p63"/>
          <p:cNvCxnSpPr>
            <a:stCxn id="2706" idx="0"/>
            <a:endCxn id="2692" idx="2"/>
          </p:cNvCxnSpPr>
          <p:nvPr/>
        </p:nvCxnSpPr>
        <p:spPr>
          <a:xfrm rot="-5400000">
            <a:off x="2480370" y="553012"/>
            <a:ext cx="583800" cy="31467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5" name="Google Shape;2715;p63"/>
          <p:cNvCxnSpPr>
            <a:stCxn id="2703" idx="0"/>
            <a:endCxn id="2692" idx="2"/>
          </p:cNvCxnSpPr>
          <p:nvPr/>
        </p:nvCxnSpPr>
        <p:spPr>
          <a:xfrm rot="-5400000">
            <a:off x="3266931" y="1339762"/>
            <a:ext cx="583800" cy="15732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6" name="Google Shape;2716;p63"/>
          <p:cNvCxnSpPr>
            <a:stCxn id="2694" idx="0"/>
            <a:endCxn id="2692" idx="2"/>
          </p:cNvCxnSpPr>
          <p:nvPr/>
        </p:nvCxnSpPr>
        <p:spPr>
          <a:xfrm rot="-5400000">
            <a:off x="4053947" y="2126062"/>
            <a:ext cx="583800" cy="6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7" name="Google Shape;2717;p63"/>
          <p:cNvCxnSpPr>
            <a:stCxn id="2697" idx="0"/>
            <a:endCxn id="2692" idx="2"/>
          </p:cNvCxnSpPr>
          <p:nvPr/>
        </p:nvCxnSpPr>
        <p:spPr>
          <a:xfrm rot="5400000" flipH="1">
            <a:off x="4840369" y="1339762"/>
            <a:ext cx="583800" cy="15732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8" name="Google Shape;2718;p63"/>
          <p:cNvCxnSpPr>
            <a:cxnSpLocks/>
            <a:endCxn id="2692" idx="2"/>
          </p:cNvCxnSpPr>
          <p:nvPr/>
        </p:nvCxnSpPr>
        <p:spPr>
          <a:xfrm rot="5400000" flipH="1">
            <a:off x="5626947" y="553012"/>
            <a:ext cx="583800" cy="31467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" name="Google Shape;923;p41">
            <a:extLst>
              <a:ext uri="{FF2B5EF4-FFF2-40B4-BE49-F238E27FC236}">
                <a16:creationId xmlns:a16="http://schemas.microsoft.com/office/drawing/2014/main" id="{D8B1D206-FD36-C5E3-23CA-D0F553F199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4406" y="197621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br>
              <a:rPr lang="en" dirty="0"/>
            </a:br>
            <a:r>
              <a:rPr lang="en" dirty="0"/>
              <a:t>FEATURES</a:t>
            </a:r>
            <a:r>
              <a:rPr lang="en" sz="2800" dirty="0"/>
              <a:t>: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624235-354F-AFAA-CCD6-A6163D4220A5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5416790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63"/>
          <p:cNvSpPr/>
          <p:nvPr/>
        </p:nvSpPr>
        <p:spPr>
          <a:xfrm>
            <a:off x="3110008" y="1345937"/>
            <a:ext cx="2471100" cy="488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Workers</a:t>
            </a:r>
            <a:endParaRPr sz="24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693" name="Google Shape;2693;p63"/>
          <p:cNvGrpSpPr/>
          <p:nvPr/>
        </p:nvGrpSpPr>
        <p:grpSpPr>
          <a:xfrm>
            <a:off x="3636797" y="2418262"/>
            <a:ext cx="1417511" cy="1725052"/>
            <a:chOff x="3859864" y="2319110"/>
            <a:chExt cx="1417511" cy="1725052"/>
          </a:xfrm>
        </p:grpSpPr>
        <p:sp>
          <p:nvSpPr>
            <p:cNvPr id="2694" name="Google Shape;2694;p63"/>
            <p:cNvSpPr/>
            <p:nvPr/>
          </p:nvSpPr>
          <p:spPr>
            <a:xfrm>
              <a:off x="3859864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Delivers</a:t>
              </a:r>
              <a:endParaRPr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95" name="Google Shape;2695;p63"/>
            <p:cNvSpPr txBox="1"/>
            <p:nvPr/>
          </p:nvSpPr>
          <p:spPr>
            <a:xfrm>
              <a:off x="3859874" y="2904162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Delivers the orders to another location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96" name="Google Shape;2696;p63"/>
          <p:cNvGrpSpPr/>
          <p:nvPr/>
        </p:nvGrpSpPr>
        <p:grpSpPr>
          <a:xfrm>
            <a:off x="5210119" y="2418262"/>
            <a:ext cx="1417517" cy="1725050"/>
            <a:chOff x="5433183" y="2319110"/>
            <a:chExt cx="1417517" cy="1725050"/>
          </a:xfrm>
        </p:grpSpPr>
        <p:sp>
          <p:nvSpPr>
            <p:cNvPr id="2697" name="Google Shape;2697;p63"/>
            <p:cNvSpPr/>
            <p:nvPr/>
          </p:nvSpPr>
          <p:spPr>
            <a:xfrm>
              <a:off x="5433183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Messages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98" name="Google Shape;2698;p63"/>
            <p:cNvSpPr txBox="1"/>
            <p:nvPr/>
          </p:nvSpPr>
          <p:spPr>
            <a:xfrm>
              <a:off x="5433200" y="2904161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He can receive or send messages to company users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99" name="Google Shape;2699;p63"/>
          <p:cNvGrpSpPr/>
          <p:nvPr/>
        </p:nvGrpSpPr>
        <p:grpSpPr>
          <a:xfrm>
            <a:off x="6790360" y="2423425"/>
            <a:ext cx="1417523" cy="1725059"/>
            <a:chOff x="7006502" y="2319110"/>
            <a:chExt cx="1417523" cy="1725059"/>
          </a:xfrm>
        </p:grpSpPr>
        <p:sp>
          <p:nvSpPr>
            <p:cNvPr id="2700" name="Google Shape;2700;p63"/>
            <p:cNvSpPr/>
            <p:nvPr/>
          </p:nvSpPr>
          <p:spPr>
            <a:xfrm>
              <a:off x="7006502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Password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701" name="Google Shape;2701;p63"/>
            <p:cNvSpPr txBox="1"/>
            <p:nvPr/>
          </p:nvSpPr>
          <p:spPr>
            <a:xfrm>
              <a:off x="7006525" y="2904169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He can change his own password</a:t>
              </a:r>
            </a:p>
          </p:txBody>
        </p:sp>
      </p:grpSp>
      <p:grpSp>
        <p:nvGrpSpPr>
          <p:cNvPr id="2702" name="Google Shape;2702;p63"/>
          <p:cNvGrpSpPr/>
          <p:nvPr/>
        </p:nvGrpSpPr>
        <p:grpSpPr>
          <a:xfrm>
            <a:off x="2063481" y="2418262"/>
            <a:ext cx="1417505" cy="1725064"/>
            <a:chOff x="2286544" y="2319110"/>
            <a:chExt cx="1417505" cy="1725064"/>
          </a:xfrm>
        </p:grpSpPr>
        <p:sp>
          <p:nvSpPr>
            <p:cNvPr id="2703" name="Google Shape;2703;p63"/>
            <p:cNvSpPr/>
            <p:nvPr/>
          </p:nvSpPr>
          <p:spPr>
            <a:xfrm>
              <a:off x="2286544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Mobile app</a:t>
              </a:r>
              <a:endParaRPr sz="16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704" name="Google Shape;2704;p63"/>
            <p:cNvSpPr txBox="1"/>
            <p:nvPr/>
          </p:nvSpPr>
          <p:spPr>
            <a:xfrm>
              <a:off x="2286550" y="2904175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He has an easy to use mobile app to facilitate his daily job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05" name="Google Shape;2705;p63"/>
          <p:cNvGrpSpPr/>
          <p:nvPr/>
        </p:nvGrpSpPr>
        <p:grpSpPr>
          <a:xfrm>
            <a:off x="490170" y="2418262"/>
            <a:ext cx="1417500" cy="1725050"/>
            <a:chOff x="713225" y="2319110"/>
            <a:chExt cx="1417500" cy="1725050"/>
          </a:xfrm>
        </p:grpSpPr>
        <p:sp>
          <p:nvSpPr>
            <p:cNvPr id="2706" name="Google Shape;2706;p63"/>
            <p:cNvSpPr/>
            <p:nvPr/>
          </p:nvSpPr>
          <p:spPr>
            <a:xfrm>
              <a:off x="713225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Deliveries </a:t>
              </a:r>
              <a:r>
                <a:rPr lang="en-US" sz="1600" dirty="0" err="1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informations</a:t>
              </a:r>
              <a:endParaRPr sz="16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707" name="Google Shape;2707;p63"/>
            <p:cNvSpPr txBox="1"/>
            <p:nvPr/>
          </p:nvSpPr>
          <p:spPr>
            <a:xfrm>
              <a:off x="713225" y="2904160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View all branch deliveries (urgent ones at top)</a:t>
              </a:r>
              <a:endParaRPr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708" name="Google Shape;2708;p63"/>
          <p:cNvCxnSpPr>
            <a:stCxn id="2704" idx="2"/>
            <a:endCxn id="2695" idx="2"/>
          </p:cNvCxnSpPr>
          <p:nvPr/>
        </p:nvCxnSpPr>
        <p:spPr>
          <a:xfrm rot="-5400000" flipH="1">
            <a:off x="3558536" y="3357027"/>
            <a:ext cx="600" cy="15732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709" name="Google Shape;2709;p63"/>
          <p:cNvCxnSpPr>
            <a:cxnSpLocks/>
            <a:stCxn id="2698" idx="2"/>
          </p:cNvCxnSpPr>
          <p:nvPr/>
        </p:nvCxnSpPr>
        <p:spPr>
          <a:xfrm rot="-5400000" flipH="1">
            <a:off x="6705186" y="3357013"/>
            <a:ext cx="600" cy="1573200"/>
          </a:xfrm>
          <a:prstGeom prst="bentConnector3">
            <a:avLst>
              <a:gd name="adj1" fmla="val 3968888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710" name="Google Shape;2710;p63"/>
          <p:cNvCxnSpPr>
            <a:stCxn id="2707" idx="2"/>
            <a:endCxn id="2711" idx="4"/>
          </p:cNvCxnSpPr>
          <p:nvPr/>
        </p:nvCxnSpPr>
        <p:spPr>
          <a:xfrm rot="-5400000" flipH="1">
            <a:off x="2222970" y="3119262"/>
            <a:ext cx="237300" cy="2285400"/>
          </a:xfrm>
          <a:prstGeom prst="bentConnector3">
            <a:avLst>
              <a:gd name="adj1" fmla="val 20038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711" name="Google Shape;2711;p63"/>
          <p:cNvSpPr/>
          <p:nvPr/>
        </p:nvSpPr>
        <p:spPr>
          <a:xfrm>
            <a:off x="3365345" y="4142498"/>
            <a:ext cx="238200" cy="238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2" name="Google Shape;2712;p63"/>
          <p:cNvSpPr/>
          <p:nvPr/>
        </p:nvSpPr>
        <p:spPr>
          <a:xfrm>
            <a:off x="6511995" y="4142510"/>
            <a:ext cx="238200" cy="238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13" name="Google Shape;2713;p63"/>
          <p:cNvCxnSpPr>
            <a:stCxn id="2707" idx="2"/>
            <a:endCxn id="2712" idx="4"/>
          </p:cNvCxnSpPr>
          <p:nvPr/>
        </p:nvCxnSpPr>
        <p:spPr>
          <a:xfrm rot="-5400000" flipH="1">
            <a:off x="3796320" y="1545912"/>
            <a:ext cx="237300" cy="5432100"/>
          </a:xfrm>
          <a:prstGeom prst="bentConnector3">
            <a:avLst>
              <a:gd name="adj1" fmla="val 20038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14" name="Google Shape;2714;p63"/>
          <p:cNvCxnSpPr>
            <a:stCxn id="2706" idx="0"/>
            <a:endCxn id="2692" idx="2"/>
          </p:cNvCxnSpPr>
          <p:nvPr/>
        </p:nvCxnSpPr>
        <p:spPr>
          <a:xfrm rot="-5400000">
            <a:off x="2480370" y="553012"/>
            <a:ext cx="583800" cy="31467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5" name="Google Shape;2715;p63"/>
          <p:cNvCxnSpPr>
            <a:stCxn id="2703" idx="0"/>
            <a:endCxn id="2692" idx="2"/>
          </p:cNvCxnSpPr>
          <p:nvPr/>
        </p:nvCxnSpPr>
        <p:spPr>
          <a:xfrm rot="-5400000">
            <a:off x="3266931" y="1339762"/>
            <a:ext cx="583800" cy="15732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6" name="Google Shape;2716;p63"/>
          <p:cNvCxnSpPr>
            <a:stCxn id="2694" idx="0"/>
            <a:endCxn id="2692" idx="2"/>
          </p:cNvCxnSpPr>
          <p:nvPr/>
        </p:nvCxnSpPr>
        <p:spPr>
          <a:xfrm rot="-5400000">
            <a:off x="4053947" y="2126062"/>
            <a:ext cx="583800" cy="6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7" name="Google Shape;2717;p63"/>
          <p:cNvCxnSpPr>
            <a:stCxn id="2697" idx="0"/>
            <a:endCxn id="2692" idx="2"/>
          </p:cNvCxnSpPr>
          <p:nvPr/>
        </p:nvCxnSpPr>
        <p:spPr>
          <a:xfrm rot="5400000" flipH="1">
            <a:off x="4840369" y="1339762"/>
            <a:ext cx="583800" cy="15732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8" name="Google Shape;2718;p63"/>
          <p:cNvCxnSpPr>
            <a:cxnSpLocks/>
            <a:endCxn id="2692" idx="2"/>
          </p:cNvCxnSpPr>
          <p:nvPr/>
        </p:nvCxnSpPr>
        <p:spPr>
          <a:xfrm rot="5400000" flipH="1">
            <a:off x="5626947" y="553012"/>
            <a:ext cx="583800" cy="31467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" name="Google Shape;923;p41">
            <a:extLst>
              <a:ext uri="{FF2B5EF4-FFF2-40B4-BE49-F238E27FC236}">
                <a16:creationId xmlns:a16="http://schemas.microsoft.com/office/drawing/2014/main" id="{D8B1D206-FD36-C5E3-23CA-D0F553F199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4406" y="197621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br>
              <a:rPr lang="en" dirty="0"/>
            </a:br>
            <a:r>
              <a:rPr lang="en" dirty="0"/>
              <a:t>FEATURES</a:t>
            </a:r>
            <a:r>
              <a:rPr lang="en" sz="2800" dirty="0"/>
              <a:t>: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F0D9E4-78F2-E7C0-6A50-2555FCF5EFA9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21293347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23;p41">
            <a:extLst>
              <a:ext uri="{FF2B5EF4-FFF2-40B4-BE49-F238E27FC236}">
                <a16:creationId xmlns:a16="http://schemas.microsoft.com/office/drawing/2014/main" id="{54153202-4CD1-9D51-142B-83A92384BA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grpSp>
        <p:nvGrpSpPr>
          <p:cNvPr id="91" name="Google Shape;924;p41">
            <a:extLst>
              <a:ext uri="{FF2B5EF4-FFF2-40B4-BE49-F238E27FC236}">
                <a16:creationId xmlns:a16="http://schemas.microsoft.com/office/drawing/2014/main" id="{7C86C20A-CDC5-037D-FDE4-6AEC64501CFD}"/>
              </a:ext>
            </a:extLst>
          </p:cNvPr>
          <p:cNvGrpSpPr/>
          <p:nvPr/>
        </p:nvGrpSpPr>
        <p:grpSpPr>
          <a:xfrm>
            <a:off x="908567" y="1515393"/>
            <a:ext cx="1030642" cy="1028918"/>
            <a:chOff x="3681391" y="1592107"/>
            <a:chExt cx="1537353" cy="1534783"/>
          </a:xfrm>
        </p:grpSpPr>
        <p:sp>
          <p:nvSpPr>
            <p:cNvPr id="92" name="Google Shape;925;p41">
              <a:extLst>
                <a:ext uri="{FF2B5EF4-FFF2-40B4-BE49-F238E27FC236}">
                  <a16:creationId xmlns:a16="http://schemas.microsoft.com/office/drawing/2014/main" id="{BB58DC6D-96C1-D6B3-7294-146A8016909C}"/>
                </a:ext>
              </a:extLst>
            </p:cNvPr>
            <p:cNvSpPr/>
            <p:nvPr/>
          </p:nvSpPr>
          <p:spPr>
            <a:xfrm rot="2700000">
              <a:off x="3683491" y="1590007"/>
              <a:ext cx="1530886" cy="1535085"/>
            </a:xfrm>
            <a:prstGeom prst="roundRect">
              <a:avLst>
                <a:gd name="adj" fmla="val 1154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3" name="Google Shape;926;p41">
              <a:extLst>
                <a:ext uri="{FF2B5EF4-FFF2-40B4-BE49-F238E27FC236}">
                  <a16:creationId xmlns:a16="http://schemas.microsoft.com/office/drawing/2014/main" id="{07721C17-7AAC-1AD4-D7A2-871C46140FBF}"/>
                </a:ext>
              </a:extLst>
            </p:cNvPr>
            <p:cNvSpPr/>
            <p:nvPr/>
          </p:nvSpPr>
          <p:spPr>
            <a:xfrm rot="8100000">
              <a:off x="3687736" y="1595882"/>
              <a:ext cx="1531008" cy="1531008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4" name="Google Shape;927;p41">
              <a:extLst>
                <a:ext uri="{FF2B5EF4-FFF2-40B4-BE49-F238E27FC236}">
                  <a16:creationId xmlns:a16="http://schemas.microsoft.com/office/drawing/2014/main" id="{E83C8E37-1D69-41D5-6006-EEF2C9B66C9C}"/>
                </a:ext>
              </a:extLst>
            </p:cNvPr>
            <p:cNvSpPr/>
            <p:nvPr/>
          </p:nvSpPr>
          <p:spPr>
            <a:xfrm rot="8100034">
              <a:off x="3776467" y="1680578"/>
              <a:ext cx="1353499" cy="1361221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5" name="Google Shape;928;p41">
              <a:extLst>
                <a:ext uri="{FF2B5EF4-FFF2-40B4-BE49-F238E27FC236}">
                  <a16:creationId xmlns:a16="http://schemas.microsoft.com/office/drawing/2014/main" id="{E48568D0-EFE2-EF66-676F-DDECD5646A50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6" name="Google Shape;929;p41">
              <a:extLst>
                <a:ext uri="{FF2B5EF4-FFF2-40B4-BE49-F238E27FC236}">
                  <a16:creationId xmlns:a16="http://schemas.microsoft.com/office/drawing/2014/main" id="{BCCAD7DE-20BE-F56A-BDCC-80A8F45928BB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7" name="Google Shape;930;p41">
              <a:extLst>
                <a:ext uri="{FF2B5EF4-FFF2-40B4-BE49-F238E27FC236}">
                  <a16:creationId xmlns:a16="http://schemas.microsoft.com/office/drawing/2014/main" id="{DA069F6D-6B2F-7CB5-8994-071B89474CE4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8" name="Google Shape;931;p41">
              <a:extLst>
                <a:ext uri="{FF2B5EF4-FFF2-40B4-BE49-F238E27FC236}">
                  <a16:creationId xmlns:a16="http://schemas.microsoft.com/office/drawing/2014/main" id="{E4E2F225-CB46-A004-38B9-94C920909BA5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9" name="Google Shape;932;p41">
              <a:extLst>
                <a:ext uri="{FF2B5EF4-FFF2-40B4-BE49-F238E27FC236}">
                  <a16:creationId xmlns:a16="http://schemas.microsoft.com/office/drawing/2014/main" id="{20FFDF27-DC34-B95C-B302-3DE91EF3F714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0" name="Google Shape;933;p41">
              <a:extLst>
                <a:ext uri="{FF2B5EF4-FFF2-40B4-BE49-F238E27FC236}">
                  <a16:creationId xmlns:a16="http://schemas.microsoft.com/office/drawing/2014/main" id="{919804EB-41CC-B0EB-5B35-0D928B3A3EEB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1" name="Google Shape;934;p41">
              <a:extLst>
                <a:ext uri="{FF2B5EF4-FFF2-40B4-BE49-F238E27FC236}">
                  <a16:creationId xmlns:a16="http://schemas.microsoft.com/office/drawing/2014/main" id="{299F205C-E1AF-7B36-2403-6E31EFD94789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2" name="Google Shape;935;p41">
              <a:extLst>
                <a:ext uri="{FF2B5EF4-FFF2-40B4-BE49-F238E27FC236}">
                  <a16:creationId xmlns:a16="http://schemas.microsoft.com/office/drawing/2014/main" id="{64E0912B-CF68-51DE-5C3A-80A022FD9F45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103" name="Google Shape;936;p41">
            <a:extLst>
              <a:ext uri="{FF2B5EF4-FFF2-40B4-BE49-F238E27FC236}">
                <a16:creationId xmlns:a16="http://schemas.microsoft.com/office/drawing/2014/main" id="{889D22AD-1795-6F1B-3982-309CCEC590E5}"/>
              </a:ext>
            </a:extLst>
          </p:cNvPr>
          <p:cNvGrpSpPr/>
          <p:nvPr/>
        </p:nvGrpSpPr>
        <p:grpSpPr>
          <a:xfrm>
            <a:off x="2637991" y="1206373"/>
            <a:ext cx="1029055" cy="1027153"/>
            <a:chOff x="3684218" y="1595882"/>
            <a:chExt cx="1534986" cy="1532150"/>
          </a:xfrm>
        </p:grpSpPr>
        <p:sp>
          <p:nvSpPr>
            <p:cNvPr id="104" name="Google Shape;937;p41">
              <a:extLst>
                <a:ext uri="{FF2B5EF4-FFF2-40B4-BE49-F238E27FC236}">
                  <a16:creationId xmlns:a16="http://schemas.microsoft.com/office/drawing/2014/main" id="{FA1AA1DF-A041-C0B9-B5E3-E764474E746B}"/>
                </a:ext>
              </a:extLst>
            </p:cNvPr>
            <p:cNvSpPr/>
            <p:nvPr/>
          </p:nvSpPr>
          <p:spPr>
            <a:xfrm rot="2700000">
              <a:off x="3686339" y="1595167"/>
              <a:ext cx="1530744" cy="1534986"/>
            </a:xfrm>
            <a:prstGeom prst="roundRect">
              <a:avLst>
                <a:gd name="adj" fmla="val 11540"/>
              </a:avLst>
            </a:pr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38;p41">
              <a:extLst>
                <a:ext uri="{FF2B5EF4-FFF2-40B4-BE49-F238E27FC236}">
                  <a16:creationId xmlns:a16="http://schemas.microsoft.com/office/drawing/2014/main" id="{6BB6708F-4FF5-964F-B8C1-F6FAA4F67932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39;p41">
              <a:extLst>
                <a:ext uri="{FF2B5EF4-FFF2-40B4-BE49-F238E27FC236}">
                  <a16:creationId xmlns:a16="http://schemas.microsoft.com/office/drawing/2014/main" id="{2DB00A93-AAC4-6BA3-1264-A6AD30DF0B79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40;p41">
              <a:extLst>
                <a:ext uri="{FF2B5EF4-FFF2-40B4-BE49-F238E27FC236}">
                  <a16:creationId xmlns:a16="http://schemas.microsoft.com/office/drawing/2014/main" id="{7833C420-0265-35C1-E731-D91889505A8C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41;p41">
              <a:extLst>
                <a:ext uri="{FF2B5EF4-FFF2-40B4-BE49-F238E27FC236}">
                  <a16:creationId xmlns:a16="http://schemas.microsoft.com/office/drawing/2014/main" id="{C43AB821-A968-F3F4-C3B4-721095B7C981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942;p41">
              <a:extLst>
                <a:ext uri="{FF2B5EF4-FFF2-40B4-BE49-F238E27FC236}">
                  <a16:creationId xmlns:a16="http://schemas.microsoft.com/office/drawing/2014/main" id="{542DC6B2-E557-17A1-6C83-DEBB4F44A42E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943;p41">
              <a:extLst>
                <a:ext uri="{FF2B5EF4-FFF2-40B4-BE49-F238E27FC236}">
                  <a16:creationId xmlns:a16="http://schemas.microsoft.com/office/drawing/2014/main" id="{A7628EE3-1BDB-27B6-DC89-57ED3D61C9E9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44;p41">
              <a:extLst>
                <a:ext uri="{FF2B5EF4-FFF2-40B4-BE49-F238E27FC236}">
                  <a16:creationId xmlns:a16="http://schemas.microsoft.com/office/drawing/2014/main" id="{D20DDDDC-18E7-9BD9-FFBD-9BFD9F875016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945;p41">
              <a:extLst>
                <a:ext uri="{FF2B5EF4-FFF2-40B4-BE49-F238E27FC236}">
                  <a16:creationId xmlns:a16="http://schemas.microsoft.com/office/drawing/2014/main" id="{267313CD-1A07-B0DF-383E-2C4BB0B42CC7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46;p41">
              <a:extLst>
                <a:ext uri="{FF2B5EF4-FFF2-40B4-BE49-F238E27FC236}">
                  <a16:creationId xmlns:a16="http://schemas.microsoft.com/office/drawing/2014/main" id="{30B9DC83-3344-AE1A-E3BA-AF9D14C002E9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947;p41">
              <a:extLst>
                <a:ext uri="{FF2B5EF4-FFF2-40B4-BE49-F238E27FC236}">
                  <a16:creationId xmlns:a16="http://schemas.microsoft.com/office/drawing/2014/main" id="{A84284BB-91E1-124E-2FE1-198F2680ABC1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948;p41">
            <a:extLst>
              <a:ext uri="{FF2B5EF4-FFF2-40B4-BE49-F238E27FC236}">
                <a16:creationId xmlns:a16="http://schemas.microsoft.com/office/drawing/2014/main" id="{D226E291-F9AD-3644-B52F-5C6F818D5551}"/>
              </a:ext>
            </a:extLst>
          </p:cNvPr>
          <p:cNvGrpSpPr/>
          <p:nvPr/>
        </p:nvGrpSpPr>
        <p:grpSpPr>
          <a:xfrm>
            <a:off x="4143014" y="1324554"/>
            <a:ext cx="1453436" cy="1453293"/>
            <a:chOff x="3367813" y="1278762"/>
            <a:chExt cx="2168013" cy="2167800"/>
          </a:xfrm>
        </p:grpSpPr>
        <p:sp>
          <p:nvSpPr>
            <p:cNvPr id="116" name="Google Shape;949;p41">
              <a:extLst>
                <a:ext uri="{FF2B5EF4-FFF2-40B4-BE49-F238E27FC236}">
                  <a16:creationId xmlns:a16="http://schemas.microsoft.com/office/drawing/2014/main" id="{9122CA9C-AA01-B943-0041-5C78A55BB0E3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solidFill>
              <a:srgbClr val="285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950;p41">
              <a:extLst>
                <a:ext uri="{FF2B5EF4-FFF2-40B4-BE49-F238E27FC236}">
                  <a16:creationId xmlns:a16="http://schemas.microsoft.com/office/drawing/2014/main" id="{34349FB8-86E7-13B4-30EB-E53F8063D6C5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951;p41">
              <a:extLst>
                <a:ext uri="{FF2B5EF4-FFF2-40B4-BE49-F238E27FC236}">
                  <a16:creationId xmlns:a16="http://schemas.microsoft.com/office/drawing/2014/main" id="{DFFC1AF6-38C5-3347-C9AA-D8FD35198405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952;p41">
              <a:extLst>
                <a:ext uri="{FF2B5EF4-FFF2-40B4-BE49-F238E27FC236}">
                  <a16:creationId xmlns:a16="http://schemas.microsoft.com/office/drawing/2014/main" id="{E22D2593-E17D-6CAC-D554-D396BEC8C443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953;p41">
              <a:extLst>
                <a:ext uri="{FF2B5EF4-FFF2-40B4-BE49-F238E27FC236}">
                  <a16:creationId xmlns:a16="http://schemas.microsoft.com/office/drawing/2014/main" id="{C9075808-C90A-3D3E-B18C-B0E12D0D1C68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954;p41">
              <a:extLst>
                <a:ext uri="{FF2B5EF4-FFF2-40B4-BE49-F238E27FC236}">
                  <a16:creationId xmlns:a16="http://schemas.microsoft.com/office/drawing/2014/main" id="{F182D637-B5BC-A01B-526E-82F1F504E686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955;p41">
              <a:extLst>
                <a:ext uri="{FF2B5EF4-FFF2-40B4-BE49-F238E27FC236}">
                  <a16:creationId xmlns:a16="http://schemas.microsoft.com/office/drawing/2014/main" id="{0549BC20-27F2-68C3-06B3-A6BCB11580D4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956;p41">
              <a:extLst>
                <a:ext uri="{FF2B5EF4-FFF2-40B4-BE49-F238E27FC236}">
                  <a16:creationId xmlns:a16="http://schemas.microsoft.com/office/drawing/2014/main" id="{DC9AAA73-B65E-29FA-E467-66CFEEB8E29E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957;p41">
              <a:extLst>
                <a:ext uri="{FF2B5EF4-FFF2-40B4-BE49-F238E27FC236}">
                  <a16:creationId xmlns:a16="http://schemas.microsoft.com/office/drawing/2014/main" id="{779C302A-62B3-F5B6-2190-BBF07E0E18CD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958;p41">
              <a:extLst>
                <a:ext uri="{FF2B5EF4-FFF2-40B4-BE49-F238E27FC236}">
                  <a16:creationId xmlns:a16="http://schemas.microsoft.com/office/drawing/2014/main" id="{6630B3D4-533F-7918-C87B-364ECDDC0D6A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959;p41">
              <a:extLst>
                <a:ext uri="{FF2B5EF4-FFF2-40B4-BE49-F238E27FC236}">
                  <a16:creationId xmlns:a16="http://schemas.microsoft.com/office/drawing/2014/main" id="{C4771666-E588-09E5-E051-901AFBD1E618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960;p41">
            <a:extLst>
              <a:ext uri="{FF2B5EF4-FFF2-40B4-BE49-F238E27FC236}">
                <a16:creationId xmlns:a16="http://schemas.microsoft.com/office/drawing/2014/main" id="{E3440F99-7DC2-47B0-BE20-BE338AC6BFDC}"/>
              </a:ext>
            </a:extLst>
          </p:cNvPr>
          <p:cNvGrpSpPr/>
          <p:nvPr/>
        </p:nvGrpSpPr>
        <p:grpSpPr>
          <a:xfrm>
            <a:off x="5860128" y="1324554"/>
            <a:ext cx="1453436" cy="1453293"/>
            <a:chOff x="3367813" y="1278762"/>
            <a:chExt cx="2168013" cy="2167800"/>
          </a:xfrm>
        </p:grpSpPr>
        <p:sp>
          <p:nvSpPr>
            <p:cNvPr id="128" name="Google Shape;961;p41">
              <a:extLst>
                <a:ext uri="{FF2B5EF4-FFF2-40B4-BE49-F238E27FC236}">
                  <a16:creationId xmlns:a16="http://schemas.microsoft.com/office/drawing/2014/main" id="{39CF9CCF-FB57-3B5D-EC65-CF04E6D4E237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solidFill>
              <a:srgbClr val="285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962;p41">
              <a:extLst>
                <a:ext uri="{FF2B5EF4-FFF2-40B4-BE49-F238E27FC236}">
                  <a16:creationId xmlns:a16="http://schemas.microsoft.com/office/drawing/2014/main" id="{B409BBF7-11F8-7D20-D8C1-1560CE1C07A1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963;p41">
              <a:extLst>
                <a:ext uri="{FF2B5EF4-FFF2-40B4-BE49-F238E27FC236}">
                  <a16:creationId xmlns:a16="http://schemas.microsoft.com/office/drawing/2014/main" id="{EDDB03F2-BF06-2C95-D061-6ED0C0CAFA4B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964;p41">
              <a:extLst>
                <a:ext uri="{FF2B5EF4-FFF2-40B4-BE49-F238E27FC236}">
                  <a16:creationId xmlns:a16="http://schemas.microsoft.com/office/drawing/2014/main" id="{F5DB989E-52FA-70CC-391D-40D6E1B36C3B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965;p41">
              <a:extLst>
                <a:ext uri="{FF2B5EF4-FFF2-40B4-BE49-F238E27FC236}">
                  <a16:creationId xmlns:a16="http://schemas.microsoft.com/office/drawing/2014/main" id="{5BB3E9CC-9B04-81C3-0738-3BE5D8410C4B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966;p41">
              <a:extLst>
                <a:ext uri="{FF2B5EF4-FFF2-40B4-BE49-F238E27FC236}">
                  <a16:creationId xmlns:a16="http://schemas.microsoft.com/office/drawing/2014/main" id="{41F1CDA7-9AA8-1326-1331-74C2C92DF641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967;p41">
              <a:extLst>
                <a:ext uri="{FF2B5EF4-FFF2-40B4-BE49-F238E27FC236}">
                  <a16:creationId xmlns:a16="http://schemas.microsoft.com/office/drawing/2014/main" id="{41C6D5EE-B495-6BE5-E0AE-C2B051C29698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968;p41">
              <a:extLst>
                <a:ext uri="{FF2B5EF4-FFF2-40B4-BE49-F238E27FC236}">
                  <a16:creationId xmlns:a16="http://schemas.microsoft.com/office/drawing/2014/main" id="{D26D0780-6F96-3602-BA56-929B5841CB25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969;p41">
              <a:extLst>
                <a:ext uri="{FF2B5EF4-FFF2-40B4-BE49-F238E27FC236}">
                  <a16:creationId xmlns:a16="http://schemas.microsoft.com/office/drawing/2014/main" id="{9CB1A8A0-F19D-4505-60E6-9B88C4AD389E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970;p41">
              <a:extLst>
                <a:ext uri="{FF2B5EF4-FFF2-40B4-BE49-F238E27FC236}">
                  <a16:creationId xmlns:a16="http://schemas.microsoft.com/office/drawing/2014/main" id="{6AB98B48-4A0C-0B06-96A4-85BC20B0D948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971;p41">
              <a:extLst>
                <a:ext uri="{FF2B5EF4-FFF2-40B4-BE49-F238E27FC236}">
                  <a16:creationId xmlns:a16="http://schemas.microsoft.com/office/drawing/2014/main" id="{61B5E8EF-02B1-54D6-A041-CE59059B580E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972;p41">
            <a:extLst>
              <a:ext uri="{FF2B5EF4-FFF2-40B4-BE49-F238E27FC236}">
                <a16:creationId xmlns:a16="http://schemas.microsoft.com/office/drawing/2014/main" id="{6C6C345B-F9EE-D580-8415-27B88E159C97}"/>
              </a:ext>
            </a:extLst>
          </p:cNvPr>
          <p:cNvSpPr/>
          <p:nvPr/>
        </p:nvSpPr>
        <p:spPr>
          <a:xfrm>
            <a:off x="1394301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973;p41">
            <a:extLst>
              <a:ext uri="{FF2B5EF4-FFF2-40B4-BE49-F238E27FC236}">
                <a16:creationId xmlns:a16="http://schemas.microsoft.com/office/drawing/2014/main" id="{9A050801-93B2-F169-2FDB-8F85395ED4C4}"/>
              </a:ext>
            </a:extLst>
          </p:cNvPr>
          <p:cNvSpPr/>
          <p:nvPr/>
        </p:nvSpPr>
        <p:spPr>
          <a:xfrm>
            <a:off x="1345426" y="4486366"/>
            <a:ext cx="180000" cy="18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974;p41">
            <a:extLst>
              <a:ext uri="{FF2B5EF4-FFF2-40B4-BE49-F238E27FC236}">
                <a16:creationId xmlns:a16="http://schemas.microsoft.com/office/drawing/2014/main" id="{C8228B07-1A18-94F6-E789-1A424F4DA355}"/>
              </a:ext>
            </a:extLst>
          </p:cNvPr>
          <p:cNvSpPr/>
          <p:nvPr/>
        </p:nvSpPr>
        <p:spPr>
          <a:xfrm>
            <a:off x="3111463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975;p41">
            <a:extLst>
              <a:ext uri="{FF2B5EF4-FFF2-40B4-BE49-F238E27FC236}">
                <a16:creationId xmlns:a16="http://schemas.microsoft.com/office/drawing/2014/main" id="{1D16B6CA-E79B-772F-9092-6F782D1B83C3}"/>
              </a:ext>
            </a:extLst>
          </p:cNvPr>
          <p:cNvSpPr/>
          <p:nvPr/>
        </p:nvSpPr>
        <p:spPr>
          <a:xfrm>
            <a:off x="482862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976;p41">
            <a:extLst>
              <a:ext uri="{FF2B5EF4-FFF2-40B4-BE49-F238E27FC236}">
                <a16:creationId xmlns:a16="http://schemas.microsoft.com/office/drawing/2014/main" id="{97BF19E9-94EE-8D4B-E1F2-A4E0601E3D7C}"/>
              </a:ext>
            </a:extLst>
          </p:cNvPr>
          <p:cNvSpPr/>
          <p:nvPr/>
        </p:nvSpPr>
        <p:spPr>
          <a:xfrm>
            <a:off x="654577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" name="Google Shape;977;p41">
            <a:extLst>
              <a:ext uri="{FF2B5EF4-FFF2-40B4-BE49-F238E27FC236}">
                <a16:creationId xmlns:a16="http://schemas.microsoft.com/office/drawing/2014/main" id="{7E6EFD9A-CD3C-3439-49F1-4E7D0E8FB682}"/>
              </a:ext>
            </a:extLst>
          </p:cNvPr>
          <p:cNvGrpSpPr/>
          <p:nvPr/>
        </p:nvGrpSpPr>
        <p:grpSpPr>
          <a:xfrm>
            <a:off x="718650" y="4486366"/>
            <a:ext cx="7730700" cy="180000"/>
            <a:chOff x="718650" y="4181566"/>
            <a:chExt cx="7730700" cy="180000"/>
          </a:xfrm>
        </p:grpSpPr>
        <p:cxnSp>
          <p:nvCxnSpPr>
            <p:cNvPr id="145" name="Google Shape;978;p41">
              <a:extLst>
                <a:ext uri="{FF2B5EF4-FFF2-40B4-BE49-F238E27FC236}">
                  <a16:creationId xmlns:a16="http://schemas.microsoft.com/office/drawing/2014/main" id="{68CBAD37-9EB2-C0BE-15F1-0BBFE4F0DEB3}"/>
                </a:ext>
              </a:extLst>
            </p:cNvPr>
            <p:cNvCxnSpPr/>
            <p:nvPr/>
          </p:nvCxnSpPr>
          <p:spPr>
            <a:xfrm>
              <a:off x="718650" y="4185075"/>
              <a:ext cx="7730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146" name="Google Shape;979;p41">
              <a:extLst>
                <a:ext uri="{FF2B5EF4-FFF2-40B4-BE49-F238E27FC236}">
                  <a16:creationId xmlns:a16="http://schemas.microsoft.com/office/drawing/2014/main" id="{1FD2786E-6427-32A4-418C-DFAC3F3DC124}"/>
                </a:ext>
              </a:extLst>
            </p:cNvPr>
            <p:cNvSpPr/>
            <p:nvPr/>
          </p:nvSpPr>
          <p:spPr>
            <a:xfrm>
              <a:off x="3062588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980;p41">
              <a:extLst>
                <a:ext uri="{FF2B5EF4-FFF2-40B4-BE49-F238E27FC236}">
                  <a16:creationId xmlns:a16="http://schemas.microsoft.com/office/drawing/2014/main" id="{DBB831AF-D13F-4CEA-9403-92D21D59DBA9}"/>
                </a:ext>
              </a:extLst>
            </p:cNvPr>
            <p:cNvSpPr/>
            <p:nvPr/>
          </p:nvSpPr>
          <p:spPr>
            <a:xfrm>
              <a:off x="477975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981;p41">
              <a:extLst>
                <a:ext uri="{FF2B5EF4-FFF2-40B4-BE49-F238E27FC236}">
                  <a16:creationId xmlns:a16="http://schemas.microsoft.com/office/drawing/2014/main" id="{95DAF9D6-86FA-EC37-9D19-ED44D74C7395}"/>
                </a:ext>
              </a:extLst>
            </p:cNvPr>
            <p:cNvSpPr/>
            <p:nvPr/>
          </p:nvSpPr>
          <p:spPr>
            <a:xfrm>
              <a:off x="649690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9" name="Google Shape;982;p41">
            <a:extLst>
              <a:ext uri="{FF2B5EF4-FFF2-40B4-BE49-F238E27FC236}">
                <a16:creationId xmlns:a16="http://schemas.microsoft.com/office/drawing/2014/main" id="{A34592FB-8C63-4695-3DDB-B2ADF21BF898}"/>
              </a:ext>
            </a:extLst>
          </p:cNvPr>
          <p:cNvCxnSpPr>
            <a:cxnSpLocks/>
            <a:stCxn id="140" idx="0"/>
            <a:endCxn id="139" idx="3"/>
          </p:cNvCxnSpPr>
          <p:nvPr/>
        </p:nvCxnSpPr>
        <p:spPr>
          <a:xfrm flipH="1" flipV="1">
            <a:off x="1406339" y="2734996"/>
            <a:ext cx="29087" cy="175137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983;p41">
            <a:extLst>
              <a:ext uri="{FF2B5EF4-FFF2-40B4-BE49-F238E27FC236}">
                <a16:creationId xmlns:a16="http://schemas.microsoft.com/office/drawing/2014/main" id="{73DC66B2-1DB2-8D5C-5228-CAD1CE5DB4AC}"/>
              </a:ext>
            </a:extLst>
          </p:cNvPr>
          <p:cNvCxnSpPr>
            <a:cxnSpLocks/>
            <a:stCxn id="146" idx="0"/>
          </p:cNvCxnSpPr>
          <p:nvPr/>
        </p:nvCxnSpPr>
        <p:spPr>
          <a:xfrm flipH="1" flipV="1">
            <a:off x="3152518" y="2425752"/>
            <a:ext cx="70" cy="206061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984;p41">
            <a:extLst>
              <a:ext uri="{FF2B5EF4-FFF2-40B4-BE49-F238E27FC236}">
                <a16:creationId xmlns:a16="http://schemas.microsoft.com/office/drawing/2014/main" id="{7D479912-EBFA-76DE-B5C6-213015EE0C51}"/>
              </a:ext>
            </a:extLst>
          </p:cNvPr>
          <p:cNvCxnSpPr>
            <a:stCxn id="147" idx="0"/>
            <a:endCxn id="142" idx="4"/>
          </p:cNvCxnSpPr>
          <p:nvPr/>
        </p:nvCxnSpPr>
        <p:spPr>
          <a:xfrm rot="10800000">
            <a:off x="4869751" y="2746966"/>
            <a:ext cx="0" cy="173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985;p41">
            <a:extLst>
              <a:ext uri="{FF2B5EF4-FFF2-40B4-BE49-F238E27FC236}">
                <a16:creationId xmlns:a16="http://schemas.microsoft.com/office/drawing/2014/main" id="{0B123698-F122-74F7-4BBF-B8EBE8EB3FB4}"/>
              </a:ext>
            </a:extLst>
          </p:cNvPr>
          <p:cNvCxnSpPr>
            <a:stCxn id="148" idx="0"/>
            <a:endCxn id="143" idx="4"/>
          </p:cNvCxnSpPr>
          <p:nvPr/>
        </p:nvCxnSpPr>
        <p:spPr>
          <a:xfrm rot="10800000">
            <a:off x="6586901" y="2746966"/>
            <a:ext cx="0" cy="173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3" name="Google Shape;986;p41">
            <a:extLst>
              <a:ext uri="{FF2B5EF4-FFF2-40B4-BE49-F238E27FC236}">
                <a16:creationId xmlns:a16="http://schemas.microsoft.com/office/drawing/2014/main" id="{64920994-EF7E-C3D2-1AE7-1805A62E9197}"/>
              </a:ext>
            </a:extLst>
          </p:cNvPr>
          <p:cNvGrpSpPr/>
          <p:nvPr/>
        </p:nvGrpSpPr>
        <p:grpSpPr>
          <a:xfrm>
            <a:off x="3308244" y="2911500"/>
            <a:ext cx="1414202" cy="1249088"/>
            <a:chOff x="3308244" y="2911500"/>
            <a:chExt cx="1414202" cy="1249088"/>
          </a:xfrm>
        </p:grpSpPr>
        <p:sp>
          <p:nvSpPr>
            <p:cNvPr id="154" name="Google Shape;987;p41">
              <a:extLst>
                <a:ext uri="{FF2B5EF4-FFF2-40B4-BE49-F238E27FC236}">
                  <a16:creationId xmlns:a16="http://schemas.microsoft.com/office/drawing/2014/main" id="{6852D7A8-EC04-29AE-C9BD-8684D5ED86D2}"/>
                </a:ext>
              </a:extLst>
            </p:cNvPr>
            <p:cNvSpPr txBox="1"/>
            <p:nvPr/>
          </p:nvSpPr>
          <p:spPr>
            <a:xfrm>
              <a:off x="3308244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06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55" name="Google Shape;988;p41">
              <a:extLst>
                <a:ext uri="{FF2B5EF4-FFF2-40B4-BE49-F238E27FC236}">
                  <a16:creationId xmlns:a16="http://schemas.microsoft.com/office/drawing/2014/main" id="{7FA1DB23-0D34-7B62-4479-3117E29AE232}"/>
                </a:ext>
              </a:extLst>
            </p:cNvPr>
            <p:cNvSpPr txBox="1"/>
            <p:nvPr/>
          </p:nvSpPr>
          <p:spPr>
            <a:xfrm>
              <a:off x="3332846" y="3345188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Conclusion</a:t>
              </a:r>
            </a:p>
          </p:txBody>
        </p:sp>
      </p:grpSp>
      <p:grpSp>
        <p:nvGrpSpPr>
          <p:cNvPr id="156" name="Google Shape;989;p41">
            <a:extLst>
              <a:ext uri="{FF2B5EF4-FFF2-40B4-BE49-F238E27FC236}">
                <a16:creationId xmlns:a16="http://schemas.microsoft.com/office/drawing/2014/main" id="{83EF1A69-F39C-80BA-4251-A6B7A2E447D3}"/>
              </a:ext>
            </a:extLst>
          </p:cNvPr>
          <p:cNvGrpSpPr/>
          <p:nvPr/>
        </p:nvGrpSpPr>
        <p:grpSpPr>
          <a:xfrm>
            <a:off x="5049996" y="2911450"/>
            <a:ext cx="1389600" cy="1284600"/>
            <a:chOff x="5049996" y="2911450"/>
            <a:chExt cx="1389600" cy="1284600"/>
          </a:xfrm>
        </p:grpSpPr>
        <p:sp>
          <p:nvSpPr>
            <p:cNvPr id="157" name="Google Shape;990;p41">
              <a:extLst>
                <a:ext uri="{FF2B5EF4-FFF2-40B4-BE49-F238E27FC236}">
                  <a16:creationId xmlns:a16="http://schemas.microsoft.com/office/drawing/2014/main" id="{182FE87F-29BD-AC4B-E9FC-29CFF7DBECC3}"/>
                </a:ext>
              </a:extLst>
            </p:cNvPr>
            <p:cNvSpPr txBox="1"/>
            <p:nvPr/>
          </p:nvSpPr>
          <p:spPr>
            <a:xfrm>
              <a:off x="5049996" y="291145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07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58" name="Google Shape;991;p41">
              <a:extLst>
                <a:ext uri="{FF2B5EF4-FFF2-40B4-BE49-F238E27FC236}">
                  <a16:creationId xmlns:a16="http://schemas.microsoft.com/office/drawing/2014/main" id="{5390981F-C085-5E4E-A54D-347460EC176D}"/>
                </a:ext>
              </a:extLst>
            </p:cNvPr>
            <p:cNvSpPr txBox="1"/>
            <p:nvPr/>
          </p:nvSpPr>
          <p:spPr>
            <a:xfrm>
              <a:off x="5049996" y="3380650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Future work</a:t>
              </a:r>
            </a:p>
          </p:txBody>
        </p:sp>
      </p:grpSp>
      <p:grpSp>
        <p:nvGrpSpPr>
          <p:cNvPr id="159" name="Google Shape;992;p41">
            <a:extLst>
              <a:ext uri="{FF2B5EF4-FFF2-40B4-BE49-F238E27FC236}">
                <a16:creationId xmlns:a16="http://schemas.microsoft.com/office/drawing/2014/main" id="{90A95657-28DE-9DE5-D79E-289A3A2EDD46}"/>
              </a:ext>
            </a:extLst>
          </p:cNvPr>
          <p:cNvGrpSpPr/>
          <p:nvPr/>
        </p:nvGrpSpPr>
        <p:grpSpPr>
          <a:xfrm>
            <a:off x="1566490" y="2911500"/>
            <a:ext cx="1515795" cy="1284550"/>
            <a:chOff x="1566490" y="2911500"/>
            <a:chExt cx="1515795" cy="1284550"/>
          </a:xfrm>
        </p:grpSpPr>
        <p:sp>
          <p:nvSpPr>
            <p:cNvPr id="160" name="Google Shape;993;p41">
              <a:extLst>
                <a:ext uri="{FF2B5EF4-FFF2-40B4-BE49-F238E27FC236}">
                  <a16:creationId xmlns:a16="http://schemas.microsoft.com/office/drawing/2014/main" id="{B84F7EFE-2375-2A1B-058B-F5725000E5D5}"/>
                </a:ext>
              </a:extLst>
            </p:cNvPr>
            <p:cNvSpPr txBox="1"/>
            <p:nvPr/>
          </p:nvSpPr>
          <p:spPr>
            <a:xfrm>
              <a:off x="1566491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05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61" name="Google Shape;994;p41">
              <a:extLst>
                <a:ext uri="{FF2B5EF4-FFF2-40B4-BE49-F238E27FC236}">
                  <a16:creationId xmlns:a16="http://schemas.microsoft.com/office/drawing/2014/main" id="{BD375D47-77CF-AB2D-FF29-6D8FCEF81957}"/>
                </a:ext>
              </a:extLst>
            </p:cNvPr>
            <p:cNvSpPr txBox="1"/>
            <p:nvPr/>
          </p:nvSpPr>
          <p:spPr>
            <a:xfrm>
              <a:off x="1566490" y="3380650"/>
              <a:ext cx="1515795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Implementation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2" name="Google Shape;995;p41">
            <a:extLst>
              <a:ext uri="{FF2B5EF4-FFF2-40B4-BE49-F238E27FC236}">
                <a16:creationId xmlns:a16="http://schemas.microsoft.com/office/drawing/2014/main" id="{822913B6-A979-6A28-A48F-7D38BD993111}"/>
              </a:ext>
            </a:extLst>
          </p:cNvPr>
          <p:cNvGrpSpPr/>
          <p:nvPr/>
        </p:nvGrpSpPr>
        <p:grpSpPr>
          <a:xfrm>
            <a:off x="6791749" y="2911500"/>
            <a:ext cx="1389600" cy="1284425"/>
            <a:chOff x="6791749" y="2911500"/>
            <a:chExt cx="1389600" cy="1284425"/>
          </a:xfrm>
        </p:grpSpPr>
        <p:sp>
          <p:nvSpPr>
            <p:cNvPr id="163" name="Google Shape;996;p41">
              <a:extLst>
                <a:ext uri="{FF2B5EF4-FFF2-40B4-BE49-F238E27FC236}">
                  <a16:creationId xmlns:a16="http://schemas.microsoft.com/office/drawing/2014/main" id="{0150DBF7-C38A-C01B-D778-FADEB22618F9}"/>
                </a:ext>
              </a:extLst>
            </p:cNvPr>
            <p:cNvSpPr txBox="1"/>
            <p:nvPr/>
          </p:nvSpPr>
          <p:spPr>
            <a:xfrm>
              <a:off x="6791749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08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64" name="Google Shape;997;p41">
              <a:extLst>
                <a:ext uri="{FF2B5EF4-FFF2-40B4-BE49-F238E27FC236}">
                  <a16:creationId xmlns:a16="http://schemas.microsoft.com/office/drawing/2014/main" id="{69B7B864-C629-E80D-42E2-F3297269392E}"/>
                </a:ext>
              </a:extLst>
            </p:cNvPr>
            <p:cNvSpPr txBox="1"/>
            <p:nvPr/>
          </p:nvSpPr>
          <p:spPr>
            <a:xfrm>
              <a:off x="6791749" y="3380525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Demonstration</a:t>
              </a:r>
            </a:p>
          </p:txBody>
        </p:sp>
      </p:grpSp>
      <p:grpSp>
        <p:nvGrpSpPr>
          <p:cNvPr id="165" name="Google Shape;998;p41">
            <a:extLst>
              <a:ext uri="{FF2B5EF4-FFF2-40B4-BE49-F238E27FC236}">
                <a16:creationId xmlns:a16="http://schemas.microsoft.com/office/drawing/2014/main" id="{A503FF02-01AF-947E-FFB8-D4F9936D52E9}"/>
              </a:ext>
            </a:extLst>
          </p:cNvPr>
          <p:cNvGrpSpPr/>
          <p:nvPr/>
        </p:nvGrpSpPr>
        <p:grpSpPr>
          <a:xfrm>
            <a:off x="1279835" y="1825107"/>
            <a:ext cx="349143" cy="376840"/>
            <a:chOff x="2363442" y="3261172"/>
            <a:chExt cx="349143" cy="376840"/>
          </a:xfrm>
        </p:grpSpPr>
        <p:sp>
          <p:nvSpPr>
            <p:cNvPr id="166" name="Google Shape;999;p41">
              <a:extLst>
                <a:ext uri="{FF2B5EF4-FFF2-40B4-BE49-F238E27FC236}">
                  <a16:creationId xmlns:a16="http://schemas.microsoft.com/office/drawing/2014/main" id="{9230D196-AA15-1D92-F7F3-65DE88F1CE48}"/>
                </a:ext>
              </a:extLst>
            </p:cNvPr>
            <p:cNvSpPr/>
            <p:nvPr/>
          </p:nvSpPr>
          <p:spPr>
            <a:xfrm>
              <a:off x="2363442" y="3261172"/>
              <a:ext cx="349143" cy="376840"/>
            </a:xfrm>
            <a:custGeom>
              <a:avLst/>
              <a:gdLst/>
              <a:ahLst/>
              <a:cxnLst/>
              <a:rect l="l" t="t" r="r" b="b"/>
              <a:pathLst>
                <a:path w="12732" h="13742" extrusionOk="0">
                  <a:moveTo>
                    <a:pt x="2416" y="2415"/>
                  </a:moveTo>
                  <a:lnTo>
                    <a:pt x="2416" y="4053"/>
                  </a:lnTo>
                  <a:lnTo>
                    <a:pt x="9662" y="4053"/>
                  </a:lnTo>
                  <a:lnTo>
                    <a:pt x="9662" y="7300"/>
                  </a:lnTo>
                  <a:lnTo>
                    <a:pt x="805" y="7300"/>
                  </a:lnTo>
                  <a:lnTo>
                    <a:pt x="805" y="2415"/>
                  </a:lnTo>
                  <a:close/>
                  <a:moveTo>
                    <a:pt x="7247" y="8105"/>
                  </a:moveTo>
                  <a:lnTo>
                    <a:pt x="7247" y="8911"/>
                  </a:lnTo>
                  <a:lnTo>
                    <a:pt x="3222" y="8911"/>
                  </a:lnTo>
                  <a:lnTo>
                    <a:pt x="3222" y="8105"/>
                  </a:lnTo>
                  <a:close/>
                  <a:moveTo>
                    <a:pt x="7247" y="9716"/>
                  </a:moveTo>
                  <a:lnTo>
                    <a:pt x="7247" y="10520"/>
                  </a:lnTo>
                  <a:lnTo>
                    <a:pt x="3222" y="10520"/>
                  </a:lnTo>
                  <a:lnTo>
                    <a:pt x="3222" y="9716"/>
                  </a:lnTo>
                  <a:close/>
                  <a:moveTo>
                    <a:pt x="9663" y="8105"/>
                  </a:moveTo>
                  <a:lnTo>
                    <a:pt x="9663" y="12131"/>
                  </a:lnTo>
                  <a:lnTo>
                    <a:pt x="805" y="12131"/>
                  </a:lnTo>
                  <a:lnTo>
                    <a:pt x="805" y="8105"/>
                  </a:lnTo>
                  <a:lnTo>
                    <a:pt x="2416" y="8105"/>
                  </a:lnTo>
                  <a:lnTo>
                    <a:pt x="2416" y="11325"/>
                  </a:lnTo>
                  <a:lnTo>
                    <a:pt x="8053" y="11325"/>
                  </a:lnTo>
                  <a:lnTo>
                    <a:pt x="8053" y="8105"/>
                  </a:lnTo>
                  <a:close/>
                  <a:moveTo>
                    <a:pt x="9977" y="1"/>
                  </a:moveTo>
                  <a:lnTo>
                    <a:pt x="2775" y="1610"/>
                  </a:lnTo>
                  <a:lnTo>
                    <a:pt x="0" y="1610"/>
                  </a:lnTo>
                  <a:lnTo>
                    <a:pt x="0" y="12936"/>
                  </a:lnTo>
                  <a:lnTo>
                    <a:pt x="805" y="12936"/>
                  </a:lnTo>
                  <a:lnTo>
                    <a:pt x="805" y="13742"/>
                  </a:lnTo>
                  <a:lnTo>
                    <a:pt x="1611" y="13742"/>
                  </a:lnTo>
                  <a:lnTo>
                    <a:pt x="1611" y="12936"/>
                  </a:lnTo>
                  <a:lnTo>
                    <a:pt x="8858" y="12936"/>
                  </a:lnTo>
                  <a:lnTo>
                    <a:pt x="8858" y="13742"/>
                  </a:lnTo>
                  <a:lnTo>
                    <a:pt x="9662" y="13742"/>
                  </a:lnTo>
                  <a:lnTo>
                    <a:pt x="9662" y="12936"/>
                  </a:lnTo>
                  <a:lnTo>
                    <a:pt x="10467" y="12936"/>
                  </a:lnTo>
                  <a:lnTo>
                    <a:pt x="10467" y="11140"/>
                  </a:lnTo>
                  <a:lnTo>
                    <a:pt x="12729" y="9649"/>
                  </a:lnTo>
                  <a:lnTo>
                    <a:pt x="12286" y="8977"/>
                  </a:lnTo>
                  <a:lnTo>
                    <a:pt x="10467" y="10176"/>
                  </a:lnTo>
                  <a:lnTo>
                    <a:pt x="10467" y="7111"/>
                  </a:lnTo>
                  <a:lnTo>
                    <a:pt x="12732" y="5595"/>
                  </a:lnTo>
                  <a:lnTo>
                    <a:pt x="12283" y="4926"/>
                  </a:lnTo>
                  <a:lnTo>
                    <a:pt x="10467" y="6143"/>
                  </a:lnTo>
                  <a:lnTo>
                    <a:pt x="10467" y="3248"/>
                  </a:lnTo>
                  <a:lnTo>
                    <a:pt x="3220" y="3248"/>
                  </a:lnTo>
                  <a:lnTo>
                    <a:pt x="3220" y="2335"/>
                  </a:lnTo>
                  <a:lnTo>
                    <a:pt x="10153" y="786"/>
                  </a:lnTo>
                  <a:lnTo>
                    <a:pt x="9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000;p41">
              <a:extLst>
                <a:ext uri="{FF2B5EF4-FFF2-40B4-BE49-F238E27FC236}">
                  <a16:creationId xmlns:a16="http://schemas.microsoft.com/office/drawing/2014/main" id="{90E1C087-3DE0-8DA1-6971-2B27C6E8703A}"/>
                </a:ext>
              </a:extLst>
            </p:cNvPr>
            <p:cNvSpPr/>
            <p:nvPr/>
          </p:nvSpPr>
          <p:spPr>
            <a:xfrm>
              <a:off x="2407593" y="3394336"/>
              <a:ext cx="22130" cy="22130"/>
            </a:xfrm>
            <a:custGeom>
              <a:avLst/>
              <a:gdLst/>
              <a:ahLst/>
              <a:cxnLst/>
              <a:rect l="l" t="t" r="r" b="b"/>
              <a:pathLst>
                <a:path w="807" h="807" extrusionOk="0">
                  <a:moveTo>
                    <a:pt x="1" y="1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001;p41">
              <a:extLst>
                <a:ext uri="{FF2B5EF4-FFF2-40B4-BE49-F238E27FC236}">
                  <a16:creationId xmlns:a16="http://schemas.microsoft.com/office/drawing/2014/main" id="{709302D5-A766-3383-0D61-780EAC988EE6}"/>
                </a:ext>
              </a:extLst>
            </p:cNvPr>
            <p:cNvSpPr/>
            <p:nvPr/>
          </p:nvSpPr>
          <p:spPr>
            <a:xfrm>
              <a:off x="2451743" y="3394336"/>
              <a:ext cx="22103" cy="22130"/>
            </a:xfrm>
            <a:custGeom>
              <a:avLst/>
              <a:gdLst/>
              <a:ahLst/>
              <a:cxnLst/>
              <a:rect l="l" t="t" r="r" b="b"/>
              <a:pathLst>
                <a:path w="806" h="807" extrusionOk="0">
                  <a:moveTo>
                    <a:pt x="0" y="1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002;p41">
            <a:extLst>
              <a:ext uri="{FF2B5EF4-FFF2-40B4-BE49-F238E27FC236}">
                <a16:creationId xmlns:a16="http://schemas.microsoft.com/office/drawing/2014/main" id="{8E345E2F-B448-F997-8C15-6159BCEF07AE}"/>
              </a:ext>
            </a:extLst>
          </p:cNvPr>
          <p:cNvGrpSpPr/>
          <p:nvPr/>
        </p:nvGrpSpPr>
        <p:grpSpPr>
          <a:xfrm>
            <a:off x="2964086" y="1543274"/>
            <a:ext cx="376867" cy="376867"/>
            <a:chOff x="3148521" y="3261145"/>
            <a:chExt cx="376867" cy="376867"/>
          </a:xfrm>
        </p:grpSpPr>
        <p:sp>
          <p:nvSpPr>
            <p:cNvPr id="170" name="Google Shape;1003;p41">
              <a:extLst>
                <a:ext uri="{FF2B5EF4-FFF2-40B4-BE49-F238E27FC236}">
                  <a16:creationId xmlns:a16="http://schemas.microsoft.com/office/drawing/2014/main" id="{C719E8C4-D70A-8B30-8161-3F11B9CCF339}"/>
                </a:ext>
              </a:extLst>
            </p:cNvPr>
            <p:cNvSpPr/>
            <p:nvPr/>
          </p:nvSpPr>
          <p:spPr>
            <a:xfrm>
              <a:off x="3148521" y="3261145"/>
              <a:ext cx="376867" cy="376867"/>
            </a:xfrm>
            <a:custGeom>
              <a:avLst/>
              <a:gdLst/>
              <a:ahLst/>
              <a:cxnLst/>
              <a:rect l="l" t="t" r="r" b="b"/>
              <a:pathLst>
                <a:path w="13743" h="13743" extrusionOk="0">
                  <a:moveTo>
                    <a:pt x="5094" y="806"/>
                  </a:moveTo>
                  <a:lnTo>
                    <a:pt x="5899" y="1611"/>
                  </a:lnTo>
                  <a:lnTo>
                    <a:pt x="8636" y="1611"/>
                  </a:lnTo>
                  <a:lnTo>
                    <a:pt x="8233" y="2416"/>
                  </a:lnTo>
                  <a:lnTo>
                    <a:pt x="2416" y="2416"/>
                  </a:lnTo>
                  <a:lnTo>
                    <a:pt x="2416" y="8508"/>
                  </a:lnTo>
                  <a:cubicBezTo>
                    <a:pt x="2416" y="8730"/>
                    <a:pt x="2235" y="8912"/>
                    <a:pt x="2013" y="8912"/>
                  </a:cubicBezTo>
                  <a:cubicBezTo>
                    <a:pt x="1792" y="8912"/>
                    <a:pt x="1611" y="8730"/>
                    <a:pt x="1611" y="8508"/>
                  </a:cubicBezTo>
                  <a:lnTo>
                    <a:pt x="1611" y="806"/>
                  </a:lnTo>
                  <a:close/>
                  <a:moveTo>
                    <a:pt x="12132" y="1611"/>
                  </a:moveTo>
                  <a:lnTo>
                    <a:pt x="12132" y="8508"/>
                  </a:lnTo>
                  <a:cubicBezTo>
                    <a:pt x="12132" y="8730"/>
                    <a:pt x="11952" y="8912"/>
                    <a:pt x="11730" y="8912"/>
                  </a:cubicBezTo>
                  <a:lnTo>
                    <a:pt x="3153" y="8912"/>
                  </a:lnTo>
                  <a:cubicBezTo>
                    <a:pt x="3196" y="8785"/>
                    <a:pt x="3222" y="8650"/>
                    <a:pt x="3222" y="8508"/>
                  </a:cubicBezTo>
                  <a:lnTo>
                    <a:pt x="3222" y="3222"/>
                  </a:lnTo>
                  <a:lnTo>
                    <a:pt x="8730" y="3222"/>
                  </a:lnTo>
                  <a:lnTo>
                    <a:pt x="9536" y="1611"/>
                  </a:lnTo>
                  <a:close/>
                  <a:moveTo>
                    <a:pt x="7274" y="11326"/>
                  </a:moveTo>
                  <a:lnTo>
                    <a:pt x="7274" y="12132"/>
                  </a:lnTo>
                  <a:lnTo>
                    <a:pt x="8079" y="12132"/>
                  </a:lnTo>
                  <a:lnTo>
                    <a:pt x="8079" y="12937"/>
                  </a:lnTo>
                  <a:lnTo>
                    <a:pt x="5663" y="12937"/>
                  </a:lnTo>
                  <a:lnTo>
                    <a:pt x="5663" y="12132"/>
                  </a:lnTo>
                  <a:lnTo>
                    <a:pt x="6469" y="12132"/>
                  </a:lnTo>
                  <a:lnTo>
                    <a:pt x="6469" y="11326"/>
                  </a:lnTo>
                  <a:close/>
                  <a:moveTo>
                    <a:pt x="805" y="0"/>
                  </a:moveTo>
                  <a:lnTo>
                    <a:pt x="805" y="8508"/>
                  </a:lnTo>
                  <a:cubicBezTo>
                    <a:pt x="805" y="9174"/>
                    <a:pt x="1348" y="9717"/>
                    <a:pt x="2013" y="9717"/>
                  </a:cubicBezTo>
                  <a:lnTo>
                    <a:pt x="6469" y="9717"/>
                  </a:lnTo>
                  <a:lnTo>
                    <a:pt x="6469" y="10521"/>
                  </a:lnTo>
                  <a:lnTo>
                    <a:pt x="5663" y="10521"/>
                  </a:lnTo>
                  <a:lnTo>
                    <a:pt x="5663" y="11326"/>
                  </a:lnTo>
                  <a:lnTo>
                    <a:pt x="4858" y="11326"/>
                  </a:lnTo>
                  <a:lnTo>
                    <a:pt x="4858" y="12132"/>
                  </a:lnTo>
                  <a:lnTo>
                    <a:pt x="0" y="12132"/>
                  </a:lnTo>
                  <a:lnTo>
                    <a:pt x="0" y="12937"/>
                  </a:lnTo>
                  <a:lnTo>
                    <a:pt x="4858" y="12937"/>
                  </a:lnTo>
                  <a:lnTo>
                    <a:pt x="4858" y="13743"/>
                  </a:lnTo>
                  <a:lnTo>
                    <a:pt x="8885" y="13743"/>
                  </a:lnTo>
                  <a:lnTo>
                    <a:pt x="8885" y="12937"/>
                  </a:lnTo>
                  <a:lnTo>
                    <a:pt x="13742" y="12937"/>
                  </a:lnTo>
                  <a:lnTo>
                    <a:pt x="13742" y="12132"/>
                  </a:lnTo>
                  <a:lnTo>
                    <a:pt x="8885" y="12132"/>
                  </a:lnTo>
                  <a:lnTo>
                    <a:pt x="8885" y="11326"/>
                  </a:lnTo>
                  <a:lnTo>
                    <a:pt x="8079" y="11326"/>
                  </a:lnTo>
                  <a:lnTo>
                    <a:pt x="8079" y="10521"/>
                  </a:lnTo>
                  <a:lnTo>
                    <a:pt x="7274" y="10521"/>
                  </a:lnTo>
                  <a:lnTo>
                    <a:pt x="7274" y="9717"/>
                  </a:lnTo>
                  <a:lnTo>
                    <a:pt x="11730" y="9717"/>
                  </a:lnTo>
                  <a:cubicBezTo>
                    <a:pt x="12396" y="9717"/>
                    <a:pt x="12937" y="9174"/>
                    <a:pt x="12937" y="8508"/>
                  </a:cubicBezTo>
                  <a:lnTo>
                    <a:pt x="12937" y="806"/>
                  </a:lnTo>
                  <a:lnTo>
                    <a:pt x="6232" y="806"/>
                  </a:lnTo>
                  <a:lnTo>
                    <a:pt x="54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004;p41">
              <a:extLst>
                <a:ext uri="{FF2B5EF4-FFF2-40B4-BE49-F238E27FC236}">
                  <a16:creationId xmlns:a16="http://schemas.microsoft.com/office/drawing/2014/main" id="{75DD066F-76C2-E2D8-3CE9-C652EDD9A0D7}"/>
                </a:ext>
              </a:extLst>
            </p:cNvPr>
            <p:cNvSpPr/>
            <p:nvPr/>
          </p:nvSpPr>
          <p:spPr>
            <a:xfrm>
              <a:off x="3414190" y="3417179"/>
              <a:ext cx="44945" cy="22103"/>
            </a:xfrm>
            <a:custGeom>
              <a:avLst/>
              <a:gdLst/>
              <a:ahLst/>
              <a:cxnLst/>
              <a:rect l="l" t="t" r="r" b="b"/>
              <a:pathLst>
                <a:path w="1639" h="806" extrusionOk="0">
                  <a:moveTo>
                    <a:pt x="1" y="0"/>
                  </a:moveTo>
                  <a:lnTo>
                    <a:pt x="1" y="805"/>
                  </a:lnTo>
                  <a:lnTo>
                    <a:pt x="1638" y="805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005;p41">
              <a:extLst>
                <a:ext uri="{FF2B5EF4-FFF2-40B4-BE49-F238E27FC236}">
                  <a16:creationId xmlns:a16="http://schemas.microsoft.com/office/drawing/2014/main" id="{974FDBBB-D4C2-6B06-82D0-AD601BC199C9}"/>
                </a:ext>
              </a:extLst>
            </p:cNvPr>
            <p:cNvSpPr/>
            <p:nvPr/>
          </p:nvSpPr>
          <p:spPr>
            <a:xfrm>
              <a:off x="3414190" y="3461329"/>
              <a:ext cx="44945" cy="22130"/>
            </a:xfrm>
            <a:custGeom>
              <a:avLst/>
              <a:gdLst/>
              <a:ahLst/>
              <a:cxnLst/>
              <a:rect l="l" t="t" r="r" b="b"/>
              <a:pathLst>
                <a:path w="1639" h="807" extrusionOk="0">
                  <a:moveTo>
                    <a:pt x="1" y="1"/>
                  </a:moveTo>
                  <a:lnTo>
                    <a:pt x="1" y="806"/>
                  </a:lnTo>
                  <a:lnTo>
                    <a:pt x="1638" y="806"/>
                  </a:lnTo>
                  <a:lnTo>
                    <a:pt x="16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006;p41">
            <a:extLst>
              <a:ext uri="{FF2B5EF4-FFF2-40B4-BE49-F238E27FC236}">
                <a16:creationId xmlns:a16="http://schemas.microsoft.com/office/drawing/2014/main" id="{056DA0B1-68D7-58C2-8041-F676C680C2D7}"/>
              </a:ext>
            </a:extLst>
          </p:cNvPr>
          <p:cNvGrpSpPr/>
          <p:nvPr/>
        </p:nvGrpSpPr>
        <p:grpSpPr>
          <a:xfrm>
            <a:off x="4681365" y="1862767"/>
            <a:ext cx="376840" cy="376867"/>
            <a:chOff x="3975474" y="3261145"/>
            <a:chExt cx="376840" cy="376867"/>
          </a:xfrm>
        </p:grpSpPr>
        <p:sp>
          <p:nvSpPr>
            <p:cNvPr id="174" name="Google Shape;1007;p41">
              <a:extLst>
                <a:ext uri="{FF2B5EF4-FFF2-40B4-BE49-F238E27FC236}">
                  <a16:creationId xmlns:a16="http://schemas.microsoft.com/office/drawing/2014/main" id="{A73CD678-45B8-0BA2-17C5-3AF7A9454FE4}"/>
                </a:ext>
              </a:extLst>
            </p:cNvPr>
            <p:cNvSpPr/>
            <p:nvPr/>
          </p:nvSpPr>
          <p:spPr>
            <a:xfrm>
              <a:off x="3975474" y="3261145"/>
              <a:ext cx="376840" cy="376867"/>
            </a:xfrm>
            <a:custGeom>
              <a:avLst/>
              <a:gdLst/>
              <a:ahLst/>
              <a:cxnLst/>
              <a:rect l="l" t="t" r="r" b="b"/>
              <a:pathLst>
                <a:path w="13742" h="13743" extrusionOk="0">
                  <a:moveTo>
                    <a:pt x="12936" y="806"/>
                  </a:moveTo>
                  <a:lnTo>
                    <a:pt x="12936" y="8079"/>
                  </a:lnTo>
                  <a:lnTo>
                    <a:pt x="805" y="8079"/>
                  </a:lnTo>
                  <a:lnTo>
                    <a:pt x="805" y="806"/>
                  </a:lnTo>
                  <a:close/>
                  <a:moveTo>
                    <a:pt x="12936" y="8885"/>
                  </a:moveTo>
                  <a:lnTo>
                    <a:pt x="12936" y="9689"/>
                  </a:lnTo>
                  <a:lnTo>
                    <a:pt x="805" y="9689"/>
                  </a:lnTo>
                  <a:lnTo>
                    <a:pt x="805" y="8885"/>
                  </a:lnTo>
                  <a:close/>
                  <a:moveTo>
                    <a:pt x="8079" y="10494"/>
                  </a:moveTo>
                  <a:lnTo>
                    <a:pt x="8079" y="11730"/>
                  </a:lnTo>
                  <a:cubicBezTo>
                    <a:pt x="8079" y="12182"/>
                    <a:pt x="8229" y="12600"/>
                    <a:pt x="8482" y="12937"/>
                  </a:cubicBezTo>
                  <a:lnTo>
                    <a:pt x="5259" y="12937"/>
                  </a:lnTo>
                  <a:cubicBezTo>
                    <a:pt x="5514" y="12600"/>
                    <a:pt x="5664" y="12182"/>
                    <a:pt x="5664" y="11730"/>
                  </a:cubicBezTo>
                  <a:lnTo>
                    <a:pt x="5664" y="10494"/>
                  </a:lnTo>
                  <a:close/>
                  <a:moveTo>
                    <a:pt x="1" y="0"/>
                  </a:moveTo>
                  <a:lnTo>
                    <a:pt x="1" y="10494"/>
                  </a:lnTo>
                  <a:lnTo>
                    <a:pt x="4859" y="10494"/>
                  </a:lnTo>
                  <a:lnTo>
                    <a:pt x="4859" y="11730"/>
                  </a:lnTo>
                  <a:cubicBezTo>
                    <a:pt x="4859" y="12395"/>
                    <a:pt x="4316" y="12937"/>
                    <a:pt x="3651" y="12937"/>
                  </a:cubicBezTo>
                  <a:lnTo>
                    <a:pt x="3651" y="13743"/>
                  </a:lnTo>
                  <a:lnTo>
                    <a:pt x="10092" y="13743"/>
                  </a:lnTo>
                  <a:lnTo>
                    <a:pt x="10092" y="12937"/>
                  </a:lnTo>
                  <a:cubicBezTo>
                    <a:pt x="9427" y="12937"/>
                    <a:pt x="8884" y="12395"/>
                    <a:pt x="8884" y="11730"/>
                  </a:cubicBezTo>
                  <a:lnTo>
                    <a:pt x="8884" y="10494"/>
                  </a:lnTo>
                  <a:lnTo>
                    <a:pt x="13742" y="10494"/>
                  </a:lnTo>
                  <a:lnTo>
                    <a:pt x="137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008;p41">
              <a:extLst>
                <a:ext uri="{FF2B5EF4-FFF2-40B4-BE49-F238E27FC236}">
                  <a16:creationId xmlns:a16="http://schemas.microsoft.com/office/drawing/2014/main" id="{BAAD17B9-5E31-01A8-9313-1B090F8ADE53}"/>
                </a:ext>
              </a:extLst>
            </p:cNvPr>
            <p:cNvSpPr/>
            <p:nvPr/>
          </p:nvSpPr>
          <p:spPr>
            <a:xfrm>
              <a:off x="4086617" y="3306036"/>
              <a:ext cx="154581" cy="154608"/>
            </a:xfrm>
            <a:custGeom>
              <a:avLst/>
              <a:gdLst/>
              <a:ahLst/>
              <a:cxnLst/>
              <a:rect l="l" t="t" r="r" b="b"/>
              <a:pathLst>
                <a:path w="5637" h="5638" extrusionOk="0">
                  <a:moveTo>
                    <a:pt x="2818" y="2417"/>
                  </a:moveTo>
                  <a:cubicBezTo>
                    <a:pt x="3040" y="2417"/>
                    <a:pt x="3220" y="2597"/>
                    <a:pt x="3220" y="2819"/>
                  </a:cubicBezTo>
                  <a:cubicBezTo>
                    <a:pt x="3220" y="3041"/>
                    <a:pt x="3040" y="3221"/>
                    <a:pt x="2818" y="3221"/>
                  </a:cubicBezTo>
                  <a:cubicBezTo>
                    <a:pt x="2596" y="3221"/>
                    <a:pt x="2416" y="3041"/>
                    <a:pt x="2416" y="2819"/>
                  </a:cubicBezTo>
                  <a:cubicBezTo>
                    <a:pt x="2416" y="2597"/>
                    <a:pt x="2596" y="2417"/>
                    <a:pt x="2818" y="2417"/>
                  </a:cubicBezTo>
                  <a:close/>
                  <a:moveTo>
                    <a:pt x="2818" y="1"/>
                  </a:moveTo>
                  <a:cubicBezTo>
                    <a:pt x="1265" y="1"/>
                    <a:pt x="0" y="1266"/>
                    <a:pt x="0" y="2819"/>
                  </a:cubicBezTo>
                  <a:cubicBezTo>
                    <a:pt x="0" y="4372"/>
                    <a:pt x="1264" y="5637"/>
                    <a:pt x="2818" y="5637"/>
                  </a:cubicBezTo>
                  <a:cubicBezTo>
                    <a:pt x="3337" y="5637"/>
                    <a:pt x="3844" y="5494"/>
                    <a:pt x="4286" y="5224"/>
                  </a:cubicBezTo>
                  <a:lnTo>
                    <a:pt x="3866" y="4538"/>
                  </a:lnTo>
                  <a:cubicBezTo>
                    <a:pt x="3551" y="4731"/>
                    <a:pt x="3188" y="4832"/>
                    <a:pt x="2818" y="4832"/>
                  </a:cubicBezTo>
                  <a:cubicBezTo>
                    <a:pt x="1708" y="4832"/>
                    <a:pt x="806" y="3929"/>
                    <a:pt x="806" y="2819"/>
                  </a:cubicBezTo>
                  <a:cubicBezTo>
                    <a:pt x="806" y="1709"/>
                    <a:pt x="1708" y="806"/>
                    <a:pt x="2818" y="806"/>
                  </a:cubicBezTo>
                  <a:cubicBezTo>
                    <a:pt x="3929" y="806"/>
                    <a:pt x="4831" y="1709"/>
                    <a:pt x="4831" y="2819"/>
                  </a:cubicBezTo>
                  <a:cubicBezTo>
                    <a:pt x="4831" y="3041"/>
                    <a:pt x="4651" y="3221"/>
                    <a:pt x="4429" y="3221"/>
                  </a:cubicBezTo>
                  <a:cubicBezTo>
                    <a:pt x="4207" y="3221"/>
                    <a:pt x="4026" y="3041"/>
                    <a:pt x="4026" y="2819"/>
                  </a:cubicBezTo>
                  <a:cubicBezTo>
                    <a:pt x="4026" y="2153"/>
                    <a:pt x="3485" y="1612"/>
                    <a:pt x="2818" y="1612"/>
                  </a:cubicBezTo>
                  <a:cubicBezTo>
                    <a:pt x="2152" y="1612"/>
                    <a:pt x="1611" y="2153"/>
                    <a:pt x="1611" y="2819"/>
                  </a:cubicBezTo>
                  <a:cubicBezTo>
                    <a:pt x="1611" y="3485"/>
                    <a:pt x="2152" y="4026"/>
                    <a:pt x="2818" y="4026"/>
                  </a:cubicBezTo>
                  <a:cubicBezTo>
                    <a:pt x="3128" y="4026"/>
                    <a:pt x="3410" y="3910"/>
                    <a:pt x="3624" y="3718"/>
                  </a:cubicBezTo>
                  <a:cubicBezTo>
                    <a:pt x="3837" y="3910"/>
                    <a:pt x="4120" y="4026"/>
                    <a:pt x="4429" y="4026"/>
                  </a:cubicBezTo>
                  <a:cubicBezTo>
                    <a:pt x="5095" y="4026"/>
                    <a:pt x="5637" y="3485"/>
                    <a:pt x="5637" y="2819"/>
                  </a:cubicBezTo>
                  <a:cubicBezTo>
                    <a:pt x="5637" y="1266"/>
                    <a:pt x="4373" y="1"/>
                    <a:pt x="2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009;p41">
            <a:extLst>
              <a:ext uri="{FF2B5EF4-FFF2-40B4-BE49-F238E27FC236}">
                <a16:creationId xmlns:a16="http://schemas.microsoft.com/office/drawing/2014/main" id="{282F92E0-DD9E-5F6D-546C-229AF7DA45C7}"/>
              </a:ext>
            </a:extLst>
          </p:cNvPr>
          <p:cNvSpPr/>
          <p:nvPr/>
        </p:nvSpPr>
        <p:spPr>
          <a:xfrm>
            <a:off x="6398412" y="1870555"/>
            <a:ext cx="376867" cy="361291"/>
          </a:xfrm>
          <a:custGeom>
            <a:avLst/>
            <a:gdLst/>
            <a:ahLst/>
            <a:cxnLst/>
            <a:rect l="l" t="t" r="r" b="b"/>
            <a:pathLst>
              <a:path w="13743" h="13175" extrusionOk="0">
                <a:moveTo>
                  <a:pt x="6063" y="805"/>
                </a:moveTo>
                <a:cubicBezTo>
                  <a:pt x="7071" y="805"/>
                  <a:pt x="7980" y="1334"/>
                  <a:pt x="8494" y="2220"/>
                </a:cubicBezTo>
                <a:lnTo>
                  <a:pt x="8613" y="2425"/>
                </a:lnTo>
                <a:lnTo>
                  <a:pt x="8851" y="2421"/>
                </a:lnTo>
                <a:cubicBezTo>
                  <a:pt x="8872" y="2419"/>
                  <a:pt x="8890" y="2418"/>
                  <a:pt x="8904" y="2416"/>
                </a:cubicBezTo>
                <a:cubicBezTo>
                  <a:pt x="9659" y="2426"/>
                  <a:pt x="10313" y="2965"/>
                  <a:pt x="10463" y="3704"/>
                </a:cubicBezTo>
                <a:lnTo>
                  <a:pt x="10528" y="4026"/>
                </a:lnTo>
                <a:lnTo>
                  <a:pt x="10898" y="4026"/>
                </a:lnTo>
                <a:cubicBezTo>
                  <a:pt x="12022" y="4026"/>
                  <a:pt x="12937" y="4930"/>
                  <a:pt x="12937" y="6040"/>
                </a:cubicBezTo>
                <a:cubicBezTo>
                  <a:pt x="12937" y="7080"/>
                  <a:pt x="12133" y="7939"/>
                  <a:pt x="11106" y="8042"/>
                </a:cubicBezTo>
                <a:lnTo>
                  <a:pt x="9287" y="5313"/>
                </a:lnTo>
                <a:lnTo>
                  <a:pt x="7461" y="8053"/>
                </a:lnTo>
                <a:lnTo>
                  <a:pt x="5663" y="8053"/>
                </a:lnTo>
                <a:lnTo>
                  <a:pt x="5663" y="5637"/>
                </a:lnTo>
                <a:lnTo>
                  <a:pt x="3248" y="5637"/>
                </a:lnTo>
                <a:lnTo>
                  <a:pt x="3248" y="8053"/>
                </a:lnTo>
                <a:lnTo>
                  <a:pt x="2846" y="8053"/>
                </a:lnTo>
                <a:cubicBezTo>
                  <a:pt x="1720" y="8053"/>
                  <a:pt x="805" y="7149"/>
                  <a:pt x="805" y="6040"/>
                </a:cubicBezTo>
                <a:cubicBezTo>
                  <a:pt x="805" y="4930"/>
                  <a:pt x="1720" y="4026"/>
                  <a:pt x="2846" y="4026"/>
                </a:cubicBezTo>
                <a:lnTo>
                  <a:pt x="3248" y="4026"/>
                </a:lnTo>
                <a:lnTo>
                  <a:pt x="3248" y="3656"/>
                </a:lnTo>
                <a:cubicBezTo>
                  <a:pt x="3248" y="2135"/>
                  <a:pt x="4440" y="865"/>
                  <a:pt x="5958" y="807"/>
                </a:cubicBezTo>
                <a:cubicBezTo>
                  <a:pt x="5993" y="806"/>
                  <a:pt x="6028" y="805"/>
                  <a:pt x="6063" y="805"/>
                </a:cubicBezTo>
                <a:close/>
                <a:moveTo>
                  <a:pt x="4859" y="6442"/>
                </a:moveTo>
                <a:lnTo>
                  <a:pt x="4859" y="10468"/>
                </a:lnTo>
                <a:lnTo>
                  <a:pt x="5309" y="10468"/>
                </a:lnTo>
                <a:lnTo>
                  <a:pt x="4456" y="11734"/>
                </a:lnTo>
                <a:lnTo>
                  <a:pt x="3603" y="10468"/>
                </a:lnTo>
                <a:lnTo>
                  <a:pt x="4054" y="10468"/>
                </a:lnTo>
                <a:lnTo>
                  <a:pt x="4054" y="6442"/>
                </a:lnTo>
                <a:close/>
                <a:moveTo>
                  <a:pt x="9287" y="6765"/>
                </a:moveTo>
                <a:lnTo>
                  <a:pt x="10146" y="8053"/>
                </a:lnTo>
                <a:lnTo>
                  <a:pt x="9690" y="8053"/>
                </a:lnTo>
                <a:lnTo>
                  <a:pt x="9690" y="12078"/>
                </a:lnTo>
                <a:lnTo>
                  <a:pt x="8885" y="12078"/>
                </a:lnTo>
                <a:lnTo>
                  <a:pt x="8885" y="8053"/>
                </a:lnTo>
                <a:lnTo>
                  <a:pt x="8429" y="8053"/>
                </a:lnTo>
                <a:lnTo>
                  <a:pt x="9287" y="6765"/>
                </a:lnTo>
                <a:close/>
                <a:moveTo>
                  <a:pt x="6067" y="0"/>
                </a:moveTo>
                <a:cubicBezTo>
                  <a:pt x="4196" y="0"/>
                  <a:pt x="2651" y="1425"/>
                  <a:pt x="2463" y="3247"/>
                </a:cubicBezTo>
                <a:cubicBezTo>
                  <a:pt x="1074" y="3433"/>
                  <a:pt x="0" y="4615"/>
                  <a:pt x="0" y="6040"/>
                </a:cubicBezTo>
                <a:cubicBezTo>
                  <a:pt x="0" y="7593"/>
                  <a:pt x="1276" y="8857"/>
                  <a:pt x="2845" y="8857"/>
                </a:cubicBezTo>
                <a:lnTo>
                  <a:pt x="3248" y="8857"/>
                </a:lnTo>
                <a:lnTo>
                  <a:pt x="3248" y="9662"/>
                </a:lnTo>
                <a:lnTo>
                  <a:pt x="2089" y="9662"/>
                </a:lnTo>
                <a:lnTo>
                  <a:pt x="4456" y="13175"/>
                </a:lnTo>
                <a:lnTo>
                  <a:pt x="6823" y="9662"/>
                </a:lnTo>
                <a:lnTo>
                  <a:pt x="5663" y="9662"/>
                </a:lnTo>
                <a:lnTo>
                  <a:pt x="5663" y="8857"/>
                </a:lnTo>
                <a:lnTo>
                  <a:pt x="8079" y="8857"/>
                </a:lnTo>
                <a:lnTo>
                  <a:pt x="8079" y="12884"/>
                </a:lnTo>
                <a:lnTo>
                  <a:pt x="10494" y="12884"/>
                </a:lnTo>
                <a:lnTo>
                  <a:pt x="10494" y="8857"/>
                </a:lnTo>
                <a:lnTo>
                  <a:pt x="11650" y="8857"/>
                </a:lnTo>
                <a:lnTo>
                  <a:pt x="11592" y="8772"/>
                </a:lnTo>
                <a:cubicBezTo>
                  <a:pt x="12826" y="8465"/>
                  <a:pt x="13742" y="7356"/>
                  <a:pt x="13742" y="6040"/>
                </a:cubicBezTo>
                <a:cubicBezTo>
                  <a:pt x="13742" y="4575"/>
                  <a:pt x="12610" y="3368"/>
                  <a:pt x="11166" y="3233"/>
                </a:cubicBezTo>
                <a:cubicBezTo>
                  <a:pt x="10854" y="2333"/>
                  <a:pt x="10026" y="1691"/>
                  <a:pt x="9067" y="1618"/>
                </a:cubicBezTo>
                <a:cubicBezTo>
                  <a:pt x="8765" y="1164"/>
                  <a:pt x="8365" y="782"/>
                  <a:pt x="7898" y="505"/>
                </a:cubicBezTo>
                <a:cubicBezTo>
                  <a:pt x="7346" y="175"/>
                  <a:pt x="6712" y="0"/>
                  <a:pt x="606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97EE9C-275B-FC6E-A769-90D2A73059E8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4983845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23;p41">
            <a:extLst>
              <a:ext uri="{FF2B5EF4-FFF2-40B4-BE49-F238E27FC236}">
                <a16:creationId xmlns:a16="http://schemas.microsoft.com/office/drawing/2014/main" id="{BB5F9D0B-1893-0C81-9B9A-238C8FC421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grpSp>
        <p:nvGrpSpPr>
          <p:cNvPr id="4" name="Google Shape;924;p41">
            <a:extLst>
              <a:ext uri="{FF2B5EF4-FFF2-40B4-BE49-F238E27FC236}">
                <a16:creationId xmlns:a16="http://schemas.microsoft.com/office/drawing/2014/main" id="{DC78127A-E095-42EA-E953-BF496E7F8D6D}"/>
              </a:ext>
            </a:extLst>
          </p:cNvPr>
          <p:cNvGrpSpPr/>
          <p:nvPr/>
        </p:nvGrpSpPr>
        <p:grpSpPr>
          <a:xfrm>
            <a:off x="929012" y="1248391"/>
            <a:ext cx="1030642" cy="1028918"/>
            <a:chOff x="3681391" y="1592107"/>
            <a:chExt cx="1537353" cy="1534783"/>
          </a:xfrm>
        </p:grpSpPr>
        <p:sp>
          <p:nvSpPr>
            <p:cNvPr id="5" name="Google Shape;925;p41">
              <a:extLst>
                <a:ext uri="{FF2B5EF4-FFF2-40B4-BE49-F238E27FC236}">
                  <a16:creationId xmlns:a16="http://schemas.microsoft.com/office/drawing/2014/main" id="{B845AAA1-6D68-C138-C07B-72373091B7DF}"/>
                </a:ext>
              </a:extLst>
            </p:cNvPr>
            <p:cNvSpPr/>
            <p:nvPr/>
          </p:nvSpPr>
          <p:spPr>
            <a:xfrm rot="2700000">
              <a:off x="3683491" y="1590007"/>
              <a:ext cx="1530886" cy="1535085"/>
            </a:xfrm>
            <a:prstGeom prst="roundRect">
              <a:avLst>
                <a:gd name="adj" fmla="val 1154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" name="Google Shape;926;p41">
              <a:extLst>
                <a:ext uri="{FF2B5EF4-FFF2-40B4-BE49-F238E27FC236}">
                  <a16:creationId xmlns:a16="http://schemas.microsoft.com/office/drawing/2014/main" id="{E574C8E3-51D5-05A2-40F6-FF9D54C3F5CE}"/>
                </a:ext>
              </a:extLst>
            </p:cNvPr>
            <p:cNvSpPr/>
            <p:nvPr/>
          </p:nvSpPr>
          <p:spPr>
            <a:xfrm rot="8100000">
              <a:off x="3687736" y="1595882"/>
              <a:ext cx="1531008" cy="1531008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7" name="Google Shape;927;p41">
              <a:extLst>
                <a:ext uri="{FF2B5EF4-FFF2-40B4-BE49-F238E27FC236}">
                  <a16:creationId xmlns:a16="http://schemas.microsoft.com/office/drawing/2014/main" id="{6971C3DE-2DFB-062B-D82F-D9264AE322E7}"/>
                </a:ext>
              </a:extLst>
            </p:cNvPr>
            <p:cNvSpPr/>
            <p:nvPr/>
          </p:nvSpPr>
          <p:spPr>
            <a:xfrm rot="8100034">
              <a:off x="3776467" y="1680578"/>
              <a:ext cx="1353499" cy="1361221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8" name="Google Shape;928;p41">
              <a:extLst>
                <a:ext uri="{FF2B5EF4-FFF2-40B4-BE49-F238E27FC236}">
                  <a16:creationId xmlns:a16="http://schemas.microsoft.com/office/drawing/2014/main" id="{26E5337D-6979-0C55-1B12-18685EF129A7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" name="Google Shape;929;p41">
              <a:extLst>
                <a:ext uri="{FF2B5EF4-FFF2-40B4-BE49-F238E27FC236}">
                  <a16:creationId xmlns:a16="http://schemas.microsoft.com/office/drawing/2014/main" id="{F7833A25-BA91-C0BE-E008-50220A31EFE7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" name="Google Shape;930;p41">
              <a:extLst>
                <a:ext uri="{FF2B5EF4-FFF2-40B4-BE49-F238E27FC236}">
                  <a16:creationId xmlns:a16="http://schemas.microsoft.com/office/drawing/2014/main" id="{D90D8E3D-776D-C23A-258A-144696732593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1" name="Google Shape;931;p41">
              <a:extLst>
                <a:ext uri="{FF2B5EF4-FFF2-40B4-BE49-F238E27FC236}">
                  <a16:creationId xmlns:a16="http://schemas.microsoft.com/office/drawing/2014/main" id="{26A14229-3780-10DE-9F33-CC3B7828CB61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2" name="Google Shape;932;p41">
              <a:extLst>
                <a:ext uri="{FF2B5EF4-FFF2-40B4-BE49-F238E27FC236}">
                  <a16:creationId xmlns:a16="http://schemas.microsoft.com/office/drawing/2014/main" id="{9FA175E6-C292-E298-AB32-2DBD18DDE348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3" name="Google Shape;933;p41">
              <a:extLst>
                <a:ext uri="{FF2B5EF4-FFF2-40B4-BE49-F238E27FC236}">
                  <a16:creationId xmlns:a16="http://schemas.microsoft.com/office/drawing/2014/main" id="{2A172338-6BA2-1C0A-5767-FDB3C2493922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4" name="Google Shape;934;p41">
              <a:extLst>
                <a:ext uri="{FF2B5EF4-FFF2-40B4-BE49-F238E27FC236}">
                  <a16:creationId xmlns:a16="http://schemas.microsoft.com/office/drawing/2014/main" id="{22DAEFC3-C589-A90B-C54A-7748BC54E28B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5" name="Google Shape;935;p41">
              <a:extLst>
                <a:ext uri="{FF2B5EF4-FFF2-40B4-BE49-F238E27FC236}">
                  <a16:creationId xmlns:a16="http://schemas.microsoft.com/office/drawing/2014/main" id="{4C777729-2CB0-4A88-AA42-E9AC48069A9E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oogle Shape;936;p41">
            <a:extLst>
              <a:ext uri="{FF2B5EF4-FFF2-40B4-BE49-F238E27FC236}">
                <a16:creationId xmlns:a16="http://schemas.microsoft.com/office/drawing/2014/main" id="{DCF2C6DD-1D45-2AE2-BE1A-3CC75C53754C}"/>
              </a:ext>
            </a:extLst>
          </p:cNvPr>
          <p:cNvGrpSpPr/>
          <p:nvPr/>
        </p:nvGrpSpPr>
        <p:grpSpPr>
          <a:xfrm>
            <a:off x="2425900" y="1324554"/>
            <a:ext cx="1453436" cy="1453293"/>
            <a:chOff x="3367813" y="1278762"/>
            <a:chExt cx="2168013" cy="2167800"/>
          </a:xfrm>
        </p:grpSpPr>
        <p:sp>
          <p:nvSpPr>
            <p:cNvPr id="17" name="Google Shape;937;p41">
              <a:extLst>
                <a:ext uri="{FF2B5EF4-FFF2-40B4-BE49-F238E27FC236}">
                  <a16:creationId xmlns:a16="http://schemas.microsoft.com/office/drawing/2014/main" id="{BECCD7A9-C86A-6E77-F1F3-AE92AF06AA64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solidFill>
              <a:srgbClr val="285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38;p41">
              <a:extLst>
                <a:ext uri="{FF2B5EF4-FFF2-40B4-BE49-F238E27FC236}">
                  <a16:creationId xmlns:a16="http://schemas.microsoft.com/office/drawing/2014/main" id="{75450F89-1981-06CB-696E-B7DDDF085467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39;p41">
              <a:extLst>
                <a:ext uri="{FF2B5EF4-FFF2-40B4-BE49-F238E27FC236}">
                  <a16:creationId xmlns:a16="http://schemas.microsoft.com/office/drawing/2014/main" id="{0A8B6509-858E-2F73-1B7D-C2355B1735D2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40;p41">
              <a:extLst>
                <a:ext uri="{FF2B5EF4-FFF2-40B4-BE49-F238E27FC236}">
                  <a16:creationId xmlns:a16="http://schemas.microsoft.com/office/drawing/2014/main" id="{1DBCEF42-7881-1878-AF58-D540BD721398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41;p41">
              <a:extLst>
                <a:ext uri="{FF2B5EF4-FFF2-40B4-BE49-F238E27FC236}">
                  <a16:creationId xmlns:a16="http://schemas.microsoft.com/office/drawing/2014/main" id="{CE8C342C-A09C-8458-0AE7-A8969EBEA3FC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42;p41">
              <a:extLst>
                <a:ext uri="{FF2B5EF4-FFF2-40B4-BE49-F238E27FC236}">
                  <a16:creationId xmlns:a16="http://schemas.microsoft.com/office/drawing/2014/main" id="{DCFE500A-29B6-713A-2650-D6DE27095522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43;p41">
              <a:extLst>
                <a:ext uri="{FF2B5EF4-FFF2-40B4-BE49-F238E27FC236}">
                  <a16:creationId xmlns:a16="http://schemas.microsoft.com/office/drawing/2014/main" id="{9E818848-1A62-5E02-332A-CEF74F5349C7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44;p41">
              <a:extLst>
                <a:ext uri="{FF2B5EF4-FFF2-40B4-BE49-F238E27FC236}">
                  <a16:creationId xmlns:a16="http://schemas.microsoft.com/office/drawing/2014/main" id="{4897BF22-E0E7-A9DF-1C6B-A58FDC0CA47A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45;p41">
              <a:extLst>
                <a:ext uri="{FF2B5EF4-FFF2-40B4-BE49-F238E27FC236}">
                  <a16:creationId xmlns:a16="http://schemas.microsoft.com/office/drawing/2014/main" id="{437778B1-9965-35AE-F027-F1B6DCCE51E5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46;p41">
              <a:extLst>
                <a:ext uri="{FF2B5EF4-FFF2-40B4-BE49-F238E27FC236}">
                  <a16:creationId xmlns:a16="http://schemas.microsoft.com/office/drawing/2014/main" id="{E3B6674E-86C5-74B9-979F-69FD8EB07530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47;p41">
              <a:extLst>
                <a:ext uri="{FF2B5EF4-FFF2-40B4-BE49-F238E27FC236}">
                  <a16:creationId xmlns:a16="http://schemas.microsoft.com/office/drawing/2014/main" id="{4085552D-A7EE-2A08-509A-8BE524A089EE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948;p41">
            <a:extLst>
              <a:ext uri="{FF2B5EF4-FFF2-40B4-BE49-F238E27FC236}">
                <a16:creationId xmlns:a16="http://schemas.microsoft.com/office/drawing/2014/main" id="{B10B1F6C-880C-12E4-388E-2CB5B1171024}"/>
              </a:ext>
            </a:extLst>
          </p:cNvPr>
          <p:cNvGrpSpPr/>
          <p:nvPr/>
        </p:nvGrpSpPr>
        <p:grpSpPr>
          <a:xfrm>
            <a:off x="4143014" y="1324554"/>
            <a:ext cx="1453436" cy="1453293"/>
            <a:chOff x="3367813" y="1278762"/>
            <a:chExt cx="2168013" cy="2167800"/>
          </a:xfrm>
        </p:grpSpPr>
        <p:sp>
          <p:nvSpPr>
            <p:cNvPr id="29" name="Google Shape;949;p41">
              <a:extLst>
                <a:ext uri="{FF2B5EF4-FFF2-40B4-BE49-F238E27FC236}">
                  <a16:creationId xmlns:a16="http://schemas.microsoft.com/office/drawing/2014/main" id="{89003D0A-EC42-80CC-CA47-1103D6FCBA50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solidFill>
              <a:srgbClr val="285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50;p41">
              <a:extLst>
                <a:ext uri="{FF2B5EF4-FFF2-40B4-BE49-F238E27FC236}">
                  <a16:creationId xmlns:a16="http://schemas.microsoft.com/office/drawing/2014/main" id="{32645A94-91FD-93A9-FE29-D250F60DB005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51;p41">
              <a:extLst>
                <a:ext uri="{FF2B5EF4-FFF2-40B4-BE49-F238E27FC236}">
                  <a16:creationId xmlns:a16="http://schemas.microsoft.com/office/drawing/2014/main" id="{FAE0280E-BEED-7274-3537-0B1116451D12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52;p41">
              <a:extLst>
                <a:ext uri="{FF2B5EF4-FFF2-40B4-BE49-F238E27FC236}">
                  <a16:creationId xmlns:a16="http://schemas.microsoft.com/office/drawing/2014/main" id="{20081A40-99E9-6375-175C-2F0B870F3ED7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53;p41">
              <a:extLst>
                <a:ext uri="{FF2B5EF4-FFF2-40B4-BE49-F238E27FC236}">
                  <a16:creationId xmlns:a16="http://schemas.microsoft.com/office/drawing/2014/main" id="{D547E073-32B2-C046-EC29-119D46C06FD4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54;p41">
              <a:extLst>
                <a:ext uri="{FF2B5EF4-FFF2-40B4-BE49-F238E27FC236}">
                  <a16:creationId xmlns:a16="http://schemas.microsoft.com/office/drawing/2014/main" id="{633747ED-A9FD-93C6-DE65-65814E2969AE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55;p41">
              <a:extLst>
                <a:ext uri="{FF2B5EF4-FFF2-40B4-BE49-F238E27FC236}">
                  <a16:creationId xmlns:a16="http://schemas.microsoft.com/office/drawing/2014/main" id="{48823B94-D1F5-2D5D-6AEE-9960BE0FD854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56;p41">
              <a:extLst>
                <a:ext uri="{FF2B5EF4-FFF2-40B4-BE49-F238E27FC236}">
                  <a16:creationId xmlns:a16="http://schemas.microsoft.com/office/drawing/2014/main" id="{6003E143-E808-59E6-11D9-0CF68FB5037A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57;p41">
              <a:extLst>
                <a:ext uri="{FF2B5EF4-FFF2-40B4-BE49-F238E27FC236}">
                  <a16:creationId xmlns:a16="http://schemas.microsoft.com/office/drawing/2014/main" id="{D8B20126-DE88-0ED3-14ED-325466C6BCF0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58;p41">
              <a:extLst>
                <a:ext uri="{FF2B5EF4-FFF2-40B4-BE49-F238E27FC236}">
                  <a16:creationId xmlns:a16="http://schemas.microsoft.com/office/drawing/2014/main" id="{1734F04D-A7CC-BAF1-BBBF-EAB9513219FA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59;p41">
              <a:extLst>
                <a:ext uri="{FF2B5EF4-FFF2-40B4-BE49-F238E27FC236}">
                  <a16:creationId xmlns:a16="http://schemas.microsoft.com/office/drawing/2014/main" id="{82D6045B-959E-3A34-53BB-067DE03754FD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960;p41">
            <a:extLst>
              <a:ext uri="{FF2B5EF4-FFF2-40B4-BE49-F238E27FC236}">
                <a16:creationId xmlns:a16="http://schemas.microsoft.com/office/drawing/2014/main" id="{F0759590-3BE3-E8D4-6108-446B238E324A}"/>
              </a:ext>
            </a:extLst>
          </p:cNvPr>
          <p:cNvGrpSpPr/>
          <p:nvPr/>
        </p:nvGrpSpPr>
        <p:grpSpPr>
          <a:xfrm>
            <a:off x="5860128" y="1324554"/>
            <a:ext cx="1453436" cy="1453293"/>
            <a:chOff x="3367813" y="1278762"/>
            <a:chExt cx="2168013" cy="2167800"/>
          </a:xfrm>
        </p:grpSpPr>
        <p:sp>
          <p:nvSpPr>
            <p:cNvPr id="41" name="Google Shape;961;p41">
              <a:extLst>
                <a:ext uri="{FF2B5EF4-FFF2-40B4-BE49-F238E27FC236}">
                  <a16:creationId xmlns:a16="http://schemas.microsoft.com/office/drawing/2014/main" id="{F8FE2442-4DBB-1E36-53E4-DC264D872D31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solidFill>
              <a:srgbClr val="285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62;p41">
              <a:extLst>
                <a:ext uri="{FF2B5EF4-FFF2-40B4-BE49-F238E27FC236}">
                  <a16:creationId xmlns:a16="http://schemas.microsoft.com/office/drawing/2014/main" id="{30C7A121-F0A3-74E3-7A43-2BA3FB973E8F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63;p41">
              <a:extLst>
                <a:ext uri="{FF2B5EF4-FFF2-40B4-BE49-F238E27FC236}">
                  <a16:creationId xmlns:a16="http://schemas.microsoft.com/office/drawing/2014/main" id="{122459EE-16E0-140E-5B85-17B289C0B1EA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64;p41">
              <a:extLst>
                <a:ext uri="{FF2B5EF4-FFF2-40B4-BE49-F238E27FC236}">
                  <a16:creationId xmlns:a16="http://schemas.microsoft.com/office/drawing/2014/main" id="{ED21DDED-8D56-B7B7-FF7B-F41AC4AD9448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65;p41">
              <a:extLst>
                <a:ext uri="{FF2B5EF4-FFF2-40B4-BE49-F238E27FC236}">
                  <a16:creationId xmlns:a16="http://schemas.microsoft.com/office/drawing/2014/main" id="{74F3B767-0B6F-D53B-29E6-E961327CEE76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66;p41">
              <a:extLst>
                <a:ext uri="{FF2B5EF4-FFF2-40B4-BE49-F238E27FC236}">
                  <a16:creationId xmlns:a16="http://schemas.microsoft.com/office/drawing/2014/main" id="{F1B6A178-CDE7-17D8-5788-BBE8A03FFB55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67;p41">
              <a:extLst>
                <a:ext uri="{FF2B5EF4-FFF2-40B4-BE49-F238E27FC236}">
                  <a16:creationId xmlns:a16="http://schemas.microsoft.com/office/drawing/2014/main" id="{91EE8349-2040-D8CB-7FFC-357687618616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68;p41">
              <a:extLst>
                <a:ext uri="{FF2B5EF4-FFF2-40B4-BE49-F238E27FC236}">
                  <a16:creationId xmlns:a16="http://schemas.microsoft.com/office/drawing/2014/main" id="{5CFC811E-B1BD-687F-461E-10C4335852C3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69;p41">
              <a:extLst>
                <a:ext uri="{FF2B5EF4-FFF2-40B4-BE49-F238E27FC236}">
                  <a16:creationId xmlns:a16="http://schemas.microsoft.com/office/drawing/2014/main" id="{53497693-894C-F3D4-6C9B-904D35F53373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70;p41">
              <a:extLst>
                <a:ext uri="{FF2B5EF4-FFF2-40B4-BE49-F238E27FC236}">
                  <a16:creationId xmlns:a16="http://schemas.microsoft.com/office/drawing/2014/main" id="{1A463699-9095-3424-E825-E99FF854A4E7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71;p41">
              <a:extLst>
                <a:ext uri="{FF2B5EF4-FFF2-40B4-BE49-F238E27FC236}">
                  <a16:creationId xmlns:a16="http://schemas.microsoft.com/office/drawing/2014/main" id="{E6DAE398-18F4-4AC5-EB6B-A57CFE2F32A0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972;p41">
            <a:extLst>
              <a:ext uri="{FF2B5EF4-FFF2-40B4-BE49-F238E27FC236}">
                <a16:creationId xmlns:a16="http://schemas.microsoft.com/office/drawing/2014/main" id="{708D0128-9121-A63B-5453-E6AA1EFDA5E7}"/>
              </a:ext>
            </a:extLst>
          </p:cNvPr>
          <p:cNvSpPr/>
          <p:nvPr/>
        </p:nvSpPr>
        <p:spPr>
          <a:xfrm>
            <a:off x="1394301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973;p41">
            <a:extLst>
              <a:ext uri="{FF2B5EF4-FFF2-40B4-BE49-F238E27FC236}">
                <a16:creationId xmlns:a16="http://schemas.microsoft.com/office/drawing/2014/main" id="{A3DBA39C-E034-A291-066F-47978764411C}"/>
              </a:ext>
            </a:extLst>
          </p:cNvPr>
          <p:cNvSpPr/>
          <p:nvPr/>
        </p:nvSpPr>
        <p:spPr>
          <a:xfrm>
            <a:off x="1345426" y="4486366"/>
            <a:ext cx="180000" cy="18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974;p41">
            <a:extLst>
              <a:ext uri="{FF2B5EF4-FFF2-40B4-BE49-F238E27FC236}">
                <a16:creationId xmlns:a16="http://schemas.microsoft.com/office/drawing/2014/main" id="{BB2F0A0B-FB11-E684-F54D-E1804E197F14}"/>
              </a:ext>
            </a:extLst>
          </p:cNvPr>
          <p:cNvSpPr/>
          <p:nvPr/>
        </p:nvSpPr>
        <p:spPr>
          <a:xfrm>
            <a:off x="3111463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975;p41">
            <a:extLst>
              <a:ext uri="{FF2B5EF4-FFF2-40B4-BE49-F238E27FC236}">
                <a16:creationId xmlns:a16="http://schemas.microsoft.com/office/drawing/2014/main" id="{53EE734A-D17A-72DA-13A2-15AEC525EEA2}"/>
              </a:ext>
            </a:extLst>
          </p:cNvPr>
          <p:cNvSpPr/>
          <p:nvPr/>
        </p:nvSpPr>
        <p:spPr>
          <a:xfrm>
            <a:off x="482862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976;p41">
            <a:extLst>
              <a:ext uri="{FF2B5EF4-FFF2-40B4-BE49-F238E27FC236}">
                <a16:creationId xmlns:a16="http://schemas.microsoft.com/office/drawing/2014/main" id="{3062ACA0-67AB-EC2F-C21F-C5BDD2DA20F9}"/>
              </a:ext>
            </a:extLst>
          </p:cNvPr>
          <p:cNvSpPr/>
          <p:nvPr/>
        </p:nvSpPr>
        <p:spPr>
          <a:xfrm>
            <a:off x="654577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977;p41">
            <a:extLst>
              <a:ext uri="{FF2B5EF4-FFF2-40B4-BE49-F238E27FC236}">
                <a16:creationId xmlns:a16="http://schemas.microsoft.com/office/drawing/2014/main" id="{DD0FE355-AA96-6D39-F1BF-22E6513DE04D}"/>
              </a:ext>
            </a:extLst>
          </p:cNvPr>
          <p:cNvGrpSpPr/>
          <p:nvPr/>
        </p:nvGrpSpPr>
        <p:grpSpPr>
          <a:xfrm>
            <a:off x="718650" y="4486366"/>
            <a:ext cx="7730700" cy="180000"/>
            <a:chOff x="718650" y="4181566"/>
            <a:chExt cx="7730700" cy="180000"/>
          </a:xfrm>
        </p:grpSpPr>
        <p:cxnSp>
          <p:nvCxnSpPr>
            <p:cNvPr id="58" name="Google Shape;978;p41">
              <a:extLst>
                <a:ext uri="{FF2B5EF4-FFF2-40B4-BE49-F238E27FC236}">
                  <a16:creationId xmlns:a16="http://schemas.microsoft.com/office/drawing/2014/main" id="{42D5B258-1126-FD4C-8A64-2C63AD3ADA01}"/>
                </a:ext>
              </a:extLst>
            </p:cNvPr>
            <p:cNvCxnSpPr/>
            <p:nvPr/>
          </p:nvCxnSpPr>
          <p:spPr>
            <a:xfrm>
              <a:off x="718650" y="4185075"/>
              <a:ext cx="7730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59" name="Google Shape;979;p41">
              <a:extLst>
                <a:ext uri="{FF2B5EF4-FFF2-40B4-BE49-F238E27FC236}">
                  <a16:creationId xmlns:a16="http://schemas.microsoft.com/office/drawing/2014/main" id="{8037CAC0-3F86-DB9D-C536-623959390A82}"/>
                </a:ext>
              </a:extLst>
            </p:cNvPr>
            <p:cNvSpPr/>
            <p:nvPr/>
          </p:nvSpPr>
          <p:spPr>
            <a:xfrm>
              <a:off x="3062588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80;p41">
              <a:extLst>
                <a:ext uri="{FF2B5EF4-FFF2-40B4-BE49-F238E27FC236}">
                  <a16:creationId xmlns:a16="http://schemas.microsoft.com/office/drawing/2014/main" id="{8E79B654-3712-B92B-CFA2-C216F65CA842}"/>
                </a:ext>
              </a:extLst>
            </p:cNvPr>
            <p:cNvSpPr/>
            <p:nvPr/>
          </p:nvSpPr>
          <p:spPr>
            <a:xfrm>
              <a:off x="477975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81;p41">
              <a:extLst>
                <a:ext uri="{FF2B5EF4-FFF2-40B4-BE49-F238E27FC236}">
                  <a16:creationId xmlns:a16="http://schemas.microsoft.com/office/drawing/2014/main" id="{85ED8B7A-8702-5AF5-E0C1-F76CB98EEC44}"/>
                </a:ext>
              </a:extLst>
            </p:cNvPr>
            <p:cNvSpPr/>
            <p:nvPr/>
          </p:nvSpPr>
          <p:spPr>
            <a:xfrm>
              <a:off x="649690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2" name="Google Shape;982;p41">
            <a:extLst>
              <a:ext uri="{FF2B5EF4-FFF2-40B4-BE49-F238E27FC236}">
                <a16:creationId xmlns:a16="http://schemas.microsoft.com/office/drawing/2014/main" id="{C3556F87-6568-74A8-8F45-6990B3AB5BD7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1419187" y="2425752"/>
            <a:ext cx="16239" cy="206061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983;p41">
            <a:extLst>
              <a:ext uri="{FF2B5EF4-FFF2-40B4-BE49-F238E27FC236}">
                <a16:creationId xmlns:a16="http://schemas.microsoft.com/office/drawing/2014/main" id="{00CE8E2C-0BF4-2E15-C83C-4623E786E1FF}"/>
              </a:ext>
            </a:extLst>
          </p:cNvPr>
          <p:cNvCxnSpPr>
            <a:stCxn id="59" idx="0"/>
            <a:endCxn id="54" idx="4"/>
          </p:cNvCxnSpPr>
          <p:nvPr/>
        </p:nvCxnSpPr>
        <p:spPr>
          <a:xfrm rot="10800000">
            <a:off x="3152588" y="2746966"/>
            <a:ext cx="0" cy="173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984;p41">
            <a:extLst>
              <a:ext uri="{FF2B5EF4-FFF2-40B4-BE49-F238E27FC236}">
                <a16:creationId xmlns:a16="http://schemas.microsoft.com/office/drawing/2014/main" id="{06E841E3-2505-B2DE-135F-B947BF865282}"/>
              </a:ext>
            </a:extLst>
          </p:cNvPr>
          <p:cNvCxnSpPr>
            <a:stCxn id="60" idx="0"/>
            <a:endCxn id="55" idx="4"/>
          </p:cNvCxnSpPr>
          <p:nvPr/>
        </p:nvCxnSpPr>
        <p:spPr>
          <a:xfrm rot="10800000">
            <a:off x="4869751" y="2746966"/>
            <a:ext cx="0" cy="173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985;p41">
            <a:extLst>
              <a:ext uri="{FF2B5EF4-FFF2-40B4-BE49-F238E27FC236}">
                <a16:creationId xmlns:a16="http://schemas.microsoft.com/office/drawing/2014/main" id="{EB79AA61-F32D-A374-C657-76A285343BBD}"/>
              </a:ext>
            </a:extLst>
          </p:cNvPr>
          <p:cNvCxnSpPr>
            <a:stCxn id="61" idx="0"/>
            <a:endCxn id="56" idx="4"/>
          </p:cNvCxnSpPr>
          <p:nvPr/>
        </p:nvCxnSpPr>
        <p:spPr>
          <a:xfrm rot="10800000">
            <a:off x="6586901" y="2746966"/>
            <a:ext cx="0" cy="173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6" name="Google Shape;986;p41">
            <a:extLst>
              <a:ext uri="{FF2B5EF4-FFF2-40B4-BE49-F238E27FC236}">
                <a16:creationId xmlns:a16="http://schemas.microsoft.com/office/drawing/2014/main" id="{FBA8510B-E556-830F-9B0E-ED2FF3875C8B}"/>
              </a:ext>
            </a:extLst>
          </p:cNvPr>
          <p:cNvGrpSpPr/>
          <p:nvPr/>
        </p:nvGrpSpPr>
        <p:grpSpPr>
          <a:xfrm>
            <a:off x="3308244" y="2911500"/>
            <a:ext cx="1414202" cy="1249088"/>
            <a:chOff x="3308244" y="2911500"/>
            <a:chExt cx="1414202" cy="1249088"/>
          </a:xfrm>
        </p:grpSpPr>
        <p:sp>
          <p:nvSpPr>
            <p:cNvPr id="67" name="Google Shape;987;p41">
              <a:extLst>
                <a:ext uri="{FF2B5EF4-FFF2-40B4-BE49-F238E27FC236}">
                  <a16:creationId xmlns:a16="http://schemas.microsoft.com/office/drawing/2014/main" id="{1A0E7FD5-33EC-5199-6A10-76CD23319619}"/>
                </a:ext>
              </a:extLst>
            </p:cNvPr>
            <p:cNvSpPr txBox="1"/>
            <p:nvPr/>
          </p:nvSpPr>
          <p:spPr>
            <a:xfrm>
              <a:off x="3308244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02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68" name="Google Shape;988;p41">
              <a:extLst>
                <a:ext uri="{FF2B5EF4-FFF2-40B4-BE49-F238E27FC236}">
                  <a16:creationId xmlns:a16="http://schemas.microsoft.com/office/drawing/2014/main" id="{EF8AAC8D-5036-D2EB-F4E1-4093B29E31EC}"/>
                </a:ext>
              </a:extLst>
            </p:cNvPr>
            <p:cNvSpPr txBox="1"/>
            <p:nvPr/>
          </p:nvSpPr>
          <p:spPr>
            <a:xfrm>
              <a:off x="3332846" y="3345188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Problem statement</a:t>
              </a:r>
            </a:p>
          </p:txBody>
        </p:sp>
      </p:grpSp>
      <p:grpSp>
        <p:nvGrpSpPr>
          <p:cNvPr id="69" name="Google Shape;989;p41">
            <a:extLst>
              <a:ext uri="{FF2B5EF4-FFF2-40B4-BE49-F238E27FC236}">
                <a16:creationId xmlns:a16="http://schemas.microsoft.com/office/drawing/2014/main" id="{93F09B93-7FA5-25D7-958A-512CED1804A0}"/>
              </a:ext>
            </a:extLst>
          </p:cNvPr>
          <p:cNvGrpSpPr/>
          <p:nvPr/>
        </p:nvGrpSpPr>
        <p:grpSpPr>
          <a:xfrm>
            <a:off x="5049996" y="2911450"/>
            <a:ext cx="1389600" cy="1284600"/>
            <a:chOff x="5049996" y="2911450"/>
            <a:chExt cx="1389600" cy="1284600"/>
          </a:xfrm>
        </p:grpSpPr>
        <p:sp>
          <p:nvSpPr>
            <p:cNvPr id="70" name="Google Shape;990;p41">
              <a:extLst>
                <a:ext uri="{FF2B5EF4-FFF2-40B4-BE49-F238E27FC236}">
                  <a16:creationId xmlns:a16="http://schemas.microsoft.com/office/drawing/2014/main" id="{C912E654-CD51-62C5-F3F0-6E9887FA58D2}"/>
                </a:ext>
              </a:extLst>
            </p:cNvPr>
            <p:cNvSpPr txBox="1"/>
            <p:nvPr/>
          </p:nvSpPr>
          <p:spPr>
            <a:xfrm>
              <a:off x="5049996" y="291145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03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1" name="Google Shape;991;p41">
              <a:extLst>
                <a:ext uri="{FF2B5EF4-FFF2-40B4-BE49-F238E27FC236}">
                  <a16:creationId xmlns:a16="http://schemas.microsoft.com/office/drawing/2014/main" id="{6C262001-6882-0D6A-75DE-DC0888B718DD}"/>
                </a:ext>
              </a:extLst>
            </p:cNvPr>
            <p:cNvSpPr txBox="1"/>
            <p:nvPr/>
          </p:nvSpPr>
          <p:spPr>
            <a:xfrm>
              <a:off x="5049996" y="3380650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Similar systems</a:t>
              </a:r>
            </a:p>
          </p:txBody>
        </p:sp>
      </p:grpSp>
      <p:grpSp>
        <p:nvGrpSpPr>
          <p:cNvPr id="72" name="Google Shape;992;p41">
            <a:extLst>
              <a:ext uri="{FF2B5EF4-FFF2-40B4-BE49-F238E27FC236}">
                <a16:creationId xmlns:a16="http://schemas.microsoft.com/office/drawing/2014/main" id="{CBD97612-428D-3884-609E-04B38FAEDCF3}"/>
              </a:ext>
            </a:extLst>
          </p:cNvPr>
          <p:cNvGrpSpPr/>
          <p:nvPr/>
        </p:nvGrpSpPr>
        <p:grpSpPr>
          <a:xfrm>
            <a:off x="1566491" y="2911500"/>
            <a:ext cx="1389600" cy="1284550"/>
            <a:chOff x="1566491" y="2911500"/>
            <a:chExt cx="1389600" cy="1284550"/>
          </a:xfrm>
        </p:grpSpPr>
        <p:sp>
          <p:nvSpPr>
            <p:cNvPr id="73" name="Google Shape;993;p41">
              <a:extLst>
                <a:ext uri="{FF2B5EF4-FFF2-40B4-BE49-F238E27FC236}">
                  <a16:creationId xmlns:a16="http://schemas.microsoft.com/office/drawing/2014/main" id="{D67F2483-C1FA-59E5-ED99-C1C0176F2A88}"/>
                </a:ext>
              </a:extLst>
            </p:cNvPr>
            <p:cNvSpPr txBox="1"/>
            <p:nvPr/>
          </p:nvSpPr>
          <p:spPr>
            <a:xfrm>
              <a:off x="1566491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01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4" name="Google Shape;994;p41">
              <a:extLst>
                <a:ext uri="{FF2B5EF4-FFF2-40B4-BE49-F238E27FC236}">
                  <a16:creationId xmlns:a16="http://schemas.microsoft.com/office/drawing/2014/main" id="{121DEF79-5CF1-FAE1-07B6-C979A9C6D72C}"/>
                </a:ext>
              </a:extLst>
            </p:cNvPr>
            <p:cNvSpPr txBox="1"/>
            <p:nvPr/>
          </p:nvSpPr>
          <p:spPr>
            <a:xfrm>
              <a:off x="1566491" y="3380650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Introduction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5" name="Google Shape;995;p41">
            <a:extLst>
              <a:ext uri="{FF2B5EF4-FFF2-40B4-BE49-F238E27FC236}">
                <a16:creationId xmlns:a16="http://schemas.microsoft.com/office/drawing/2014/main" id="{C62D670E-9B6F-1C94-2C6B-BD24598A5A23}"/>
              </a:ext>
            </a:extLst>
          </p:cNvPr>
          <p:cNvGrpSpPr/>
          <p:nvPr/>
        </p:nvGrpSpPr>
        <p:grpSpPr>
          <a:xfrm>
            <a:off x="6791749" y="2911500"/>
            <a:ext cx="1389600" cy="1284425"/>
            <a:chOff x="6791749" y="2911500"/>
            <a:chExt cx="1389600" cy="1284425"/>
          </a:xfrm>
        </p:grpSpPr>
        <p:sp>
          <p:nvSpPr>
            <p:cNvPr id="76" name="Google Shape;996;p41">
              <a:extLst>
                <a:ext uri="{FF2B5EF4-FFF2-40B4-BE49-F238E27FC236}">
                  <a16:creationId xmlns:a16="http://schemas.microsoft.com/office/drawing/2014/main" id="{4AB4D5D7-58ED-DF4A-4598-848C7FFF90D3}"/>
                </a:ext>
              </a:extLst>
            </p:cNvPr>
            <p:cNvSpPr txBox="1"/>
            <p:nvPr/>
          </p:nvSpPr>
          <p:spPr>
            <a:xfrm>
              <a:off x="6791749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04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7" name="Google Shape;997;p41">
              <a:extLst>
                <a:ext uri="{FF2B5EF4-FFF2-40B4-BE49-F238E27FC236}">
                  <a16:creationId xmlns:a16="http://schemas.microsoft.com/office/drawing/2014/main" id="{59A0E2BB-21CE-B625-B775-35EAF131DDA7}"/>
                </a:ext>
              </a:extLst>
            </p:cNvPr>
            <p:cNvSpPr txBox="1"/>
            <p:nvPr/>
          </p:nvSpPr>
          <p:spPr>
            <a:xfrm>
              <a:off x="6791749" y="3380525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System Design</a:t>
              </a:r>
            </a:p>
          </p:txBody>
        </p:sp>
      </p:grpSp>
      <p:grpSp>
        <p:nvGrpSpPr>
          <p:cNvPr id="78" name="Google Shape;998;p41">
            <a:extLst>
              <a:ext uri="{FF2B5EF4-FFF2-40B4-BE49-F238E27FC236}">
                <a16:creationId xmlns:a16="http://schemas.microsoft.com/office/drawing/2014/main" id="{DF4367B9-4713-1F41-C48D-12C04D990097}"/>
              </a:ext>
            </a:extLst>
          </p:cNvPr>
          <p:cNvGrpSpPr/>
          <p:nvPr/>
        </p:nvGrpSpPr>
        <p:grpSpPr>
          <a:xfrm>
            <a:off x="1260218" y="1551717"/>
            <a:ext cx="349143" cy="376840"/>
            <a:chOff x="2363442" y="3261172"/>
            <a:chExt cx="349143" cy="376840"/>
          </a:xfrm>
        </p:grpSpPr>
        <p:sp>
          <p:nvSpPr>
            <p:cNvPr id="79" name="Google Shape;999;p41">
              <a:extLst>
                <a:ext uri="{FF2B5EF4-FFF2-40B4-BE49-F238E27FC236}">
                  <a16:creationId xmlns:a16="http://schemas.microsoft.com/office/drawing/2014/main" id="{5324AA1F-6D1D-98F2-91CE-F3F05CC0C804}"/>
                </a:ext>
              </a:extLst>
            </p:cNvPr>
            <p:cNvSpPr/>
            <p:nvPr/>
          </p:nvSpPr>
          <p:spPr>
            <a:xfrm>
              <a:off x="2363442" y="3261172"/>
              <a:ext cx="349143" cy="376840"/>
            </a:xfrm>
            <a:custGeom>
              <a:avLst/>
              <a:gdLst/>
              <a:ahLst/>
              <a:cxnLst/>
              <a:rect l="l" t="t" r="r" b="b"/>
              <a:pathLst>
                <a:path w="12732" h="13742" extrusionOk="0">
                  <a:moveTo>
                    <a:pt x="2416" y="2415"/>
                  </a:moveTo>
                  <a:lnTo>
                    <a:pt x="2416" y="4053"/>
                  </a:lnTo>
                  <a:lnTo>
                    <a:pt x="9662" y="4053"/>
                  </a:lnTo>
                  <a:lnTo>
                    <a:pt x="9662" y="7300"/>
                  </a:lnTo>
                  <a:lnTo>
                    <a:pt x="805" y="7300"/>
                  </a:lnTo>
                  <a:lnTo>
                    <a:pt x="805" y="2415"/>
                  </a:lnTo>
                  <a:close/>
                  <a:moveTo>
                    <a:pt x="7247" y="8105"/>
                  </a:moveTo>
                  <a:lnTo>
                    <a:pt x="7247" y="8911"/>
                  </a:lnTo>
                  <a:lnTo>
                    <a:pt x="3222" y="8911"/>
                  </a:lnTo>
                  <a:lnTo>
                    <a:pt x="3222" y="8105"/>
                  </a:lnTo>
                  <a:close/>
                  <a:moveTo>
                    <a:pt x="7247" y="9716"/>
                  </a:moveTo>
                  <a:lnTo>
                    <a:pt x="7247" y="10520"/>
                  </a:lnTo>
                  <a:lnTo>
                    <a:pt x="3222" y="10520"/>
                  </a:lnTo>
                  <a:lnTo>
                    <a:pt x="3222" y="9716"/>
                  </a:lnTo>
                  <a:close/>
                  <a:moveTo>
                    <a:pt x="9663" y="8105"/>
                  </a:moveTo>
                  <a:lnTo>
                    <a:pt x="9663" y="12131"/>
                  </a:lnTo>
                  <a:lnTo>
                    <a:pt x="805" y="12131"/>
                  </a:lnTo>
                  <a:lnTo>
                    <a:pt x="805" y="8105"/>
                  </a:lnTo>
                  <a:lnTo>
                    <a:pt x="2416" y="8105"/>
                  </a:lnTo>
                  <a:lnTo>
                    <a:pt x="2416" y="11325"/>
                  </a:lnTo>
                  <a:lnTo>
                    <a:pt x="8053" y="11325"/>
                  </a:lnTo>
                  <a:lnTo>
                    <a:pt x="8053" y="8105"/>
                  </a:lnTo>
                  <a:close/>
                  <a:moveTo>
                    <a:pt x="9977" y="1"/>
                  </a:moveTo>
                  <a:lnTo>
                    <a:pt x="2775" y="1610"/>
                  </a:lnTo>
                  <a:lnTo>
                    <a:pt x="0" y="1610"/>
                  </a:lnTo>
                  <a:lnTo>
                    <a:pt x="0" y="12936"/>
                  </a:lnTo>
                  <a:lnTo>
                    <a:pt x="805" y="12936"/>
                  </a:lnTo>
                  <a:lnTo>
                    <a:pt x="805" y="13742"/>
                  </a:lnTo>
                  <a:lnTo>
                    <a:pt x="1611" y="13742"/>
                  </a:lnTo>
                  <a:lnTo>
                    <a:pt x="1611" y="12936"/>
                  </a:lnTo>
                  <a:lnTo>
                    <a:pt x="8858" y="12936"/>
                  </a:lnTo>
                  <a:lnTo>
                    <a:pt x="8858" y="13742"/>
                  </a:lnTo>
                  <a:lnTo>
                    <a:pt x="9662" y="13742"/>
                  </a:lnTo>
                  <a:lnTo>
                    <a:pt x="9662" y="12936"/>
                  </a:lnTo>
                  <a:lnTo>
                    <a:pt x="10467" y="12936"/>
                  </a:lnTo>
                  <a:lnTo>
                    <a:pt x="10467" y="11140"/>
                  </a:lnTo>
                  <a:lnTo>
                    <a:pt x="12729" y="9649"/>
                  </a:lnTo>
                  <a:lnTo>
                    <a:pt x="12286" y="8977"/>
                  </a:lnTo>
                  <a:lnTo>
                    <a:pt x="10467" y="10176"/>
                  </a:lnTo>
                  <a:lnTo>
                    <a:pt x="10467" y="7111"/>
                  </a:lnTo>
                  <a:lnTo>
                    <a:pt x="12732" y="5595"/>
                  </a:lnTo>
                  <a:lnTo>
                    <a:pt x="12283" y="4926"/>
                  </a:lnTo>
                  <a:lnTo>
                    <a:pt x="10467" y="6143"/>
                  </a:lnTo>
                  <a:lnTo>
                    <a:pt x="10467" y="3248"/>
                  </a:lnTo>
                  <a:lnTo>
                    <a:pt x="3220" y="3248"/>
                  </a:lnTo>
                  <a:lnTo>
                    <a:pt x="3220" y="2335"/>
                  </a:lnTo>
                  <a:lnTo>
                    <a:pt x="10153" y="786"/>
                  </a:lnTo>
                  <a:lnTo>
                    <a:pt x="9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000;p41">
              <a:extLst>
                <a:ext uri="{FF2B5EF4-FFF2-40B4-BE49-F238E27FC236}">
                  <a16:creationId xmlns:a16="http://schemas.microsoft.com/office/drawing/2014/main" id="{2E1D0FE7-4626-B103-5053-1B7CEC45460A}"/>
                </a:ext>
              </a:extLst>
            </p:cNvPr>
            <p:cNvSpPr/>
            <p:nvPr/>
          </p:nvSpPr>
          <p:spPr>
            <a:xfrm>
              <a:off x="2407593" y="3394336"/>
              <a:ext cx="22130" cy="22130"/>
            </a:xfrm>
            <a:custGeom>
              <a:avLst/>
              <a:gdLst/>
              <a:ahLst/>
              <a:cxnLst/>
              <a:rect l="l" t="t" r="r" b="b"/>
              <a:pathLst>
                <a:path w="807" h="807" extrusionOk="0">
                  <a:moveTo>
                    <a:pt x="1" y="1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001;p41">
              <a:extLst>
                <a:ext uri="{FF2B5EF4-FFF2-40B4-BE49-F238E27FC236}">
                  <a16:creationId xmlns:a16="http://schemas.microsoft.com/office/drawing/2014/main" id="{051C7AC5-CC79-4A8B-C70D-CE2D462DEE0B}"/>
                </a:ext>
              </a:extLst>
            </p:cNvPr>
            <p:cNvSpPr/>
            <p:nvPr/>
          </p:nvSpPr>
          <p:spPr>
            <a:xfrm>
              <a:off x="2451743" y="3394336"/>
              <a:ext cx="22103" cy="22130"/>
            </a:xfrm>
            <a:custGeom>
              <a:avLst/>
              <a:gdLst/>
              <a:ahLst/>
              <a:cxnLst/>
              <a:rect l="l" t="t" r="r" b="b"/>
              <a:pathLst>
                <a:path w="806" h="807" extrusionOk="0">
                  <a:moveTo>
                    <a:pt x="0" y="1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1002;p41">
            <a:extLst>
              <a:ext uri="{FF2B5EF4-FFF2-40B4-BE49-F238E27FC236}">
                <a16:creationId xmlns:a16="http://schemas.microsoft.com/office/drawing/2014/main" id="{D68A4B58-0EB3-C652-1B4B-142232B58762}"/>
              </a:ext>
            </a:extLst>
          </p:cNvPr>
          <p:cNvGrpSpPr/>
          <p:nvPr/>
        </p:nvGrpSpPr>
        <p:grpSpPr>
          <a:xfrm>
            <a:off x="2964086" y="1862767"/>
            <a:ext cx="376867" cy="376867"/>
            <a:chOff x="3148521" y="3261145"/>
            <a:chExt cx="376867" cy="376867"/>
          </a:xfrm>
        </p:grpSpPr>
        <p:sp>
          <p:nvSpPr>
            <p:cNvPr id="83" name="Google Shape;1003;p41">
              <a:extLst>
                <a:ext uri="{FF2B5EF4-FFF2-40B4-BE49-F238E27FC236}">
                  <a16:creationId xmlns:a16="http://schemas.microsoft.com/office/drawing/2014/main" id="{4BAF3FFF-E450-7692-3F28-7D0A19E6D628}"/>
                </a:ext>
              </a:extLst>
            </p:cNvPr>
            <p:cNvSpPr/>
            <p:nvPr/>
          </p:nvSpPr>
          <p:spPr>
            <a:xfrm>
              <a:off x="3148521" y="3261145"/>
              <a:ext cx="376867" cy="376867"/>
            </a:xfrm>
            <a:custGeom>
              <a:avLst/>
              <a:gdLst/>
              <a:ahLst/>
              <a:cxnLst/>
              <a:rect l="l" t="t" r="r" b="b"/>
              <a:pathLst>
                <a:path w="13743" h="13743" extrusionOk="0">
                  <a:moveTo>
                    <a:pt x="5094" y="806"/>
                  </a:moveTo>
                  <a:lnTo>
                    <a:pt x="5899" y="1611"/>
                  </a:lnTo>
                  <a:lnTo>
                    <a:pt x="8636" y="1611"/>
                  </a:lnTo>
                  <a:lnTo>
                    <a:pt x="8233" y="2416"/>
                  </a:lnTo>
                  <a:lnTo>
                    <a:pt x="2416" y="2416"/>
                  </a:lnTo>
                  <a:lnTo>
                    <a:pt x="2416" y="8508"/>
                  </a:lnTo>
                  <a:cubicBezTo>
                    <a:pt x="2416" y="8730"/>
                    <a:pt x="2235" y="8912"/>
                    <a:pt x="2013" y="8912"/>
                  </a:cubicBezTo>
                  <a:cubicBezTo>
                    <a:pt x="1792" y="8912"/>
                    <a:pt x="1611" y="8730"/>
                    <a:pt x="1611" y="8508"/>
                  </a:cubicBezTo>
                  <a:lnTo>
                    <a:pt x="1611" y="806"/>
                  </a:lnTo>
                  <a:close/>
                  <a:moveTo>
                    <a:pt x="12132" y="1611"/>
                  </a:moveTo>
                  <a:lnTo>
                    <a:pt x="12132" y="8508"/>
                  </a:lnTo>
                  <a:cubicBezTo>
                    <a:pt x="12132" y="8730"/>
                    <a:pt x="11952" y="8912"/>
                    <a:pt x="11730" y="8912"/>
                  </a:cubicBezTo>
                  <a:lnTo>
                    <a:pt x="3153" y="8912"/>
                  </a:lnTo>
                  <a:cubicBezTo>
                    <a:pt x="3196" y="8785"/>
                    <a:pt x="3222" y="8650"/>
                    <a:pt x="3222" y="8508"/>
                  </a:cubicBezTo>
                  <a:lnTo>
                    <a:pt x="3222" y="3222"/>
                  </a:lnTo>
                  <a:lnTo>
                    <a:pt x="8730" y="3222"/>
                  </a:lnTo>
                  <a:lnTo>
                    <a:pt x="9536" y="1611"/>
                  </a:lnTo>
                  <a:close/>
                  <a:moveTo>
                    <a:pt x="7274" y="11326"/>
                  </a:moveTo>
                  <a:lnTo>
                    <a:pt x="7274" y="12132"/>
                  </a:lnTo>
                  <a:lnTo>
                    <a:pt x="8079" y="12132"/>
                  </a:lnTo>
                  <a:lnTo>
                    <a:pt x="8079" y="12937"/>
                  </a:lnTo>
                  <a:lnTo>
                    <a:pt x="5663" y="12937"/>
                  </a:lnTo>
                  <a:lnTo>
                    <a:pt x="5663" y="12132"/>
                  </a:lnTo>
                  <a:lnTo>
                    <a:pt x="6469" y="12132"/>
                  </a:lnTo>
                  <a:lnTo>
                    <a:pt x="6469" y="11326"/>
                  </a:lnTo>
                  <a:close/>
                  <a:moveTo>
                    <a:pt x="805" y="0"/>
                  </a:moveTo>
                  <a:lnTo>
                    <a:pt x="805" y="8508"/>
                  </a:lnTo>
                  <a:cubicBezTo>
                    <a:pt x="805" y="9174"/>
                    <a:pt x="1348" y="9717"/>
                    <a:pt x="2013" y="9717"/>
                  </a:cubicBezTo>
                  <a:lnTo>
                    <a:pt x="6469" y="9717"/>
                  </a:lnTo>
                  <a:lnTo>
                    <a:pt x="6469" y="10521"/>
                  </a:lnTo>
                  <a:lnTo>
                    <a:pt x="5663" y="10521"/>
                  </a:lnTo>
                  <a:lnTo>
                    <a:pt x="5663" y="11326"/>
                  </a:lnTo>
                  <a:lnTo>
                    <a:pt x="4858" y="11326"/>
                  </a:lnTo>
                  <a:lnTo>
                    <a:pt x="4858" y="12132"/>
                  </a:lnTo>
                  <a:lnTo>
                    <a:pt x="0" y="12132"/>
                  </a:lnTo>
                  <a:lnTo>
                    <a:pt x="0" y="12937"/>
                  </a:lnTo>
                  <a:lnTo>
                    <a:pt x="4858" y="12937"/>
                  </a:lnTo>
                  <a:lnTo>
                    <a:pt x="4858" y="13743"/>
                  </a:lnTo>
                  <a:lnTo>
                    <a:pt x="8885" y="13743"/>
                  </a:lnTo>
                  <a:lnTo>
                    <a:pt x="8885" y="12937"/>
                  </a:lnTo>
                  <a:lnTo>
                    <a:pt x="13742" y="12937"/>
                  </a:lnTo>
                  <a:lnTo>
                    <a:pt x="13742" y="12132"/>
                  </a:lnTo>
                  <a:lnTo>
                    <a:pt x="8885" y="12132"/>
                  </a:lnTo>
                  <a:lnTo>
                    <a:pt x="8885" y="11326"/>
                  </a:lnTo>
                  <a:lnTo>
                    <a:pt x="8079" y="11326"/>
                  </a:lnTo>
                  <a:lnTo>
                    <a:pt x="8079" y="10521"/>
                  </a:lnTo>
                  <a:lnTo>
                    <a:pt x="7274" y="10521"/>
                  </a:lnTo>
                  <a:lnTo>
                    <a:pt x="7274" y="9717"/>
                  </a:lnTo>
                  <a:lnTo>
                    <a:pt x="11730" y="9717"/>
                  </a:lnTo>
                  <a:cubicBezTo>
                    <a:pt x="12396" y="9717"/>
                    <a:pt x="12937" y="9174"/>
                    <a:pt x="12937" y="8508"/>
                  </a:cubicBezTo>
                  <a:lnTo>
                    <a:pt x="12937" y="806"/>
                  </a:lnTo>
                  <a:lnTo>
                    <a:pt x="6232" y="806"/>
                  </a:lnTo>
                  <a:lnTo>
                    <a:pt x="54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004;p41">
              <a:extLst>
                <a:ext uri="{FF2B5EF4-FFF2-40B4-BE49-F238E27FC236}">
                  <a16:creationId xmlns:a16="http://schemas.microsoft.com/office/drawing/2014/main" id="{B6779D65-2AA0-BDB6-A195-B949606EE499}"/>
                </a:ext>
              </a:extLst>
            </p:cNvPr>
            <p:cNvSpPr/>
            <p:nvPr/>
          </p:nvSpPr>
          <p:spPr>
            <a:xfrm>
              <a:off x="3414190" y="3417179"/>
              <a:ext cx="44945" cy="22103"/>
            </a:xfrm>
            <a:custGeom>
              <a:avLst/>
              <a:gdLst/>
              <a:ahLst/>
              <a:cxnLst/>
              <a:rect l="l" t="t" r="r" b="b"/>
              <a:pathLst>
                <a:path w="1639" h="806" extrusionOk="0">
                  <a:moveTo>
                    <a:pt x="1" y="0"/>
                  </a:moveTo>
                  <a:lnTo>
                    <a:pt x="1" y="805"/>
                  </a:lnTo>
                  <a:lnTo>
                    <a:pt x="1638" y="805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005;p41">
              <a:extLst>
                <a:ext uri="{FF2B5EF4-FFF2-40B4-BE49-F238E27FC236}">
                  <a16:creationId xmlns:a16="http://schemas.microsoft.com/office/drawing/2014/main" id="{CBC0E08A-4608-5D4E-C45F-F99DB157810F}"/>
                </a:ext>
              </a:extLst>
            </p:cNvPr>
            <p:cNvSpPr/>
            <p:nvPr/>
          </p:nvSpPr>
          <p:spPr>
            <a:xfrm>
              <a:off x="3414190" y="3461329"/>
              <a:ext cx="44945" cy="22130"/>
            </a:xfrm>
            <a:custGeom>
              <a:avLst/>
              <a:gdLst/>
              <a:ahLst/>
              <a:cxnLst/>
              <a:rect l="l" t="t" r="r" b="b"/>
              <a:pathLst>
                <a:path w="1639" h="807" extrusionOk="0">
                  <a:moveTo>
                    <a:pt x="1" y="1"/>
                  </a:moveTo>
                  <a:lnTo>
                    <a:pt x="1" y="806"/>
                  </a:lnTo>
                  <a:lnTo>
                    <a:pt x="1638" y="806"/>
                  </a:lnTo>
                  <a:lnTo>
                    <a:pt x="16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1006;p41">
            <a:extLst>
              <a:ext uri="{FF2B5EF4-FFF2-40B4-BE49-F238E27FC236}">
                <a16:creationId xmlns:a16="http://schemas.microsoft.com/office/drawing/2014/main" id="{6BD36254-23D6-D547-1C2C-C329785A1A51}"/>
              </a:ext>
            </a:extLst>
          </p:cNvPr>
          <p:cNvGrpSpPr/>
          <p:nvPr/>
        </p:nvGrpSpPr>
        <p:grpSpPr>
          <a:xfrm>
            <a:off x="4681365" y="1862767"/>
            <a:ext cx="376840" cy="376867"/>
            <a:chOff x="3975474" y="3261145"/>
            <a:chExt cx="376840" cy="376867"/>
          </a:xfrm>
        </p:grpSpPr>
        <p:sp>
          <p:nvSpPr>
            <p:cNvPr id="87" name="Google Shape;1007;p41">
              <a:extLst>
                <a:ext uri="{FF2B5EF4-FFF2-40B4-BE49-F238E27FC236}">
                  <a16:creationId xmlns:a16="http://schemas.microsoft.com/office/drawing/2014/main" id="{ED35C7E6-89D0-64AE-96F5-0C8BEC914B9D}"/>
                </a:ext>
              </a:extLst>
            </p:cNvPr>
            <p:cNvSpPr/>
            <p:nvPr/>
          </p:nvSpPr>
          <p:spPr>
            <a:xfrm>
              <a:off x="3975474" y="3261145"/>
              <a:ext cx="376840" cy="376867"/>
            </a:xfrm>
            <a:custGeom>
              <a:avLst/>
              <a:gdLst/>
              <a:ahLst/>
              <a:cxnLst/>
              <a:rect l="l" t="t" r="r" b="b"/>
              <a:pathLst>
                <a:path w="13742" h="13743" extrusionOk="0">
                  <a:moveTo>
                    <a:pt x="12936" y="806"/>
                  </a:moveTo>
                  <a:lnTo>
                    <a:pt x="12936" y="8079"/>
                  </a:lnTo>
                  <a:lnTo>
                    <a:pt x="805" y="8079"/>
                  </a:lnTo>
                  <a:lnTo>
                    <a:pt x="805" y="806"/>
                  </a:lnTo>
                  <a:close/>
                  <a:moveTo>
                    <a:pt x="12936" y="8885"/>
                  </a:moveTo>
                  <a:lnTo>
                    <a:pt x="12936" y="9689"/>
                  </a:lnTo>
                  <a:lnTo>
                    <a:pt x="805" y="9689"/>
                  </a:lnTo>
                  <a:lnTo>
                    <a:pt x="805" y="8885"/>
                  </a:lnTo>
                  <a:close/>
                  <a:moveTo>
                    <a:pt x="8079" y="10494"/>
                  </a:moveTo>
                  <a:lnTo>
                    <a:pt x="8079" y="11730"/>
                  </a:lnTo>
                  <a:cubicBezTo>
                    <a:pt x="8079" y="12182"/>
                    <a:pt x="8229" y="12600"/>
                    <a:pt x="8482" y="12937"/>
                  </a:cubicBezTo>
                  <a:lnTo>
                    <a:pt x="5259" y="12937"/>
                  </a:lnTo>
                  <a:cubicBezTo>
                    <a:pt x="5514" y="12600"/>
                    <a:pt x="5664" y="12182"/>
                    <a:pt x="5664" y="11730"/>
                  </a:cubicBezTo>
                  <a:lnTo>
                    <a:pt x="5664" y="10494"/>
                  </a:lnTo>
                  <a:close/>
                  <a:moveTo>
                    <a:pt x="1" y="0"/>
                  </a:moveTo>
                  <a:lnTo>
                    <a:pt x="1" y="10494"/>
                  </a:lnTo>
                  <a:lnTo>
                    <a:pt x="4859" y="10494"/>
                  </a:lnTo>
                  <a:lnTo>
                    <a:pt x="4859" y="11730"/>
                  </a:lnTo>
                  <a:cubicBezTo>
                    <a:pt x="4859" y="12395"/>
                    <a:pt x="4316" y="12937"/>
                    <a:pt x="3651" y="12937"/>
                  </a:cubicBezTo>
                  <a:lnTo>
                    <a:pt x="3651" y="13743"/>
                  </a:lnTo>
                  <a:lnTo>
                    <a:pt x="10092" y="13743"/>
                  </a:lnTo>
                  <a:lnTo>
                    <a:pt x="10092" y="12937"/>
                  </a:lnTo>
                  <a:cubicBezTo>
                    <a:pt x="9427" y="12937"/>
                    <a:pt x="8884" y="12395"/>
                    <a:pt x="8884" y="11730"/>
                  </a:cubicBezTo>
                  <a:lnTo>
                    <a:pt x="8884" y="10494"/>
                  </a:lnTo>
                  <a:lnTo>
                    <a:pt x="13742" y="10494"/>
                  </a:lnTo>
                  <a:lnTo>
                    <a:pt x="137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008;p41">
              <a:extLst>
                <a:ext uri="{FF2B5EF4-FFF2-40B4-BE49-F238E27FC236}">
                  <a16:creationId xmlns:a16="http://schemas.microsoft.com/office/drawing/2014/main" id="{8992AFCC-024A-CC24-4A40-E2E8D932923F}"/>
                </a:ext>
              </a:extLst>
            </p:cNvPr>
            <p:cNvSpPr/>
            <p:nvPr/>
          </p:nvSpPr>
          <p:spPr>
            <a:xfrm>
              <a:off x="4086617" y="3306036"/>
              <a:ext cx="154581" cy="154608"/>
            </a:xfrm>
            <a:custGeom>
              <a:avLst/>
              <a:gdLst/>
              <a:ahLst/>
              <a:cxnLst/>
              <a:rect l="l" t="t" r="r" b="b"/>
              <a:pathLst>
                <a:path w="5637" h="5638" extrusionOk="0">
                  <a:moveTo>
                    <a:pt x="2818" y="2417"/>
                  </a:moveTo>
                  <a:cubicBezTo>
                    <a:pt x="3040" y="2417"/>
                    <a:pt x="3220" y="2597"/>
                    <a:pt x="3220" y="2819"/>
                  </a:cubicBezTo>
                  <a:cubicBezTo>
                    <a:pt x="3220" y="3041"/>
                    <a:pt x="3040" y="3221"/>
                    <a:pt x="2818" y="3221"/>
                  </a:cubicBezTo>
                  <a:cubicBezTo>
                    <a:pt x="2596" y="3221"/>
                    <a:pt x="2416" y="3041"/>
                    <a:pt x="2416" y="2819"/>
                  </a:cubicBezTo>
                  <a:cubicBezTo>
                    <a:pt x="2416" y="2597"/>
                    <a:pt x="2596" y="2417"/>
                    <a:pt x="2818" y="2417"/>
                  </a:cubicBezTo>
                  <a:close/>
                  <a:moveTo>
                    <a:pt x="2818" y="1"/>
                  </a:moveTo>
                  <a:cubicBezTo>
                    <a:pt x="1265" y="1"/>
                    <a:pt x="0" y="1266"/>
                    <a:pt x="0" y="2819"/>
                  </a:cubicBezTo>
                  <a:cubicBezTo>
                    <a:pt x="0" y="4372"/>
                    <a:pt x="1264" y="5637"/>
                    <a:pt x="2818" y="5637"/>
                  </a:cubicBezTo>
                  <a:cubicBezTo>
                    <a:pt x="3337" y="5637"/>
                    <a:pt x="3844" y="5494"/>
                    <a:pt x="4286" y="5224"/>
                  </a:cubicBezTo>
                  <a:lnTo>
                    <a:pt x="3866" y="4538"/>
                  </a:lnTo>
                  <a:cubicBezTo>
                    <a:pt x="3551" y="4731"/>
                    <a:pt x="3188" y="4832"/>
                    <a:pt x="2818" y="4832"/>
                  </a:cubicBezTo>
                  <a:cubicBezTo>
                    <a:pt x="1708" y="4832"/>
                    <a:pt x="806" y="3929"/>
                    <a:pt x="806" y="2819"/>
                  </a:cubicBezTo>
                  <a:cubicBezTo>
                    <a:pt x="806" y="1709"/>
                    <a:pt x="1708" y="806"/>
                    <a:pt x="2818" y="806"/>
                  </a:cubicBezTo>
                  <a:cubicBezTo>
                    <a:pt x="3929" y="806"/>
                    <a:pt x="4831" y="1709"/>
                    <a:pt x="4831" y="2819"/>
                  </a:cubicBezTo>
                  <a:cubicBezTo>
                    <a:pt x="4831" y="3041"/>
                    <a:pt x="4651" y="3221"/>
                    <a:pt x="4429" y="3221"/>
                  </a:cubicBezTo>
                  <a:cubicBezTo>
                    <a:pt x="4207" y="3221"/>
                    <a:pt x="4026" y="3041"/>
                    <a:pt x="4026" y="2819"/>
                  </a:cubicBezTo>
                  <a:cubicBezTo>
                    <a:pt x="4026" y="2153"/>
                    <a:pt x="3485" y="1612"/>
                    <a:pt x="2818" y="1612"/>
                  </a:cubicBezTo>
                  <a:cubicBezTo>
                    <a:pt x="2152" y="1612"/>
                    <a:pt x="1611" y="2153"/>
                    <a:pt x="1611" y="2819"/>
                  </a:cubicBezTo>
                  <a:cubicBezTo>
                    <a:pt x="1611" y="3485"/>
                    <a:pt x="2152" y="4026"/>
                    <a:pt x="2818" y="4026"/>
                  </a:cubicBezTo>
                  <a:cubicBezTo>
                    <a:pt x="3128" y="4026"/>
                    <a:pt x="3410" y="3910"/>
                    <a:pt x="3624" y="3718"/>
                  </a:cubicBezTo>
                  <a:cubicBezTo>
                    <a:pt x="3837" y="3910"/>
                    <a:pt x="4120" y="4026"/>
                    <a:pt x="4429" y="4026"/>
                  </a:cubicBezTo>
                  <a:cubicBezTo>
                    <a:pt x="5095" y="4026"/>
                    <a:pt x="5637" y="3485"/>
                    <a:pt x="5637" y="2819"/>
                  </a:cubicBezTo>
                  <a:cubicBezTo>
                    <a:pt x="5637" y="1266"/>
                    <a:pt x="4373" y="1"/>
                    <a:pt x="2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1009;p41">
            <a:extLst>
              <a:ext uri="{FF2B5EF4-FFF2-40B4-BE49-F238E27FC236}">
                <a16:creationId xmlns:a16="http://schemas.microsoft.com/office/drawing/2014/main" id="{27091A07-94FB-8090-0C3B-3210AA9E2547}"/>
              </a:ext>
            </a:extLst>
          </p:cNvPr>
          <p:cNvSpPr/>
          <p:nvPr/>
        </p:nvSpPr>
        <p:spPr>
          <a:xfrm>
            <a:off x="6398412" y="1870555"/>
            <a:ext cx="376867" cy="361291"/>
          </a:xfrm>
          <a:custGeom>
            <a:avLst/>
            <a:gdLst/>
            <a:ahLst/>
            <a:cxnLst/>
            <a:rect l="l" t="t" r="r" b="b"/>
            <a:pathLst>
              <a:path w="13743" h="13175" extrusionOk="0">
                <a:moveTo>
                  <a:pt x="6063" y="805"/>
                </a:moveTo>
                <a:cubicBezTo>
                  <a:pt x="7071" y="805"/>
                  <a:pt x="7980" y="1334"/>
                  <a:pt x="8494" y="2220"/>
                </a:cubicBezTo>
                <a:lnTo>
                  <a:pt x="8613" y="2425"/>
                </a:lnTo>
                <a:lnTo>
                  <a:pt x="8851" y="2421"/>
                </a:lnTo>
                <a:cubicBezTo>
                  <a:pt x="8872" y="2419"/>
                  <a:pt x="8890" y="2418"/>
                  <a:pt x="8904" y="2416"/>
                </a:cubicBezTo>
                <a:cubicBezTo>
                  <a:pt x="9659" y="2426"/>
                  <a:pt x="10313" y="2965"/>
                  <a:pt x="10463" y="3704"/>
                </a:cubicBezTo>
                <a:lnTo>
                  <a:pt x="10528" y="4026"/>
                </a:lnTo>
                <a:lnTo>
                  <a:pt x="10898" y="4026"/>
                </a:lnTo>
                <a:cubicBezTo>
                  <a:pt x="12022" y="4026"/>
                  <a:pt x="12937" y="4930"/>
                  <a:pt x="12937" y="6040"/>
                </a:cubicBezTo>
                <a:cubicBezTo>
                  <a:pt x="12937" y="7080"/>
                  <a:pt x="12133" y="7939"/>
                  <a:pt x="11106" y="8042"/>
                </a:cubicBezTo>
                <a:lnTo>
                  <a:pt x="9287" y="5313"/>
                </a:lnTo>
                <a:lnTo>
                  <a:pt x="7461" y="8053"/>
                </a:lnTo>
                <a:lnTo>
                  <a:pt x="5663" y="8053"/>
                </a:lnTo>
                <a:lnTo>
                  <a:pt x="5663" y="5637"/>
                </a:lnTo>
                <a:lnTo>
                  <a:pt x="3248" y="5637"/>
                </a:lnTo>
                <a:lnTo>
                  <a:pt x="3248" y="8053"/>
                </a:lnTo>
                <a:lnTo>
                  <a:pt x="2846" y="8053"/>
                </a:lnTo>
                <a:cubicBezTo>
                  <a:pt x="1720" y="8053"/>
                  <a:pt x="805" y="7149"/>
                  <a:pt x="805" y="6040"/>
                </a:cubicBezTo>
                <a:cubicBezTo>
                  <a:pt x="805" y="4930"/>
                  <a:pt x="1720" y="4026"/>
                  <a:pt x="2846" y="4026"/>
                </a:cubicBezTo>
                <a:lnTo>
                  <a:pt x="3248" y="4026"/>
                </a:lnTo>
                <a:lnTo>
                  <a:pt x="3248" y="3656"/>
                </a:lnTo>
                <a:cubicBezTo>
                  <a:pt x="3248" y="2135"/>
                  <a:pt x="4440" y="865"/>
                  <a:pt x="5958" y="807"/>
                </a:cubicBezTo>
                <a:cubicBezTo>
                  <a:pt x="5993" y="806"/>
                  <a:pt x="6028" y="805"/>
                  <a:pt x="6063" y="805"/>
                </a:cubicBezTo>
                <a:close/>
                <a:moveTo>
                  <a:pt x="4859" y="6442"/>
                </a:moveTo>
                <a:lnTo>
                  <a:pt x="4859" y="10468"/>
                </a:lnTo>
                <a:lnTo>
                  <a:pt x="5309" y="10468"/>
                </a:lnTo>
                <a:lnTo>
                  <a:pt x="4456" y="11734"/>
                </a:lnTo>
                <a:lnTo>
                  <a:pt x="3603" y="10468"/>
                </a:lnTo>
                <a:lnTo>
                  <a:pt x="4054" y="10468"/>
                </a:lnTo>
                <a:lnTo>
                  <a:pt x="4054" y="6442"/>
                </a:lnTo>
                <a:close/>
                <a:moveTo>
                  <a:pt x="9287" y="6765"/>
                </a:moveTo>
                <a:lnTo>
                  <a:pt x="10146" y="8053"/>
                </a:lnTo>
                <a:lnTo>
                  <a:pt x="9690" y="8053"/>
                </a:lnTo>
                <a:lnTo>
                  <a:pt x="9690" y="12078"/>
                </a:lnTo>
                <a:lnTo>
                  <a:pt x="8885" y="12078"/>
                </a:lnTo>
                <a:lnTo>
                  <a:pt x="8885" y="8053"/>
                </a:lnTo>
                <a:lnTo>
                  <a:pt x="8429" y="8053"/>
                </a:lnTo>
                <a:lnTo>
                  <a:pt x="9287" y="6765"/>
                </a:lnTo>
                <a:close/>
                <a:moveTo>
                  <a:pt x="6067" y="0"/>
                </a:moveTo>
                <a:cubicBezTo>
                  <a:pt x="4196" y="0"/>
                  <a:pt x="2651" y="1425"/>
                  <a:pt x="2463" y="3247"/>
                </a:cubicBezTo>
                <a:cubicBezTo>
                  <a:pt x="1074" y="3433"/>
                  <a:pt x="0" y="4615"/>
                  <a:pt x="0" y="6040"/>
                </a:cubicBezTo>
                <a:cubicBezTo>
                  <a:pt x="0" y="7593"/>
                  <a:pt x="1276" y="8857"/>
                  <a:pt x="2845" y="8857"/>
                </a:cubicBezTo>
                <a:lnTo>
                  <a:pt x="3248" y="8857"/>
                </a:lnTo>
                <a:lnTo>
                  <a:pt x="3248" y="9662"/>
                </a:lnTo>
                <a:lnTo>
                  <a:pt x="2089" y="9662"/>
                </a:lnTo>
                <a:lnTo>
                  <a:pt x="4456" y="13175"/>
                </a:lnTo>
                <a:lnTo>
                  <a:pt x="6823" y="9662"/>
                </a:lnTo>
                <a:lnTo>
                  <a:pt x="5663" y="9662"/>
                </a:lnTo>
                <a:lnTo>
                  <a:pt x="5663" y="8857"/>
                </a:lnTo>
                <a:lnTo>
                  <a:pt x="8079" y="8857"/>
                </a:lnTo>
                <a:lnTo>
                  <a:pt x="8079" y="12884"/>
                </a:lnTo>
                <a:lnTo>
                  <a:pt x="10494" y="12884"/>
                </a:lnTo>
                <a:lnTo>
                  <a:pt x="10494" y="8857"/>
                </a:lnTo>
                <a:lnTo>
                  <a:pt x="11650" y="8857"/>
                </a:lnTo>
                <a:lnTo>
                  <a:pt x="11592" y="8772"/>
                </a:lnTo>
                <a:cubicBezTo>
                  <a:pt x="12826" y="8465"/>
                  <a:pt x="13742" y="7356"/>
                  <a:pt x="13742" y="6040"/>
                </a:cubicBezTo>
                <a:cubicBezTo>
                  <a:pt x="13742" y="4575"/>
                  <a:pt x="12610" y="3368"/>
                  <a:pt x="11166" y="3233"/>
                </a:cubicBezTo>
                <a:cubicBezTo>
                  <a:pt x="10854" y="2333"/>
                  <a:pt x="10026" y="1691"/>
                  <a:pt x="9067" y="1618"/>
                </a:cubicBezTo>
                <a:cubicBezTo>
                  <a:pt x="8765" y="1164"/>
                  <a:pt x="8365" y="782"/>
                  <a:pt x="7898" y="505"/>
                </a:cubicBezTo>
                <a:cubicBezTo>
                  <a:pt x="7346" y="175"/>
                  <a:pt x="6712" y="0"/>
                  <a:pt x="606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995CA0-A61E-2470-B355-F29CCF247088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772311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23;p42">
            <a:extLst>
              <a:ext uri="{FF2B5EF4-FFF2-40B4-BE49-F238E27FC236}">
                <a16:creationId xmlns:a16="http://schemas.microsoft.com/office/drawing/2014/main" id="{2639F3CC-6750-438F-2B84-F2337B9190FA}"/>
              </a:ext>
            </a:extLst>
          </p:cNvPr>
          <p:cNvSpPr txBox="1">
            <a:spLocks/>
          </p:cNvSpPr>
          <p:nvPr/>
        </p:nvSpPr>
        <p:spPr>
          <a:xfrm>
            <a:off x="2886419" y="950275"/>
            <a:ext cx="3034191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Conclusion:</a:t>
            </a:r>
          </a:p>
        </p:txBody>
      </p:sp>
      <p:sp>
        <p:nvSpPr>
          <p:cNvPr id="7" name="Google Shape;923;p41">
            <a:extLst>
              <a:ext uri="{FF2B5EF4-FFF2-40B4-BE49-F238E27FC236}">
                <a16:creationId xmlns:a16="http://schemas.microsoft.com/office/drawing/2014/main" id="{DC0AB4BB-4D16-6527-0706-922E514B22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4A266B7-39B6-1E55-88FC-618EB523723D}"/>
              </a:ext>
            </a:extLst>
          </p:cNvPr>
          <p:cNvSpPr txBox="1">
            <a:spLocks/>
          </p:cNvSpPr>
          <p:nvPr/>
        </p:nvSpPr>
        <p:spPr>
          <a:xfrm>
            <a:off x="329087" y="1879709"/>
            <a:ext cx="8517458" cy="2956695"/>
          </a:xfrm>
          <a:prstGeom prst="rect">
            <a:avLst/>
          </a:prstGeom>
          <a:noFill/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en-US" sz="1400" dirty="0"/>
              <a:t>Addressed challenges: Overcame transparency, efficiency, communication, security, competition, and demand issues.</a:t>
            </a:r>
          </a:p>
          <a:p>
            <a:pPr>
              <a:buClr>
                <a:schemeClr val="accent4"/>
              </a:buClr>
            </a:pPr>
            <a:r>
              <a:rPr lang="en-US" sz="1400" dirty="0"/>
              <a:t>Innovative solution: Developed advanced cargo tracking app with real-time tracking, automation, communication, security, and data insights.</a:t>
            </a:r>
          </a:p>
          <a:p>
            <a:pPr>
              <a:buClr>
                <a:schemeClr val="accent4"/>
              </a:buClr>
            </a:pPr>
            <a:r>
              <a:rPr lang="en-US" sz="1400" dirty="0"/>
              <a:t>Overcame obstacles: Achieved success through collaboration, task management, and persistence.</a:t>
            </a:r>
          </a:p>
          <a:p>
            <a:pPr>
              <a:buClr>
                <a:schemeClr val="accent4"/>
              </a:buClr>
            </a:pPr>
            <a:r>
              <a:rPr lang="en-US" sz="1400" dirty="0"/>
              <a:t>Industry impact: Optimized operations, reduced costs, increased revenue, improved satisfaction, and informed decision-making potential.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6716B9-C9FB-C5C3-1220-6A56800FC34D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20963787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23;p41">
            <a:extLst>
              <a:ext uri="{FF2B5EF4-FFF2-40B4-BE49-F238E27FC236}">
                <a16:creationId xmlns:a16="http://schemas.microsoft.com/office/drawing/2014/main" id="{54153202-4CD1-9D51-142B-83A92384BA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grpSp>
        <p:nvGrpSpPr>
          <p:cNvPr id="91" name="Google Shape;924;p41">
            <a:extLst>
              <a:ext uri="{FF2B5EF4-FFF2-40B4-BE49-F238E27FC236}">
                <a16:creationId xmlns:a16="http://schemas.microsoft.com/office/drawing/2014/main" id="{7C86C20A-CDC5-037D-FDE4-6AEC64501CFD}"/>
              </a:ext>
            </a:extLst>
          </p:cNvPr>
          <p:cNvGrpSpPr/>
          <p:nvPr/>
        </p:nvGrpSpPr>
        <p:grpSpPr>
          <a:xfrm>
            <a:off x="908567" y="1515393"/>
            <a:ext cx="1030642" cy="1028918"/>
            <a:chOff x="3681391" y="1592107"/>
            <a:chExt cx="1537353" cy="1534783"/>
          </a:xfrm>
        </p:grpSpPr>
        <p:sp>
          <p:nvSpPr>
            <p:cNvPr id="92" name="Google Shape;925;p41">
              <a:extLst>
                <a:ext uri="{FF2B5EF4-FFF2-40B4-BE49-F238E27FC236}">
                  <a16:creationId xmlns:a16="http://schemas.microsoft.com/office/drawing/2014/main" id="{BB58DC6D-96C1-D6B3-7294-146A8016909C}"/>
                </a:ext>
              </a:extLst>
            </p:cNvPr>
            <p:cNvSpPr/>
            <p:nvPr/>
          </p:nvSpPr>
          <p:spPr>
            <a:xfrm rot="2700000">
              <a:off x="3683491" y="1590007"/>
              <a:ext cx="1530886" cy="1535085"/>
            </a:xfrm>
            <a:prstGeom prst="roundRect">
              <a:avLst>
                <a:gd name="adj" fmla="val 1154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3" name="Google Shape;926;p41">
              <a:extLst>
                <a:ext uri="{FF2B5EF4-FFF2-40B4-BE49-F238E27FC236}">
                  <a16:creationId xmlns:a16="http://schemas.microsoft.com/office/drawing/2014/main" id="{07721C17-7AAC-1AD4-D7A2-871C46140FBF}"/>
                </a:ext>
              </a:extLst>
            </p:cNvPr>
            <p:cNvSpPr/>
            <p:nvPr/>
          </p:nvSpPr>
          <p:spPr>
            <a:xfrm rot="8100000">
              <a:off x="3687736" y="1595882"/>
              <a:ext cx="1531008" cy="1531008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4" name="Google Shape;927;p41">
              <a:extLst>
                <a:ext uri="{FF2B5EF4-FFF2-40B4-BE49-F238E27FC236}">
                  <a16:creationId xmlns:a16="http://schemas.microsoft.com/office/drawing/2014/main" id="{E83C8E37-1D69-41D5-6006-EEF2C9B66C9C}"/>
                </a:ext>
              </a:extLst>
            </p:cNvPr>
            <p:cNvSpPr/>
            <p:nvPr/>
          </p:nvSpPr>
          <p:spPr>
            <a:xfrm rot="8100034">
              <a:off x="3776467" y="1680578"/>
              <a:ext cx="1353499" cy="1361221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5" name="Google Shape;928;p41">
              <a:extLst>
                <a:ext uri="{FF2B5EF4-FFF2-40B4-BE49-F238E27FC236}">
                  <a16:creationId xmlns:a16="http://schemas.microsoft.com/office/drawing/2014/main" id="{E48568D0-EFE2-EF66-676F-DDECD5646A50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6" name="Google Shape;929;p41">
              <a:extLst>
                <a:ext uri="{FF2B5EF4-FFF2-40B4-BE49-F238E27FC236}">
                  <a16:creationId xmlns:a16="http://schemas.microsoft.com/office/drawing/2014/main" id="{BCCAD7DE-20BE-F56A-BDCC-80A8F45928BB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7" name="Google Shape;930;p41">
              <a:extLst>
                <a:ext uri="{FF2B5EF4-FFF2-40B4-BE49-F238E27FC236}">
                  <a16:creationId xmlns:a16="http://schemas.microsoft.com/office/drawing/2014/main" id="{DA069F6D-6B2F-7CB5-8994-071B89474CE4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8" name="Google Shape;931;p41">
              <a:extLst>
                <a:ext uri="{FF2B5EF4-FFF2-40B4-BE49-F238E27FC236}">
                  <a16:creationId xmlns:a16="http://schemas.microsoft.com/office/drawing/2014/main" id="{E4E2F225-CB46-A004-38B9-94C920909BA5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9" name="Google Shape;932;p41">
              <a:extLst>
                <a:ext uri="{FF2B5EF4-FFF2-40B4-BE49-F238E27FC236}">
                  <a16:creationId xmlns:a16="http://schemas.microsoft.com/office/drawing/2014/main" id="{20FFDF27-DC34-B95C-B302-3DE91EF3F714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0" name="Google Shape;933;p41">
              <a:extLst>
                <a:ext uri="{FF2B5EF4-FFF2-40B4-BE49-F238E27FC236}">
                  <a16:creationId xmlns:a16="http://schemas.microsoft.com/office/drawing/2014/main" id="{919804EB-41CC-B0EB-5B35-0D928B3A3EEB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1" name="Google Shape;934;p41">
              <a:extLst>
                <a:ext uri="{FF2B5EF4-FFF2-40B4-BE49-F238E27FC236}">
                  <a16:creationId xmlns:a16="http://schemas.microsoft.com/office/drawing/2014/main" id="{299F205C-E1AF-7B36-2403-6E31EFD94789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2" name="Google Shape;935;p41">
              <a:extLst>
                <a:ext uri="{FF2B5EF4-FFF2-40B4-BE49-F238E27FC236}">
                  <a16:creationId xmlns:a16="http://schemas.microsoft.com/office/drawing/2014/main" id="{64E0912B-CF68-51DE-5C3A-80A022FD9F45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103" name="Google Shape;936;p41">
            <a:extLst>
              <a:ext uri="{FF2B5EF4-FFF2-40B4-BE49-F238E27FC236}">
                <a16:creationId xmlns:a16="http://schemas.microsoft.com/office/drawing/2014/main" id="{889D22AD-1795-6F1B-3982-309CCEC590E5}"/>
              </a:ext>
            </a:extLst>
          </p:cNvPr>
          <p:cNvGrpSpPr/>
          <p:nvPr/>
        </p:nvGrpSpPr>
        <p:grpSpPr>
          <a:xfrm>
            <a:off x="2625729" y="1451514"/>
            <a:ext cx="1029055" cy="1027152"/>
            <a:chOff x="3684216" y="1595882"/>
            <a:chExt cx="1534986" cy="1532149"/>
          </a:xfrm>
        </p:grpSpPr>
        <p:sp>
          <p:nvSpPr>
            <p:cNvPr id="104" name="Google Shape;937;p41">
              <a:extLst>
                <a:ext uri="{FF2B5EF4-FFF2-40B4-BE49-F238E27FC236}">
                  <a16:creationId xmlns:a16="http://schemas.microsoft.com/office/drawing/2014/main" id="{FA1AA1DF-A041-C0B9-B5E3-E764474E746B}"/>
                </a:ext>
              </a:extLst>
            </p:cNvPr>
            <p:cNvSpPr/>
            <p:nvPr/>
          </p:nvSpPr>
          <p:spPr>
            <a:xfrm rot="2700000">
              <a:off x="3686337" y="1595167"/>
              <a:ext cx="1530743" cy="1534986"/>
            </a:xfrm>
            <a:prstGeom prst="roundRect">
              <a:avLst>
                <a:gd name="adj" fmla="val 1154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38;p41">
              <a:extLst>
                <a:ext uri="{FF2B5EF4-FFF2-40B4-BE49-F238E27FC236}">
                  <a16:creationId xmlns:a16="http://schemas.microsoft.com/office/drawing/2014/main" id="{6BB6708F-4FF5-964F-B8C1-F6FAA4F67932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39;p41">
              <a:extLst>
                <a:ext uri="{FF2B5EF4-FFF2-40B4-BE49-F238E27FC236}">
                  <a16:creationId xmlns:a16="http://schemas.microsoft.com/office/drawing/2014/main" id="{2DB00A93-AAC4-6BA3-1264-A6AD30DF0B79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40;p41">
              <a:extLst>
                <a:ext uri="{FF2B5EF4-FFF2-40B4-BE49-F238E27FC236}">
                  <a16:creationId xmlns:a16="http://schemas.microsoft.com/office/drawing/2014/main" id="{7833C420-0265-35C1-E731-D91889505A8C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41;p41">
              <a:extLst>
                <a:ext uri="{FF2B5EF4-FFF2-40B4-BE49-F238E27FC236}">
                  <a16:creationId xmlns:a16="http://schemas.microsoft.com/office/drawing/2014/main" id="{C43AB821-A968-F3F4-C3B4-721095B7C981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942;p41">
              <a:extLst>
                <a:ext uri="{FF2B5EF4-FFF2-40B4-BE49-F238E27FC236}">
                  <a16:creationId xmlns:a16="http://schemas.microsoft.com/office/drawing/2014/main" id="{542DC6B2-E557-17A1-6C83-DEBB4F44A42E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943;p41">
              <a:extLst>
                <a:ext uri="{FF2B5EF4-FFF2-40B4-BE49-F238E27FC236}">
                  <a16:creationId xmlns:a16="http://schemas.microsoft.com/office/drawing/2014/main" id="{A7628EE3-1BDB-27B6-DC89-57ED3D61C9E9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44;p41">
              <a:extLst>
                <a:ext uri="{FF2B5EF4-FFF2-40B4-BE49-F238E27FC236}">
                  <a16:creationId xmlns:a16="http://schemas.microsoft.com/office/drawing/2014/main" id="{D20DDDDC-18E7-9BD9-FFBD-9BFD9F875016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945;p41">
              <a:extLst>
                <a:ext uri="{FF2B5EF4-FFF2-40B4-BE49-F238E27FC236}">
                  <a16:creationId xmlns:a16="http://schemas.microsoft.com/office/drawing/2014/main" id="{267313CD-1A07-B0DF-383E-2C4BB0B42CC7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46;p41">
              <a:extLst>
                <a:ext uri="{FF2B5EF4-FFF2-40B4-BE49-F238E27FC236}">
                  <a16:creationId xmlns:a16="http://schemas.microsoft.com/office/drawing/2014/main" id="{30B9DC83-3344-AE1A-E3BA-AF9D14C002E9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947;p41">
              <a:extLst>
                <a:ext uri="{FF2B5EF4-FFF2-40B4-BE49-F238E27FC236}">
                  <a16:creationId xmlns:a16="http://schemas.microsoft.com/office/drawing/2014/main" id="{A84284BB-91E1-124E-2FE1-198F2680ABC1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948;p41">
            <a:extLst>
              <a:ext uri="{FF2B5EF4-FFF2-40B4-BE49-F238E27FC236}">
                <a16:creationId xmlns:a16="http://schemas.microsoft.com/office/drawing/2014/main" id="{D226E291-F9AD-3644-B52F-5C6F818D5551}"/>
              </a:ext>
            </a:extLst>
          </p:cNvPr>
          <p:cNvGrpSpPr/>
          <p:nvPr/>
        </p:nvGrpSpPr>
        <p:grpSpPr>
          <a:xfrm>
            <a:off x="4355133" y="1239695"/>
            <a:ext cx="1029055" cy="1027154"/>
            <a:chOff x="3684219" y="1595882"/>
            <a:chExt cx="1534986" cy="1532151"/>
          </a:xfrm>
        </p:grpSpPr>
        <p:sp>
          <p:nvSpPr>
            <p:cNvPr id="116" name="Google Shape;949;p41">
              <a:extLst>
                <a:ext uri="{FF2B5EF4-FFF2-40B4-BE49-F238E27FC236}">
                  <a16:creationId xmlns:a16="http://schemas.microsoft.com/office/drawing/2014/main" id="{9122CA9C-AA01-B943-0041-5C78A55BB0E3}"/>
                </a:ext>
              </a:extLst>
            </p:cNvPr>
            <p:cNvSpPr/>
            <p:nvPr/>
          </p:nvSpPr>
          <p:spPr>
            <a:xfrm rot="2700000">
              <a:off x="3686340" y="1595168"/>
              <a:ext cx="1530744" cy="1534986"/>
            </a:xfrm>
            <a:prstGeom prst="roundRect">
              <a:avLst>
                <a:gd name="adj" fmla="val 11540"/>
              </a:avLst>
            </a:pr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950;p41">
              <a:extLst>
                <a:ext uri="{FF2B5EF4-FFF2-40B4-BE49-F238E27FC236}">
                  <a16:creationId xmlns:a16="http://schemas.microsoft.com/office/drawing/2014/main" id="{34349FB8-86E7-13B4-30EB-E53F8063D6C5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951;p41">
              <a:extLst>
                <a:ext uri="{FF2B5EF4-FFF2-40B4-BE49-F238E27FC236}">
                  <a16:creationId xmlns:a16="http://schemas.microsoft.com/office/drawing/2014/main" id="{DFFC1AF6-38C5-3347-C9AA-D8FD35198405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952;p41">
              <a:extLst>
                <a:ext uri="{FF2B5EF4-FFF2-40B4-BE49-F238E27FC236}">
                  <a16:creationId xmlns:a16="http://schemas.microsoft.com/office/drawing/2014/main" id="{E22D2593-E17D-6CAC-D554-D396BEC8C443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953;p41">
              <a:extLst>
                <a:ext uri="{FF2B5EF4-FFF2-40B4-BE49-F238E27FC236}">
                  <a16:creationId xmlns:a16="http://schemas.microsoft.com/office/drawing/2014/main" id="{C9075808-C90A-3D3E-B18C-B0E12D0D1C68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954;p41">
              <a:extLst>
                <a:ext uri="{FF2B5EF4-FFF2-40B4-BE49-F238E27FC236}">
                  <a16:creationId xmlns:a16="http://schemas.microsoft.com/office/drawing/2014/main" id="{F182D637-B5BC-A01B-526E-82F1F504E686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955;p41">
              <a:extLst>
                <a:ext uri="{FF2B5EF4-FFF2-40B4-BE49-F238E27FC236}">
                  <a16:creationId xmlns:a16="http://schemas.microsoft.com/office/drawing/2014/main" id="{0549BC20-27F2-68C3-06B3-A6BCB11580D4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956;p41">
              <a:extLst>
                <a:ext uri="{FF2B5EF4-FFF2-40B4-BE49-F238E27FC236}">
                  <a16:creationId xmlns:a16="http://schemas.microsoft.com/office/drawing/2014/main" id="{DC9AAA73-B65E-29FA-E467-66CFEEB8E29E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957;p41">
              <a:extLst>
                <a:ext uri="{FF2B5EF4-FFF2-40B4-BE49-F238E27FC236}">
                  <a16:creationId xmlns:a16="http://schemas.microsoft.com/office/drawing/2014/main" id="{779C302A-62B3-F5B6-2190-BBF07E0E18CD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958;p41">
              <a:extLst>
                <a:ext uri="{FF2B5EF4-FFF2-40B4-BE49-F238E27FC236}">
                  <a16:creationId xmlns:a16="http://schemas.microsoft.com/office/drawing/2014/main" id="{6630B3D4-533F-7918-C87B-364ECDDC0D6A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959;p41">
              <a:extLst>
                <a:ext uri="{FF2B5EF4-FFF2-40B4-BE49-F238E27FC236}">
                  <a16:creationId xmlns:a16="http://schemas.microsoft.com/office/drawing/2014/main" id="{C4771666-E588-09E5-E051-901AFBD1E618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960;p41">
            <a:extLst>
              <a:ext uri="{FF2B5EF4-FFF2-40B4-BE49-F238E27FC236}">
                <a16:creationId xmlns:a16="http://schemas.microsoft.com/office/drawing/2014/main" id="{E3440F99-7DC2-47B0-BE20-BE338AC6BFDC}"/>
              </a:ext>
            </a:extLst>
          </p:cNvPr>
          <p:cNvGrpSpPr/>
          <p:nvPr/>
        </p:nvGrpSpPr>
        <p:grpSpPr>
          <a:xfrm>
            <a:off x="5860128" y="1324554"/>
            <a:ext cx="1453436" cy="1453293"/>
            <a:chOff x="3367813" y="1278762"/>
            <a:chExt cx="2168013" cy="2167800"/>
          </a:xfrm>
        </p:grpSpPr>
        <p:sp>
          <p:nvSpPr>
            <p:cNvPr id="128" name="Google Shape;961;p41">
              <a:extLst>
                <a:ext uri="{FF2B5EF4-FFF2-40B4-BE49-F238E27FC236}">
                  <a16:creationId xmlns:a16="http://schemas.microsoft.com/office/drawing/2014/main" id="{39CF9CCF-FB57-3B5D-EC65-CF04E6D4E237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solidFill>
              <a:srgbClr val="285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962;p41">
              <a:extLst>
                <a:ext uri="{FF2B5EF4-FFF2-40B4-BE49-F238E27FC236}">
                  <a16:creationId xmlns:a16="http://schemas.microsoft.com/office/drawing/2014/main" id="{B409BBF7-11F8-7D20-D8C1-1560CE1C07A1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963;p41">
              <a:extLst>
                <a:ext uri="{FF2B5EF4-FFF2-40B4-BE49-F238E27FC236}">
                  <a16:creationId xmlns:a16="http://schemas.microsoft.com/office/drawing/2014/main" id="{EDDB03F2-BF06-2C95-D061-6ED0C0CAFA4B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964;p41">
              <a:extLst>
                <a:ext uri="{FF2B5EF4-FFF2-40B4-BE49-F238E27FC236}">
                  <a16:creationId xmlns:a16="http://schemas.microsoft.com/office/drawing/2014/main" id="{F5DB989E-52FA-70CC-391D-40D6E1B36C3B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965;p41">
              <a:extLst>
                <a:ext uri="{FF2B5EF4-FFF2-40B4-BE49-F238E27FC236}">
                  <a16:creationId xmlns:a16="http://schemas.microsoft.com/office/drawing/2014/main" id="{5BB3E9CC-9B04-81C3-0738-3BE5D8410C4B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966;p41">
              <a:extLst>
                <a:ext uri="{FF2B5EF4-FFF2-40B4-BE49-F238E27FC236}">
                  <a16:creationId xmlns:a16="http://schemas.microsoft.com/office/drawing/2014/main" id="{41F1CDA7-9AA8-1326-1331-74C2C92DF641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967;p41">
              <a:extLst>
                <a:ext uri="{FF2B5EF4-FFF2-40B4-BE49-F238E27FC236}">
                  <a16:creationId xmlns:a16="http://schemas.microsoft.com/office/drawing/2014/main" id="{41C6D5EE-B495-6BE5-E0AE-C2B051C29698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968;p41">
              <a:extLst>
                <a:ext uri="{FF2B5EF4-FFF2-40B4-BE49-F238E27FC236}">
                  <a16:creationId xmlns:a16="http://schemas.microsoft.com/office/drawing/2014/main" id="{D26D0780-6F96-3602-BA56-929B5841CB25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969;p41">
              <a:extLst>
                <a:ext uri="{FF2B5EF4-FFF2-40B4-BE49-F238E27FC236}">
                  <a16:creationId xmlns:a16="http://schemas.microsoft.com/office/drawing/2014/main" id="{9CB1A8A0-F19D-4505-60E6-9B88C4AD389E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970;p41">
              <a:extLst>
                <a:ext uri="{FF2B5EF4-FFF2-40B4-BE49-F238E27FC236}">
                  <a16:creationId xmlns:a16="http://schemas.microsoft.com/office/drawing/2014/main" id="{6AB98B48-4A0C-0B06-96A4-85BC20B0D948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971;p41">
              <a:extLst>
                <a:ext uri="{FF2B5EF4-FFF2-40B4-BE49-F238E27FC236}">
                  <a16:creationId xmlns:a16="http://schemas.microsoft.com/office/drawing/2014/main" id="{61B5E8EF-02B1-54D6-A041-CE59059B580E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972;p41">
            <a:extLst>
              <a:ext uri="{FF2B5EF4-FFF2-40B4-BE49-F238E27FC236}">
                <a16:creationId xmlns:a16="http://schemas.microsoft.com/office/drawing/2014/main" id="{6C6C345B-F9EE-D580-8415-27B88E159C97}"/>
              </a:ext>
            </a:extLst>
          </p:cNvPr>
          <p:cNvSpPr/>
          <p:nvPr/>
        </p:nvSpPr>
        <p:spPr>
          <a:xfrm>
            <a:off x="1394301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973;p41">
            <a:extLst>
              <a:ext uri="{FF2B5EF4-FFF2-40B4-BE49-F238E27FC236}">
                <a16:creationId xmlns:a16="http://schemas.microsoft.com/office/drawing/2014/main" id="{9A050801-93B2-F169-2FDB-8F85395ED4C4}"/>
              </a:ext>
            </a:extLst>
          </p:cNvPr>
          <p:cNvSpPr/>
          <p:nvPr/>
        </p:nvSpPr>
        <p:spPr>
          <a:xfrm>
            <a:off x="1345426" y="4486366"/>
            <a:ext cx="180000" cy="18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974;p41">
            <a:extLst>
              <a:ext uri="{FF2B5EF4-FFF2-40B4-BE49-F238E27FC236}">
                <a16:creationId xmlns:a16="http://schemas.microsoft.com/office/drawing/2014/main" id="{C8228B07-1A18-94F6-E789-1A424F4DA355}"/>
              </a:ext>
            </a:extLst>
          </p:cNvPr>
          <p:cNvSpPr/>
          <p:nvPr/>
        </p:nvSpPr>
        <p:spPr>
          <a:xfrm>
            <a:off x="3111463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975;p41">
            <a:extLst>
              <a:ext uri="{FF2B5EF4-FFF2-40B4-BE49-F238E27FC236}">
                <a16:creationId xmlns:a16="http://schemas.microsoft.com/office/drawing/2014/main" id="{1D16B6CA-E79B-772F-9092-6F782D1B83C3}"/>
              </a:ext>
            </a:extLst>
          </p:cNvPr>
          <p:cNvSpPr/>
          <p:nvPr/>
        </p:nvSpPr>
        <p:spPr>
          <a:xfrm>
            <a:off x="482862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976;p41">
            <a:extLst>
              <a:ext uri="{FF2B5EF4-FFF2-40B4-BE49-F238E27FC236}">
                <a16:creationId xmlns:a16="http://schemas.microsoft.com/office/drawing/2014/main" id="{97BF19E9-94EE-8D4B-E1F2-A4E0601E3D7C}"/>
              </a:ext>
            </a:extLst>
          </p:cNvPr>
          <p:cNvSpPr/>
          <p:nvPr/>
        </p:nvSpPr>
        <p:spPr>
          <a:xfrm>
            <a:off x="654577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" name="Google Shape;977;p41">
            <a:extLst>
              <a:ext uri="{FF2B5EF4-FFF2-40B4-BE49-F238E27FC236}">
                <a16:creationId xmlns:a16="http://schemas.microsoft.com/office/drawing/2014/main" id="{7E6EFD9A-CD3C-3439-49F1-4E7D0E8FB682}"/>
              </a:ext>
            </a:extLst>
          </p:cNvPr>
          <p:cNvGrpSpPr/>
          <p:nvPr/>
        </p:nvGrpSpPr>
        <p:grpSpPr>
          <a:xfrm>
            <a:off x="718650" y="4486366"/>
            <a:ext cx="7730700" cy="180000"/>
            <a:chOff x="718650" y="4181566"/>
            <a:chExt cx="7730700" cy="180000"/>
          </a:xfrm>
        </p:grpSpPr>
        <p:cxnSp>
          <p:nvCxnSpPr>
            <p:cNvPr id="145" name="Google Shape;978;p41">
              <a:extLst>
                <a:ext uri="{FF2B5EF4-FFF2-40B4-BE49-F238E27FC236}">
                  <a16:creationId xmlns:a16="http://schemas.microsoft.com/office/drawing/2014/main" id="{68CBAD37-9EB2-C0BE-15F1-0BBFE4F0DEB3}"/>
                </a:ext>
              </a:extLst>
            </p:cNvPr>
            <p:cNvCxnSpPr/>
            <p:nvPr/>
          </p:nvCxnSpPr>
          <p:spPr>
            <a:xfrm>
              <a:off x="718650" y="4185075"/>
              <a:ext cx="7730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146" name="Google Shape;979;p41">
              <a:extLst>
                <a:ext uri="{FF2B5EF4-FFF2-40B4-BE49-F238E27FC236}">
                  <a16:creationId xmlns:a16="http://schemas.microsoft.com/office/drawing/2014/main" id="{1FD2786E-6427-32A4-418C-DFAC3F3DC124}"/>
                </a:ext>
              </a:extLst>
            </p:cNvPr>
            <p:cNvSpPr/>
            <p:nvPr/>
          </p:nvSpPr>
          <p:spPr>
            <a:xfrm>
              <a:off x="3062588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980;p41">
              <a:extLst>
                <a:ext uri="{FF2B5EF4-FFF2-40B4-BE49-F238E27FC236}">
                  <a16:creationId xmlns:a16="http://schemas.microsoft.com/office/drawing/2014/main" id="{DBB831AF-D13F-4CEA-9403-92D21D59DBA9}"/>
                </a:ext>
              </a:extLst>
            </p:cNvPr>
            <p:cNvSpPr/>
            <p:nvPr/>
          </p:nvSpPr>
          <p:spPr>
            <a:xfrm>
              <a:off x="477975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981;p41">
              <a:extLst>
                <a:ext uri="{FF2B5EF4-FFF2-40B4-BE49-F238E27FC236}">
                  <a16:creationId xmlns:a16="http://schemas.microsoft.com/office/drawing/2014/main" id="{95DAF9D6-86FA-EC37-9D19-ED44D74C7395}"/>
                </a:ext>
              </a:extLst>
            </p:cNvPr>
            <p:cNvSpPr/>
            <p:nvPr/>
          </p:nvSpPr>
          <p:spPr>
            <a:xfrm>
              <a:off x="649690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9" name="Google Shape;982;p41">
            <a:extLst>
              <a:ext uri="{FF2B5EF4-FFF2-40B4-BE49-F238E27FC236}">
                <a16:creationId xmlns:a16="http://schemas.microsoft.com/office/drawing/2014/main" id="{A34592FB-8C63-4695-3DDB-B2ADF21BF898}"/>
              </a:ext>
            </a:extLst>
          </p:cNvPr>
          <p:cNvCxnSpPr>
            <a:cxnSpLocks/>
            <a:stCxn id="140" idx="0"/>
            <a:endCxn id="139" idx="3"/>
          </p:cNvCxnSpPr>
          <p:nvPr/>
        </p:nvCxnSpPr>
        <p:spPr>
          <a:xfrm flipH="1" flipV="1">
            <a:off x="1406339" y="2734996"/>
            <a:ext cx="29087" cy="175137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983;p41">
            <a:extLst>
              <a:ext uri="{FF2B5EF4-FFF2-40B4-BE49-F238E27FC236}">
                <a16:creationId xmlns:a16="http://schemas.microsoft.com/office/drawing/2014/main" id="{73DC66B2-1DB2-8D5C-5228-CAD1CE5DB4AC}"/>
              </a:ext>
            </a:extLst>
          </p:cNvPr>
          <p:cNvCxnSpPr>
            <a:cxnSpLocks/>
            <a:stCxn id="146" idx="0"/>
          </p:cNvCxnSpPr>
          <p:nvPr/>
        </p:nvCxnSpPr>
        <p:spPr>
          <a:xfrm flipH="1" flipV="1">
            <a:off x="3152519" y="2611534"/>
            <a:ext cx="69" cy="187483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984;p41">
            <a:extLst>
              <a:ext uri="{FF2B5EF4-FFF2-40B4-BE49-F238E27FC236}">
                <a16:creationId xmlns:a16="http://schemas.microsoft.com/office/drawing/2014/main" id="{7D479912-EBFA-76DE-B5C6-213015EE0C51}"/>
              </a:ext>
            </a:extLst>
          </p:cNvPr>
          <p:cNvCxnSpPr>
            <a:cxnSpLocks/>
            <a:stCxn id="147" idx="0"/>
          </p:cNvCxnSpPr>
          <p:nvPr/>
        </p:nvCxnSpPr>
        <p:spPr>
          <a:xfrm flipH="1" flipV="1">
            <a:off x="4847422" y="2434728"/>
            <a:ext cx="22329" cy="205163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985;p41">
            <a:extLst>
              <a:ext uri="{FF2B5EF4-FFF2-40B4-BE49-F238E27FC236}">
                <a16:creationId xmlns:a16="http://schemas.microsoft.com/office/drawing/2014/main" id="{0B123698-F122-74F7-4BBF-B8EBE8EB3FB4}"/>
              </a:ext>
            </a:extLst>
          </p:cNvPr>
          <p:cNvCxnSpPr>
            <a:stCxn id="148" idx="0"/>
            <a:endCxn id="143" idx="4"/>
          </p:cNvCxnSpPr>
          <p:nvPr/>
        </p:nvCxnSpPr>
        <p:spPr>
          <a:xfrm rot="10800000">
            <a:off x="6586901" y="2746966"/>
            <a:ext cx="0" cy="173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3" name="Google Shape;986;p41">
            <a:extLst>
              <a:ext uri="{FF2B5EF4-FFF2-40B4-BE49-F238E27FC236}">
                <a16:creationId xmlns:a16="http://schemas.microsoft.com/office/drawing/2014/main" id="{64920994-EF7E-C3D2-1AE7-1805A62E9197}"/>
              </a:ext>
            </a:extLst>
          </p:cNvPr>
          <p:cNvGrpSpPr/>
          <p:nvPr/>
        </p:nvGrpSpPr>
        <p:grpSpPr>
          <a:xfrm>
            <a:off x="3308244" y="2911500"/>
            <a:ext cx="1414202" cy="1249088"/>
            <a:chOff x="3308244" y="2911500"/>
            <a:chExt cx="1414202" cy="1249088"/>
          </a:xfrm>
        </p:grpSpPr>
        <p:sp>
          <p:nvSpPr>
            <p:cNvPr id="154" name="Google Shape;987;p41">
              <a:extLst>
                <a:ext uri="{FF2B5EF4-FFF2-40B4-BE49-F238E27FC236}">
                  <a16:creationId xmlns:a16="http://schemas.microsoft.com/office/drawing/2014/main" id="{6852D7A8-EC04-29AE-C9BD-8684D5ED86D2}"/>
                </a:ext>
              </a:extLst>
            </p:cNvPr>
            <p:cNvSpPr txBox="1"/>
            <p:nvPr/>
          </p:nvSpPr>
          <p:spPr>
            <a:xfrm>
              <a:off x="3308244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06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55" name="Google Shape;988;p41">
              <a:extLst>
                <a:ext uri="{FF2B5EF4-FFF2-40B4-BE49-F238E27FC236}">
                  <a16:creationId xmlns:a16="http://schemas.microsoft.com/office/drawing/2014/main" id="{7FA1DB23-0D34-7B62-4479-3117E29AE232}"/>
                </a:ext>
              </a:extLst>
            </p:cNvPr>
            <p:cNvSpPr txBox="1"/>
            <p:nvPr/>
          </p:nvSpPr>
          <p:spPr>
            <a:xfrm>
              <a:off x="3332846" y="3345188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Conclusion</a:t>
              </a:r>
            </a:p>
          </p:txBody>
        </p:sp>
      </p:grpSp>
      <p:grpSp>
        <p:nvGrpSpPr>
          <p:cNvPr id="156" name="Google Shape;989;p41">
            <a:extLst>
              <a:ext uri="{FF2B5EF4-FFF2-40B4-BE49-F238E27FC236}">
                <a16:creationId xmlns:a16="http://schemas.microsoft.com/office/drawing/2014/main" id="{83EF1A69-F39C-80BA-4251-A6B7A2E447D3}"/>
              </a:ext>
            </a:extLst>
          </p:cNvPr>
          <p:cNvGrpSpPr/>
          <p:nvPr/>
        </p:nvGrpSpPr>
        <p:grpSpPr>
          <a:xfrm>
            <a:off x="5049996" y="2911450"/>
            <a:ext cx="1389600" cy="1284600"/>
            <a:chOff x="5049996" y="2911450"/>
            <a:chExt cx="1389600" cy="1284600"/>
          </a:xfrm>
        </p:grpSpPr>
        <p:sp>
          <p:nvSpPr>
            <p:cNvPr id="157" name="Google Shape;990;p41">
              <a:extLst>
                <a:ext uri="{FF2B5EF4-FFF2-40B4-BE49-F238E27FC236}">
                  <a16:creationId xmlns:a16="http://schemas.microsoft.com/office/drawing/2014/main" id="{182FE87F-29BD-AC4B-E9FC-29CFF7DBECC3}"/>
                </a:ext>
              </a:extLst>
            </p:cNvPr>
            <p:cNvSpPr txBox="1"/>
            <p:nvPr/>
          </p:nvSpPr>
          <p:spPr>
            <a:xfrm>
              <a:off x="5049996" y="291145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07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58" name="Google Shape;991;p41">
              <a:extLst>
                <a:ext uri="{FF2B5EF4-FFF2-40B4-BE49-F238E27FC236}">
                  <a16:creationId xmlns:a16="http://schemas.microsoft.com/office/drawing/2014/main" id="{5390981F-C085-5E4E-A54D-347460EC176D}"/>
                </a:ext>
              </a:extLst>
            </p:cNvPr>
            <p:cNvSpPr txBox="1"/>
            <p:nvPr/>
          </p:nvSpPr>
          <p:spPr>
            <a:xfrm>
              <a:off x="5049996" y="3380650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Future work</a:t>
              </a:r>
            </a:p>
          </p:txBody>
        </p:sp>
      </p:grpSp>
      <p:grpSp>
        <p:nvGrpSpPr>
          <p:cNvPr id="159" name="Google Shape;992;p41">
            <a:extLst>
              <a:ext uri="{FF2B5EF4-FFF2-40B4-BE49-F238E27FC236}">
                <a16:creationId xmlns:a16="http://schemas.microsoft.com/office/drawing/2014/main" id="{90A95657-28DE-9DE5-D79E-289A3A2EDD46}"/>
              </a:ext>
            </a:extLst>
          </p:cNvPr>
          <p:cNvGrpSpPr/>
          <p:nvPr/>
        </p:nvGrpSpPr>
        <p:grpSpPr>
          <a:xfrm>
            <a:off x="1566490" y="2911500"/>
            <a:ext cx="1453293" cy="1284550"/>
            <a:chOff x="1566490" y="2911500"/>
            <a:chExt cx="1453293" cy="1284550"/>
          </a:xfrm>
        </p:grpSpPr>
        <p:sp>
          <p:nvSpPr>
            <p:cNvPr id="160" name="Google Shape;993;p41">
              <a:extLst>
                <a:ext uri="{FF2B5EF4-FFF2-40B4-BE49-F238E27FC236}">
                  <a16:creationId xmlns:a16="http://schemas.microsoft.com/office/drawing/2014/main" id="{B84F7EFE-2375-2A1B-058B-F5725000E5D5}"/>
                </a:ext>
              </a:extLst>
            </p:cNvPr>
            <p:cNvSpPr txBox="1"/>
            <p:nvPr/>
          </p:nvSpPr>
          <p:spPr>
            <a:xfrm>
              <a:off x="1566491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05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61" name="Google Shape;994;p41">
              <a:extLst>
                <a:ext uri="{FF2B5EF4-FFF2-40B4-BE49-F238E27FC236}">
                  <a16:creationId xmlns:a16="http://schemas.microsoft.com/office/drawing/2014/main" id="{BD375D47-77CF-AB2D-FF29-6D8FCEF81957}"/>
                </a:ext>
              </a:extLst>
            </p:cNvPr>
            <p:cNvSpPr txBox="1"/>
            <p:nvPr/>
          </p:nvSpPr>
          <p:spPr>
            <a:xfrm>
              <a:off x="1566490" y="3380650"/>
              <a:ext cx="1453293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Implementation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2" name="Google Shape;995;p41">
            <a:extLst>
              <a:ext uri="{FF2B5EF4-FFF2-40B4-BE49-F238E27FC236}">
                <a16:creationId xmlns:a16="http://schemas.microsoft.com/office/drawing/2014/main" id="{822913B6-A979-6A28-A48F-7D38BD993111}"/>
              </a:ext>
            </a:extLst>
          </p:cNvPr>
          <p:cNvGrpSpPr/>
          <p:nvPr/>
        </p:nvGrpSpPr>
        <p:grpSpPr>
          <a:xfrm>
            <a:off x="6791749" y="2911500"/>
            <a:ext cx="1389600" cy="1284425"/>
            <a:chOff x="6791749" y="2911500"/>
            <a:chExt cx="1389600" cy="1284425"/>
          </a:xfrm>
        </p:grpSpPr>
        <p:sp>
          <p:nvSpPr>
            <p:cNvPr id="163" name="Google Shape;996;p41">
              <a:extLst>
                <a:ext uri="{FF2B5EF4-FFF2-40B4-BE49-F238E27FC236}">
                  <a16:creationId xmlns:a16="http://schemas.microsoft.com/office/drawing/2014/main" id="{0150DBF7-C38A-C01B-D778-FADEB22618F9}"/>
                </a:ext>
              </a:extLst>
            </p:cNvPr>
            <p:cNvSpPr txBox="1"/>
            <p:nvPr/>
          </p:nvSpPr>
          <p:spPr>
            <a:xfrm>
              <a:off x="6791749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08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64" name="Google Shape;997;p41">
              <a:extLst>
                <a:ext uri="{FF2B5EF4-FFF2-40B4-BE49-F238E27FC236}">
                  <a16:creationId xmlns:a16="http://schemas.microsoft.com/office/drawing/2014/main" id="{69B7B864-C629-E80D-42E2-F3297269392E}"/>
                </a:ext>
              </a:extLst>
            </p:cNvPr>
            <p:cNvSpPr txBox="1"/>
            <p:nvPr/>
          </p:nvSpPr>
          <p:spPr>
            <a:xfrm>
              <a:off x="6791749" y="3380525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Demonstration</a:t>
              </a:r>
            </a:p>
          </p:txBody>
        </p:sp>
      </p:grpSp>
      <p:grpSp>
        <p:nvGrpSpPr>
          <p:cNvPr id="165" name="Google Shape;998;p41">
            <a:extLst>
              <a:ext uri="{FF2B5EF4-FFF2-40B4-BE49-F238E27FC236}">
                <a16:creationId xmlns:a16="http://schemas.microsoft.com/office/drawing/2014/main" id="{A503FF02-01AF-947E-FFB8-D4F9936D52E9}"/>
              </a:ext>
            </a:extLst>
          </p:cNvPr>
          <p:cNvGrpSpPr/>
          <p:nvPr/>
        </p:nvGrpSpPr>
        <p:grpSpPr>
          <a:xfrm>
            <a:off x="1279835" y="1825107"/>
            <a:ext cx="349143" cy="376840"/>
            <a:chOff x="2363442" y="3261172"/>
            <a:chExt cx="349143" cy="376840"/>
          </a:xfrm>
        </p:grpSpPr>
        <p:sp>
          <p:nvSpPr>
            <p:cNvPr id="166" name="Google Shape;999;p41">
              <a:extLst>
                <a:ext uri="{FF2B5EF4-FFF2-40B4-BE49-F238E27FC236}">
                  <a16:creationId xmlns:a16="http://schemas.microsoft.com/office/drawing/2014/main" id="{9230D196-AA15-1D92-F7F3-65DE88F1CE48}"/>
                </a:ext>
              </a:extLst>
            </p:cNvPr>
            <p:cNvSpPr/>
            <p:nvPr/>
          </p:nvSpPr>
          <p:spPr>
            <a:xfrm>
              <a:off x="2363442" y="3261172"/>
              <a:ext cx="349143" cy="376840"/>
            </a:xfrm>
            <a:custGeom>
              <a:avLst/>
              <a:gdLst/>
              <a:ahLst/>
              <a:cxnLst/>
              <a:rect l="l" t="t" r="r" b="b"/>
              <a:pathLst>
                <a:path w="12732" h="13742" extrusionOk="0">
                  <a:moveTo>
                    <a:pt x="2416" y="2415"/>
                  </a:moveTo>
                  <a:lnTo>
                    <a:pt x="2416" y="4053"/>
                  </a:lnTo>
                  <a:lnTo>
                    <a:pt x="9662" y="4053"/>
                  </a:lnTo>
                  <a:lnTo>
                    <a:pt x="9662" y="7300"/>
                  </a:lnTo>
                  <a:lnTo>
                    <a:pt x="805" y="7300"/>
                  </a:lnTo>
                  <a:lnTo>
                    <a:pt x="805" y="2415"/>
                  </a:lnTo>
                  <a:close/>
                  <a:moveTo>
                    <a:pt x="7247" y="8105"/>
                  </a:moveTo>
                  <a:lnTo>
                    <a:pt x="7247" y="8911"/>
                  </a:lnTo>
                  <a:lnTo>
                    <a:pt x="3222" y="8911"/>
                  </a:lnTo>
                  <a:lnTo>
                    <a:pt x="3222" y="8105"/>
                  </a:lnTo>
                  <a:close/>
                  <a:moveTo>
                    <a:pt x="7247" y="9716"/>
                  </a:moveTo>
                  <a:lnTo>
                    <a:pt x="7247" y="10520"/>
                  </a:lnTo>
                  <a:lnTo>
                    <a:pt x="3222" y="10520"/>
                  </a:lnTo>
                  <a:lnTo>
                    <a:pt x="3222" y="9716"/>
                  </a:lnTo>
                  <a:close/>
                  <a:moveTo>
                    <a:pt x="9663" y="8105"/>
                  </a:moveTo>
                  <a:lnTo>
                    <a:pt x="9663" y="12131"/>
                  </a:lnTo>
                  <a:lnTo>
                    <a:pt x="805" y="12131"/>
                  </a:lnTo>
                  <a:lnTo>
                    <a:pt x="805" y="8105"/>
                  </a:lnTo>
                  <a:lnTo>
                    <a:pt x="2416" y="8105"/>
                  </a:lnTo>
                  <a:lnTo>
                    <a:pt x="2416" y="11325"/>
                  </a:lnTo>
                  <a:lnTo>
                    <a:pt x="8053" y="11325"/>
                  </a:lnTo>
                  <a:lnTo>
                    <a:pt x="8053" y="8105"/>
                  </a:lnTo>
                  <a:close/>
                  <a:moveTo>
                    <a:pt x="9977" y="1"/>
                  </a:moveTo>
                  <a:lnTo>
                    <a:pt x="2775" y="1610"/>
                  </a:lnTo>
                  <a:lnTo>
                    <a:pt x="0" y="1610"/>
                  </a:lnTo>
                  <a:lnTo>
                    <a:pt x="0" y="12936"/>
                  </a:lnTo>
                  <a:lnTo>
                    <a:pt x="805" y="12936"/>
                  </a:lnTo>
                  <a:lnTo>
                    <a:pt x="805" y="13742"/>
                  </a:lnTo>
                  <a:lnTo>
                    <a:pt x="1611" y="13742"/>
                  </a:lnTo>
                  <a:lnTo>
                    <a:pt x="1611" y="12936"/>
                  </a:lnTo>
                  <a:lnTo>
                    <a:pt x="8858" y="12936"/>
                  </a:lnTo>
                  <a:lnTo>
                    <a:pt x="8858" y="13742"/>
                  </a:lnTo>
                  <a:lnTo>
                    <a:pt x="9662" y="13742"/>
                  </a:lnTo>
                  <a:lnTo>
                    <a:pt x="9662" y="12936"/>
                  </a:lnTo>
                  <a:lnTo>
                    <a:pt x="10467" y="12936"/>
                  </a:lnTo>
                  <a:lnTo>
                    <a:pt x="10467" y="11140"/>
                  </a:lnTo>
                  <a:lnTo>
                    <a:pt x="12729" y="9649"/>
                  </a:lnTo>
                  <a:lnTo>
                    <a:pt x="12286" y="8977"/>
                  </a:lnTo>
                  <a:lnTo>
                    <a:pt x="10467" y="10176"/>
                  </a:lnTo>
                  <a:lnTo>
                    <a:pt x="10467" y="7111"/>
                  </a:lnTo>
                  <a:lnTo>
                    <a:pt x="12732" y="5595"/>
                  </a:lnTo>
                  <a:lnTo>
                    <a:pt x="12283" y="4926"/>
                  </a:lnTo>
                  <a:lnTo>
                    <a:pt x="10467" y="6143"/>
                  </a:lnTo>
                  <a:lnTo>
                    <a:pt x="10467" y="3248"/>
                  </a:lnTo>
                  <a:lnTo>
                    <a:pt x="3220" y="3248"/>
                  </a:lnTo>
                  <a:lnTo>
                    <a:pt x="3220" y="2335"/>
                  </a:lnTo>
                  <a:lnTo>
                    <a:pt x="10153" y="786"/>
                  </a:lnTo>
                  <a:lnTo>
                    <a:pt x="9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000;p41">
              <a:extLst>
                <a:ext uri="{FF2B5EF4-FFF2-40B4-BE49-F238E27FC236}">
                  <a16:creationId xmlns:a16="http://schemas.microsoft.com/office/drawing/2014/main" id="{90E1C087-3DE0-8DA1-6971-2B27C6E8703A}"/>
                </a:ext>
              </a:extLst>
            </p:cNvPr>
            <p:cNvSpPr/>
            <p:nvPr/>
          </p:nvSpPr>
          <p:spPr>
            <a:xfrm>
              <a:off x="2407593" y="3394336"/>
              <a:ext cx="22130" cy="22130"/>
            </a:xfrm>
            <a:custGeom>
              <a:avLst/>
              <a:gdLst/>
              <a:ahLst/>
              <a:cxnLst/>
              <a:rect l="l" t="t" r="r" b="b"/>
              <a:pathLst>
                <a:path w="807" h="807" extrusionOk="0">
                  <a:moveTo>
                    <a:pt x="1" y="1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001;p41">
              <a:extLst>
                <a:ext uri="{FF2B5EF4-FFF2-40B4-BE49-F238E27FC236}">
                  <a16:creationId xmlns:a16="http://schemas.microsoft.com/office/drawing/2014/main" id="{709302D5-A766-3383-0D61-780EAC988EE6}"/>
                </a:ext>
              </a:extLst>
            </p:cNvPr>
            <p:cNvSpPr/>
            <p:nvPr/>
          </p:nvSpPr>
          <p:spPr>
            <a:xfrm>
              <a:off x="2451743" y="3394336"/>
              <a:ext cx="22103" cy="22130"/>
            </a:xfrm>
            <a:custGeom>
              <a:avLst/>
              <a:gdLst/>
              <a:ahLst/>
              <a:cxnLst/>
              <a:rect l="l" t="t" r="r" b="b"/>
              <a:pathLst>
                <a:path w="806" h="807" extrusionOk="0">
                  <a:moveTo>
                    <a:pt x="0" y="1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002;p41">
            <a:extLst>
              <a:ext uri="{FF2B5EF4-FFF2-40B4-BE49-F238E27FC236}">
                <a16:creationId xmlns:a16="http://schemas.microsoft.com/office/drawing/2014/main" id="{8E345E2F-B448-F997-8C15-6159BCEF07AE}"/>
              </a:ext>
            </a:extLst>
          </p:cNvPr>
          <p:cNvGrpSpPr/>
          <p:nvPr/>
        </p:nvGrpSpPr>
        <p:grpSpPr>
          <a:xfrm>
            <a:off x="2964086" y="1785648"/>
            <a:ext cx="376867" cy="376867"/>
            <a:chOff x="3148521" y="3261145"/>
            <a:chExt cx="376867" cy="376867"/>
          </a:xfrm>
        </p:grpSpPr>
        <p:sp>
          <p:nvSpPr>
            <p:cNvPr id="170" name="Google Shape;1003;p41">
              <a:extLst>
                <a:ext uri="{FF2B5EF4-FFF2-40B4-BE49-F238E27FC236}">
                  <a16:creationId xmlns:a16="http://schemas.microsoft.com/office/drawing/2014/main" id="{C719E8C4-D70A-8B30-8161-3F11B9CCF339}"/>
                </a:ext>
              </a:extLst>
            </p:cNvPr>
            <p:cNvSpPr/>
            <p:nvPr/>
          </p:nvSpPr>
          <p:spPr>
            <a:xfrm>
              <a:off x="3148521" y="3261145"/>
              <a:ext cx="376867" cy="376867"/>
            </a:xfrm>
            <a:custGeom>
              <a:avLst/>
              <a:gdLst/>
              <a:ahLst/>
              <a:cxnLst/>
              <a:rect l="l" t="t" r="r" b="b"/>
              <a:pathLst>
                <a:path w="13743" h="13743" extrusionOk="0">
                  <a:moveTo>
                    <a:pt x="5094" y="806"/>
                  </a:moveTo>
                  <a:lnTo>
                    <a:pt x="5899" y="1611"/>
                  </a:lnTo>
                  <a:lnTo>
                    <a:pt x="8636" y="1611"/>
                  </a:lnTo>
                  <a:lnTo>
                    <a:pt x="8233" y="2416"/>
                  </a:lnTo>
                  <a:lnTo>
                    <a:pt x="2416" y="2416"/>
                  </a:lnTo>
                  <a:lnTo>
                    <a:pt x="2416" y="8508"/>
                  </a:lnTo>
                  <a:cubicBezTo>
                    <a:pt x="2416" y="8730"/>
                    <a:pt x="2235" y="8912"/>
                    <a:pt x="2013" y="8912"/>
                  </a:cubicBezTo>
                  <a:cubicBezTo>
                    <a:pt x="1792" y="8912"/>
                    <a:pt x="1611" y="8730"/>
                    <a:pt x="1611" y="8508"/>
                  </a:cubicBezTo>
                  <a:lnTo>
                    <a:pt x="1611" y="806"/>
                  </a:lnTo>
                  <a:close/>
                  <a:moveTo>
                    <a:pt x="12132" y="1611"/>
                  </a:moveTo>
                  <a:lnTo>
                    <a:pt x="12132" y="8508"/>
                  </a:lnTo>
                  <a:cubicBezTo>
                    <a:pt x="12132" y="8730"/>
                    <a:pt x="11952" y="8912"/>
                    <a:pt x="11730" y="8912"/>
                  </a:cubicBezTo>
                  <a:lnTo>
                    <a:pt x="3153" y="8912"/>
                  </a:lnTo>
                  <a:cubicBezTo>
                    <a:pt x="3196" y="8785"/>
                    <a:pt x="3222" y="8650"/>
                    <a:pt x="3222" y="8508"/>
                  </a:cubicBezTo>
                  <a:lnTo>
                    <a:pt x="3222" y="3222"/>
                  </a:lnTo>
                  <a:lnTo>
                    <a:pt x="8730" y="3222"/>
                  </a:lnTo>
                  <a:lnTo>
                    <a:pt x="9536" y="1611"/>
                  </a:lnTo>
                  <a:close/>
                  <a:moveTo>
                    <a:pt x="7274" y="11326"/>
                  </a:moveTo>
                  <a:lnTo>
                    <a:pt x="7274" y="12132"/>
                  </a:lnTo>
                  <a:lnTo>
                    <a:pt x="8079" y="12132"/>
                  </a:lnTo>
                  <a:lnTo>
                    <a:pt x="8079" y="12937"/>
                  </a:lnTo>
                  <a:lnTo>
                    <a:pt x="5663" y="12937"/>
                  </a:lnTo>
                  <a:lnTo>
                    <a:pt x="5663" y="12132"/>
                  </a:lnTo>
                  <a:lnTo>
                    <a:pt x="6469" y="12132"/>
                  </a:lnTo>
                  <a:lnTo>
                    <a:pt x="6469" y="11326"/>
                  </a:lnTo>
                  <a:close/>
                  <a:moveTo>
                    <a:pt x="805" y="0"/>
                  </a:moveTo>
                  <a:lnTo>
                    <a:pt x="805" y="8508"/>
                  </a:lnTo>
                  <a:cubicBezTo>
                    <a:pt x="805" y="9174"/>
                    <a:pt x="1348" y="9717"/>
                    <a:pt x="2013" y="9717"/>
                  </a:cubicBezTo>
                  <a:lnTo>
                    <a:pt x="6469" y="9717"/>
                  </a:lnTo>
                  <a:lnTo>
                    <a:pt x="6469" y="10521"/>
                  </a:lnTo>
                  <a:lnTo>
                    <a:pt x="5663" y="10521"/>
                  </a:lnTo>
                  <a:lnTo>
                    <a:pt x="5663" y="11326"/>
                  </a:lnTo>
                  <a:lnTo>
                    <a:pt x="4858" y="11326"/>
                  </a:lnTo>
                  <a:lnTo>
                    <a:pt x="4858" y="12132"/>
                  </a:lnTo>
                  <a:lnTo>
                    <a:pt x="0" y="12132"/>
                  </a:lnTo>
                  <a:lnTo>
                    <a:pt x="0" y="12937"/>
                  </a:lnTo>
                  <a:lnTo>
                    <a:pt x="4858" y="12937"/>
                  </a:lnTo>
                  <a:lnTo>
                    <a:pt x="4858" y="13743"/>
                  </a:lnTo>
                  <a:lnTo>
                    <a:pt x="8885" y="13743"/>
                  </a:lnTo>
                  <a:lnTo>
                    <a:pt x="8885" y="12937"/>
                  </a:lnTo>
                  <a:lnTo>
                    <a:pt x="13742" y="12937"/>
                  </a:lnTo>
                  <a:lnTo>
                    <a:pt x="13742" y="12132"/>
                  </a:lnTo>
                  <a:lnTo>
                    <a:pt x="8885" y="12132"/>
                  </a:lnTo>
                  <a:lnTo>
                    <a:pt x="8885" y="11326"/>
                  </a:lnTo>
                  <a:lnTo>
                    <a:pt x="8079" y="11326"/>
                  </a:lnTo>
                  <a:lnTo>
                    <a:pt x="8079" y="10521"/>
                  </a:lnTo>
                  <a:lnTo>
                    <a:pt x="7274" y="10521"/>
                  </a:lnTo>
                  <a:lnTo>
                    <a:pt x="7274" y="9717"/>
                  </a:lnTo>
                  <a:lnTo>
                    <a:pt x="11730" y="9717"/>
                  </a:lnTo>
                  <a:cubicBezTo>
                    <a:pt x="12396" y="9717"/>
                    <a:pt x="12937" y="9174"/>
                    <a:pt x="12937" y="8508"/>
                  </a:cubicBezTo>
                  <a:lnTo>
                    <a:pt x="12937" y="806"/>
                  </a:lnTo>
                  <a:lnTo>
                    <a:pt x="6232" y="806"/>
                  </a:lnTo>
                  <a:lnTo>
                    <a:pt x="54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004;p41">
              <a:extLst>
                <a:ext uri="{FF2B5EF4-FFF2-40B4-BE49-F238E27FC236}">
                  <a16:creationId xmlns:a16="http://schemas.microsoft.com/office/drawing/2014/main" id="{75DD066F-76C2-E2D8-3CE9-C652EDD9A0D7}"/>
                </a:ext>
              </a:extLst>
            </p:cNvPr>
            <p:cNvSpPr/>
            <p:nvPr/>
          </p:nvSpPr>
          <p:spPr>
            <a:xfrm>
              <a:off x="3414190" y="3417179"/>
              <a:ext cx="44945" cy="22103"/>
            </a:xfrm>
            <a:custGeom>
              <a:avLst/>
              <a:gdLst/>
              <a:ahLst/>
              <a:cxnLst/>
              <a:rect l="l" t="t" r="r" b="b"/>
              <a:pathLst>
                <a:path w="1639" h="806" extrusionOk="0">
                  <a:moveTo>
                    <a:pt x="1" y="0"/>
                  </a:moveTo>
                  <a:lnTo>
                    <a:pt x="1" y="805"/>
                  </a:lnTo>
                  <a:lnTo>
                    <a:pt x="1638" y="805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005;p41">
              <a:extLst>
                <a:ext uri="{FF2B5EF4-FFF2-40B4-BE49-F238E27FC236}">
                  <a16:creationId xmlns:a16="http://schemas.microsoft.com/office/drawing/2014/main" id="{974FDBBB-D4C2-6B06-82D0-AD601BC199C9}"/>
                </a:ext>
              </a:extLst>
            </p:cNvPr>
            <p:cNvSpPr/>
            <p:nvPr/>
          </p:nvSpPr>
          <p:spPr>
            <a:xfrm>
              <a:off x="3414190" y="3461329"/>
              <a:ext cx="44945" cy="22130"/>
            </a:xfrm>
            <a:custGeom>
              <a:avLst/>
              <a:gdLst/>
              <a:ahLst/>
              <a:cxnLst/>
              <a:rect l="l" t="t" r="r" b="b"/>
              <a:pathLst>
                <a:path w="1639" h="807" extrusionOk="0">
                  <a:moveTo>
                    <a:pt x="1" y="1"/>
                  </a:moveTo>
                  <a:lnTo>
                    <a:pt x="1" y="806"/>
                  </a:lnTo>
                  <a:lnTo>
                    <a:pt x="1638" y="806"/>
                  </a:lnTo>
                  <a:lnTo>
                    <a:pt x="16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006;p41">
            <a:extLst>
              <a:ext uri="{FF2B5EF4-FFF2-40B4-BE49-F238E27FC236}">
                <a16:creationId xmlns:a16="http://schemas.microsoft.com/office/drawing/2014/main" id="{056DA0B1-68D7-58C2-8041-F676C680C2D7}"/>
              </a:ext>
            </a:extLst>
          </p:cNvPr>
          <p:cNvGrpSpPr/>
          <p:nvPr/>
        </p:nvGrpSpPr>
        <p:grpSpPr>
          <a:xfrm>
            <a:off x="4681365" y="1521240"/>
            <a:ext cx="376840" cy="376867"/>
            <a:chOff x="3975474" y="3261145"/>
            <a:chExt cx="376840" cy="376867"/>
          </a:xfrm>
        </p:grpSpPr>
        <p:sp>
          <p:nvSpPr>
            <p:cNvPr id="174" name="Google Shape;1007;p41">
              <a:extLst>
                <a:ext uri="{FF2B5EF4-FFF2-40B4-BE49-F238E27FC236}">
                  <a16:creationId xmlns:a16="http://schemas.microsoft.com/office/drawing/2014/main" id="{A73CD678-45B8-0BA2-17C5-3AF7A9454FE4}"/>
                </a:ext>
              </a:extLst>
            </p:cNvPr>
            <p:cNvSpPr/>
            <p:nvPr/>
          </p:nvSpPr>
          <p:spPr>
            <a:xfrm>
              <a:off x="3975474" y="3261145"/>
              <a:ext cx="376840" cy="376867"/>
            </a:xfrm>
            <a:custGeom>
              <a:avLst/>
              <a:gdLst/>
              <a:ahLst/>
              <a:cxnLst/>
              <a:rect l="l" t="t" r="r" b="b"/>
              <a:pathLst>
                <a:path w="13742" h="13743" extrusionOk="0">
                  <a:moveTo>
                    <a:pt x="12936" y="806"/>
                  </a:moveTo>
                  <a:lnTo>
                    <a:pt x="12936" y="8079"/>
                  </a:lnTo>
                  <a:lnTo>
                    <a:pt x="805" y="8079"/>
                  </a:lnTo>
                  <a:lnTo>
                    <a:pt x="805" y="806"/>
                  </a:lnTo>
                  <a:close/>
                  <a:moveTo>
                    <a:pt x="12936" y="8885"/>
                  </a:moveTo>
                  <a:lnTo>
                    <a:pt x="12936" y="9689"/>
                  </a:lnTo>
                  <a:lnTo>
                    <a:pt x="805" y="9689"/>
                  </a:lnTo>
                  <a:lnTo>
                    <a:pt x="805" y="8885"/>
                  </a:lnTo>
                  <a:close/>
                  <a:moveTo>
                    <a:pt x="8079" y="10494"/>
                  </a:moveTo>
                  <a:lnTo>
                    <a:pt x="8079" y="11730"/>
                  </a:lnTo>
                  <a:cubicBezTo>
                    <a:pt x="8079" y="12182"/>
                    <a:pt x="8229" y="12600"/>
                    <a:pt x="8482" y="12937"/>
                  </a:cubicBezTo>
                  <a:lnTo>
                    <a:pt x="5259" y="12937"/>
                  </a:lnTo>
                  <a:cubicBezTo>
                    <a:pt x="5514" y="12600"/>
                    <a:pt x="5664" y="12182"/>
                    <a:pt x="5664" y="11730"/>
                  </a:cubicBezTo>
                  <a:lnTo>
                    <a:pt x="5664" y="10494"/>
                  </a:lnTo>
                  <a:close/>
                  <a:moveTo>
                    <a:pt x="1" y="0"/>
                  </a:moveTo>
                  <a:lnTo>
                    <a:pt x="1" y="10494"/>
                  </a:lnTo>
                  <a:lnTo>
                    <a:pt x="4859" y="10494"/>
                  </a:lnTo>
                  <a:lnTo>
                    <a:pt x="4859" y="11730"/>
                  </a:lnTo>
                  <a:cubicBezTo>
                    <a:pt x="4859" y="12395"/>
                    <a:pt x="4316" y="12937"/>
                    <a:pt x="3651" y="12937"/>
                  </a:cubicBezTo>
                  <a:lnTo>
                    <a:pt x="3651" y="13743"/>
                  </a:lnTo>
                  <a:lnTo>
                    <a:pt x="10092" y="13743"/>
                  </a:lnTo>
                  <a:lnTo>
                    <a:pt x="10092" y="12937"/>
                  </a:lnTo>
                  <a:cubicBezTo>
                    <a:pt x="9427" y="12937"/>
                    <a:pt x="8884" y="12395"/>
                    <a:pt x="8884" y="11730"/>
                  </a:cubicBezTo>
                  <a:lnTo>
                    <a:pt x="8884" y="10494"/>
                  </a:lnTo>
                  <a:lnTo>
                    <a:pt x="13742" y="10494"/>
                  </a:lnTo>
                  <a:lnTo>
                    <a:pt x="137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008;p41">
              <a:extLst>
                <a:ext uri="{FF2B5EF4-FFF2-40B4-BE49-F238E27FC236}">
                  <a16:creationId xmlns:a16="http://schemas.microsoft.com/office/drawing/2014/main" id="{BAAD17B9-5E31-01A8-9313-1B090F8ADE53}"/>
                </a:ext>
              </a:extLst>
            </p:cNvPr>
            <p:cNvSpPr/>
            <p:nvPr/>
          </p:nvSpPr>
          <p:spPr>
            <a:xfrm>
              <a:off x="4086617" y="3306036"/>
              <a:ext cx="154581" cy="154608"/>
            </a:xfrm>
            <a:custGeom>
              <a:avLst/>
              <a:gdLst/>
              <a:ahLst/>
              <a:cxnLst/>
              <a:rect l="l" t="t" r="r" b="b"/>
              <a:pathLst>
                <a:path w="5637" h="5638" extrusionOk="0">
                  <a:moveTo>
                    <a:pt x="2818" y="2417"/>
                  </a:moveTo>
                  <a:cubicBezTo>
                    <a:pt x="3040" y="2417"/>
                    <a:pt x="3220" y="2597"/>
                    <a:pt x="3220" y="2819"/>
                  </a:cubicBezTo>
                  <a:cubicBezTo>
                    <a:pt x="3220" y="3041"/>
                    <a:pt x="3040" y="3221"/>
                    <a:pt x="2818" y="3221"/>
                  </a:cubicBezTo>
                  <a:cubicBezTo>
                    <a:pt x="2596" y="3221"/>
                    <a:pt x="2416" y="3041"/>
                    <a:pt x="2416" y="2819"/>
                  </a:cubicBezTo>
                  <a:cubicBezTo>
                    <a:pt x="2416" y="2597"/>
                    <a:pt x="2596" y="2417"/>
                    <a:pt x="2818" y="2417"/>
                  </a:cubicBezTo>
                  <a:close/>
                  <a:moveTo>
                    <a:pt x="2818" y="1"/>
                  </a:moveTo>
                  <a:cubicBezTo>
                    <a:pt x="1265" y="1"/>
                    <a:pt x="0" y="1266"/>
                    <a:pt x="0" y="2819"/>
                  </a:cubicBezTo>
                  <a:cubicBezTo>
                    <a:pt x="0" y="4372"/>
                    <a:pt x="1264" y="5637"/>
                    <a:pt x="2818" y="5637"/>
                  </a:cubicBezTo>
                  <a:cubicBezTo>
                    <a:pt x="3337" y="5637"/>
                    <a:pt x="3844" y="5494"/>
                    <a:pt x="4286" y="5224"/>
                  </a:cubicBezTo>
                  <a:lnTo>
                    <a:pt x="3866" y="4538"/>
                  </a:lnTo>
                  <a:cubicBezTo>
                    <a:pt x="3551" y="4731"/>
                    <a:pt x="3188" y="4832"/>
                    <a:pt x="2818" y="4832"/>
                  </a:cubicBezTo>
                  <a:cubicBezTo>
                    <a:pt x="1708" y="4832"/>
                    <a:pt x="806" y="3929"/>
                    <a:pt x="806" y="2819"/>
                  </a:cubicBezTo>
                  <a:cubicBezTo>
                    <a:pt x="806" y="1709"/>
                    <a:pt x="1708" y="806"/>
                    <a:pt x="2818" y="806"/>
                  </a:cubicBezTo>
                  <a:cubicBezTo>
                    <a:pt x="3929" y="806"/>
                    <a:pt x="4831" y="1709"/>
                    <a:pt x="4831" y="2819"/>
                  </a:cubicBezTo>
                  <a:cubicBezTo>
                    <a:pt x="4831" y="3041"/>
                    <a:pt x="4651" y="3221"/>
                    <a:pt x="4429" y="3221"/>
                  </a:cubicBezTo>
                  <a:cubicBezTo>
                    <a:pt x="4207" y="3221"/>
                    <a:pt x="4026" y="3041"/>
                    <a:pt x="4026" y="2819"/>
                  </a:cubicBezTo>
                  <a:cubicBezTo>
                    <a:pt x="4026" y="2153"/>
                    <a:pt x="3485" y="1612"/>
                    <a:pt x="2818" y="1612"/>
                  </a:cubicBezTo>
                  <a:cubicBezTo>
                    <a:pt x="2152" y="1612"/>
                    <a:pt x="1611" y="2153"/>
                    <a:pt x="1611" y="2819"/>
                  </a:cubicBezTo>
                  <a:cubicBezTo>
                    <a:pt x="1611" y="3485"/>
                    <a:pt x="2152" y="4026"/>
                    <a:pt x="2818" y="4026"/>
                  </a:cubicBezTo>
                  <a:cubicBezTo>
                    <a:pt x="3128" y="4026"/>
                    <a:pt x="3410" y="3910"/>
                    <a:pt x="3624" y="3718"/>
                  </a:cubicBezTo>
                  <a:cubicBezTo>
                    <a:pt x="3837" y="3910"/>
                    <a:pt x="4120" y="4026"/>
                    <a:pt x="4429" y="4026"/>
                  </a:cubicBezTo>
                  <a:cubicBezTo>
                    <a:pt x="5095" y="4026"/>
                    <a:pt x="5637" y="3485"/>
                    <a:pt x="5637" y="2819"/>
                  </a:cubicBezTo>
                  <a:cubicBezTo>
                    <a:pt x="5637" y="1266"/>
                    <a:pt x="4373" y="1"/>
                    <a:pt x="2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009;p41">
            <a:extLst>
              <a:ext uri="{FF2B5EF4-FFF2-40B4-BE49-F238E27FC236}">
                <a16:creationId xmlns:a16="http://schemas.microsoft.com/office/drawing/2014/main" id="{282F92E0-DD9E-5F6D-546C-229AF7DA45C7}"/>
              </a:ext>
            </a:extLst>
          </p:cNvPr>
          <p:cNvSpPr/>
          <p:nvPr/>
        </p:nvSpPr>
        <p:spPr>
          <a:xfrm>
            <a:off x="6398412" y="1870555"/>
            <a:ext cx="376867" cy="361291"/>
          </a:xfrm>
          <a:custGeom>
            <a:avLst/>
            <a:gdLst/>
            <a:ahLst/>
            <a:cxnLst/>
            <a:rect l="l" t="t" r="r" b="b"/>
            <a:pathLst>
              <a:path w="13743" h="13175" extrusionOk="0">
                <a:moveTo>
                  <a:pt x="6063" y="805"/>
                </a:moveTo>
                <a:cubicBezTo>
                  <a:pt x="7071" y="805"/>
                  <a:pt x="7980" y="1334"/>
                  <a:pt x="8494" y="2220"/>
                </a:cubicBezTo>
                <a:lnTo>
                  <a:pt x="8613" y="2425"/>
                </a:lnTo>
                <a:lnTo>
                  <a:pt x="8851" y="2421"/>
                </a:lnTo>
                <a:cubicBezTo>
                  <a:pt x="8872" y="2419"/>
                  <a:pt x="8890" y="2418"/>
                  <a:pt x="8904" y="2416"/>
                </a:cubicBezTo>
                <a:cubicBezTo>
                  <a:pt x="9659" y="2426"/>
                  <a:pt x="10313" y="2965"/>
                  <a:pt x="10463" y="3704"/>
                </a:cubicBezTo>
                <a:lnTo>
                  <a:pt x="10528" y="4026"/>
                </a:lnTo>
                <a:lnTo>
                  <a:pt x="10898" y="4026"/>
                </a:lnTo>
                <a:cubicBezTo>
                  <a:pt x="12022" y="4026"/>
                  <a:pt x="12937" y="4930"/>
                  <a:pt x="12937" y="6040"/>
                </a:cubicBezTo>
                <a:cubicBezTo>
                  <a:pt x="12937" y="7080"/>
                  <a:pt x="12133" y="7939"/>
                  <a:pt x="11106" y="8042"/>
                </a:cubicBezTo>
                <a:lnTo>
                  <a:pt x="9287" y="5313"/>
                </a:lnTo>
                <a:lnTo>
                  <a:pt x="7461" y="8053"/>
                </a:lnTo>
                <a:lnTo>
                  <a:pt x="5663" y="8053"/>
                </a:lnTo>
                <a:lnTo>
                  <a:pt x="5663" y="5637"/>
                </a:lnTo>
                <a:lnTo>
                  <a:pt x="3248" y="5637"/>
                </a:lnTo>
                <a:lnTo>
                  <a:pt x="3248" y="8053"/>
                </a:lnTo>
                <a:lnTo>
                  <a:pt x="2846" y="8053"/>
                </a:lnTo>
                <a:cubicBezTo>
                  <a:pt x="1720" y="8053"/>
                  <a:pt x="805" y="7149"/>
                  <a:pt x="805" y="6040"/>
                </a:cubicBezTo>
                <a:cubicBezTo>
                  <a:pt x="805" y="4930"/>
                  <a:pt x="1720" y="4026"/>
                  <a:pt x="2846" y="4026"/>
                </a:cubicBezTo>
                <a:lnTo>
                  <a:pt x="3248" y="4026"/>
                </a:lnTo>
                <a:lnTo>
                  <a:pt x="3248" y="3656"/>
                </a:lnTo>
                <a:cubicBezTo>
                  <a:pt x="3248" y="2135"/>
                  <a:pt x="4440" y="865"/>
                  <a:pt x="5958" y="807"/>
                </a:cubicBezTo>
                <a:cubicBezTo>
                  <a:pt x="5993" y="806"/>
                  <a:pt x="6028" y="805"/>
                  <a:pt x="6063" y="805"/>
                </a:cubicBezTo>
                <a:close/>
                <a:moveTo>
                  <a:pt x="4859" y="6442"/>
                </a:moveTo>
                <a:lnTo>
                  <a:pt x="4859" y="10468"/>
                </a:lnTo>
                <a:lnTo>
                  <a:pt x="5309" y="10468"/>
                </a:lnTo>
                <a:lnTo>
                  <a:pt x="4456" y="11734"/>
                </a:lnTo>
                <a:lnTo>
                  <a:pt x="3603" y="10468"/>
                </a:lnTo>
                <a:lnTo>
                  <a:pt x="4054" y="10468"/>
                </a:lnTo>
                <a:lnTo>
                  <a:pt x="4054" y="6442"/>
                </a:lnTo>
                <a:close/>
                <a:moveTo>
                  <a:pt x="9287" y="6765"/>
                </a:moveTo>
                <a:lnTo>
                  <a:pt x="10146" y="8053"/>
                </a:lnTo>
                <a:lnTo>
                  <a:pt x="9690" y="8053"/>
                </a:lnTo>
                <a:lnTo>
                  <a:pt x="9690" y="12078"/>
                </a:lnTo>
                <a:lnTo>
                  <a:pt x="8885" y="12078"/>
                </a:lnTo>
                <a:lnTo>
                  <a:pt x="8885" y="8053"/>
                </a:lnTo>
                <a:lnTo>
                  <a:pt x="8429" y="8053"/>
                </a:lnTo>
                <a:lnTo>
                  <a:pt x="9287" y="6765"/>
                </a:lnTo>
                <a:close/>
                <a:moveTo>
                  <a:pt x="6067" y="0"/>
                </a:moveTo>
                <a:cubicBezTo>
                  <a:pt x="4196" y="0"/>
                  <a:pt x="2651" y="1425"/>
                  <a:pt x="2463" y="3247"/>
                </a:cubicBezTo>
                <a:cubicBezTo>
                  <a:pt x="1074" y="3433"/>
                  <a:pt x="0" y="4615"/>
                  <a:pt x="0" y="6040"/>
                </a:cubicBezTo>
                <a:cubicBezTo>
                  <a:pt x="0" y="7593"/>
                  <a:pt x="1276" y="8857"/>
                  <a:pt x="2845" y="8857"/>
                </a:cubicBezTo>
                <a:lnTo>
                  <a:pt x="3248" y="8857"/>
                </a:lnTo>
                <a:lnTo>
                  <a:pt x="3248" y="9662"/>
                </a:lnTo>
                <a:lnTo>
                  <a:pt x="2089" y="9662"/>
                </a:lnTo>
                <a:lnTo>
                  <a:pt x="4456" y="13175"/>
                </a:lnTo>
                <a:lnTo>
                  <a:pt x="6823" y="9662"/>
                </a:lnTo>
                <a:lnTo>
                  <a:pt x="5663" y="9662"/>
                </a:lnTo>
                <a:lnTo>
                  <a:pt x="5663" y="8857"/>
                </a:lnTo>
                <a:lnTo>
                  <a:pt x="8079" y="8857"/>
                </a:lnTo>
                <a:lnTo>
                  <a:pt x="8079" y="12884"/>
                </a:lnTo>
                <a:lnTo>
                  <a:pt x="10494" y="12884"/>
                </a:lnTo>
                <a:lnTo>
                  <a:pt x="10494" y="8857"/>
                </a:lnTo>
                <a:lnTo>
                  <a:pt x="11650" y="8857"/>
                </a:lnTo>
                <a:lnTo>
                  <a:pt x="11592" y="8772"/>
                </a:lnTo>
                <a:cubicBezTo>
                  <a:pt x="12826" y="8465"/>
                  <a:pt x="13742" y="7356"/>
                  <a:pt x="13742" y="6040"/>
                </a:cubicBezTo>
                <a:cubicBezTo>
                  <a:pt x="13742" y="4575"/>
                  <a:pt x="12610" y="3368"/>
                  <a:pt x="11166" y="3233"/>
                </a:cubicBezTo>
                <a:cubicBezTo>
                  <a:pt x="10854" y="2333"/>
                  <a:pt x="10026" y="1691"/>
                  <a:pt x="9067" y="1618"/>
                </a:cubicBezTo>
                <a:cubicBezTo>
                  <a:pt x="8765" y="1164"/>
                  <a:pt x="8365" y="782"/>
                  <a:pt x="7898" y="505"/>
                </a:cubicBezTo>
                <a:cubicBezTo>
                  <a:pt x="7346" y="175"/>
                  <a:pt x="6712" y="0"/>
                  <a:pt x="606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BACBC2-B4EC-E96F-1B8A-A002413697E0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25429766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23;p42">
            <a:extLst>
              <a:ext uri="{FF2B5EF4-FFF2-40B4-BE49-F238E27FC236}">
                <a16:creationId xmlns:a16="http://schemas.microsoft.com/office/drawing/2014/main" id="{2639F3CC-6750-438F-2B84-F2337B9190FA}"/>
              </a:ext>
            </a:extLst>
          </p:cNvPr>
          <p:cNvSpPr txBox="1">
            <a:spLocks/>
          </p:cNvSpPr>
          <p:nvPr/>
        </p:nvSpPr>
        <p:spPr>
          <a:xfrm>
            <a:off x="2886419" y="950275"/>
            <a:ext cx="3034191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Future work:</a:t>
            </a:r>
          </a:p>
        </p:txBody>
      </p:sp>
      <p:sp>
        <p:nvSpPr>
          <p:cNvPr id="7" name="Google Shape;923;p41">
            <a:extLst>
              <a:ext uri="{FF2B5EF4-FFF2-40B4-BE49-F238E27FC236}">
                <a16:creationId xmlns:a16="http://schemas.microsoft.com/office/drawing/2014/main" id="{DC0AB4BB-4D16-6527-0706-922E514B22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4A266B7-39B6-1E55-88FC-618EB523723D}"/>
              </a:ext>
            </a:extLst>
          </p:cNvPr>
          <p:cNvSpPr txBox="1">
            <a:spLocks/>
          </p:cNvSpPr>
          <p:nvPr/>
        </p:nvSpPr>
        <p:spPr>
          <a:xfrm>
            <a:off x="329087" y="1879709"/>
            <a:ext cx="8517458" cy="2956695"/>
          </a:xfrm>
          <a:prstGeom prst="rect">
            <a:avLst/>
          </a:prstGeom>
          <a:noFill/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en-US" sz="1400" dirty="0"/>
              <a:t>Strengthen cybersecurity: Implement ISO 28000 and ISO 31000 standards for enhanced information security.</a:t>
            </a:r>
          </a:p>
          <a:p>
            <a:pPr>
              <a:buClr>
                <a:schemeClr val="accent4"/>
              </a:buClr>
            </a:pPr>
            <a:r>
              <a:rPr lang="en-US" sz="1400" dirty="0"/>
              <a:t>Improve tracking: Integrate GPS tracking for real-time monitoring and accurate location tracking.</a:t>
            </a:r>
          </a:p>
          <a:p>
            <a:pPr>
              <a:buClr>
                <a:schemeClr val="accent4"/>
              </a:buClr>
            </a:pPr>
            <a:r>
              <a:rPr lang="en-US" sz="1400" dirty="0"/>
              <a:t>Streamline pricing: Enhance pricing system with bundles and dynamic adjustments for flexibility.</a:t>
            </a:r>
          </a:p>
          <a:p>
            <a:pPr>
              <a:buClr>
                <a:schemeClr val="accent4"/>
              </a:buClr>
            </a:pPr>
            <a:r>
              <a:rPr lang="en-US" sz="1400" dirty="0"/>
              <a:t>Enhance accessibility: Add dark mode and translation capabilities for improved usability.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D59EB7-ACDB-28CF-50C0-85AF21744047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21468662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23;p41">
            <a:extLst>
              <a:ext uri="{FF2B5EF4-FFF2-40B4-BE49-F238E27FC236}">
                <a16:creationId xmlns:a16="http://schemas.microsoft.com/office/drawing/2014/main" id="{54153202-4CD1-9D51-142B-83A92384BA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grpSp>
        <p:nvGrpSpPr>
          <p:cNvPr id="91" name="Google Shape;924;p41">
            <a:extLst>
              <a:ext uri="{FF2B5EF4-FFF2-40B4-BE49-F238E27FC236}">
                <a16:creationId xmlns:a16="http://schemas.microsoft.com/office/drawing/2014/main" id="{7C86C20A-CDC5-037D-FDE4-6AEC64501CFD}"/>
              </a:ext>
            </a:extLst>
          </p:cNvPr>
          <p:cNvGrpSpPr/>
          <p:nvPr/>
        </p:nvGrpSpPr>
        <p:grpSpPr>
          <a:xfrm>
            <a:off x="908567" y="1515393"/>
            <a:ext cx="1030642" cy="1028918"/>
            <a:chOff x="3681391" y="1592107"/>
            <a:chExt cx="1537353" cy="1534783"/>
          </a:xfrm>
        </p:grpSpPr>
        <p:sp>
          <p:nvSpPr>
            <p:cNvPr id="92" name="Google Shape;925;p41">
              <a:extLst>
                <a:ext uri="{FF2B5EF4-FFF2-40B4-BE49-F238E27FC236}">
                  <a16:creationId xmlns:a16="http://schemas.microsoft.com/office/drawing/2014/main" id="{BB58DC6D-96C1-D6B3-7294-146A8016909C}"/>
                </a:ext>
              </a:extLst>
            </p:cNvPr>
            <p:cNvSpPr/>
            <p:nvPr/>
          </p:nvSpPr>
          <p:spPr>
            <a:xfrm rot="2700000">
              <a:off x="3683491" y="1590007"/>
              <a:ext cx="1530886" cy="1535085"/>
            </a:xfrm>
            <a:prstGeom prst="roundRect">
              <a:avLst>
                <a:gd name="adj" fmla="val 1154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3" name="Google Shape;926;p41">
              <a:extLst>
                <a:ext uri="{FF2B5EF4-FFF2-40B4-BE49-F238E27FC236}">
                  <a16:creationId xmlns:a16="http://schemas.microsoft.com/office/drawing/2014/main" id="{07721C17-7AAC-1AD4-D7A2-871C46140FBF}"/>
                </a:ext>
              </a:extLst>
            </p:cNvPr>
            <p:cNvSpPr/>
            <p:nvPr/>
          </p:nvSpPr>
          <p:spPr>
            <a:xfrm rot="8100000">
              <a:off x="3687736" y="1595882"/>
              <a:ext cx="1531008" cy="1531008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4" name="Google Shape;927;p41">
              <a:extLst>
                <a:ext uri="{FF2B5EF4-FFF2-40B4-BE49-F238E27FC236}">
                  <a16:creationId xmlns:a16="http://schemas.microsoft.com/office/drawing/2014/main" id="{E83C8E37-1D69-41D5-6006-EEF2C9B66C9C}"/>
                </a:ext>
              </a:extLst>
            </p:cNvPr>
            <p:cNvSpPr/>
            <p:nvPr/>
          </p:nvSpPr>
          <p:spPr>
            <a:xfrm rot="8100034">
              <a:off x="3776467" y="1680578"/>
              <a:ext cx="1353499" cy="1361221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5" name="Google Shape;928;p41">
              <a:extLst>
                <a:ext uri="{FF2B5EF4-FFF2-40B4-BE49-F238E27FC236}">
                  <a16:creationId xmlns:a16="http://schemas.microsoft.com/office/drawing/2014/main" id="{E48568D0-EFE2-EF66-676F-DDECD5646A50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6" name="Google Shape;929;p41">
              <a:extLst>
                <a:ext uri="{FF2B5EF4-FFF2-40B4-BE49-F238E27FC236}">
                  <a16:creationId xmlns:a16="http://schemas.microsoft.com/office/drawing/2014/main" id="{BCCAD7DE-20BE-F56A-BDCC-80A8F45928BB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7" name="Google Shape;930;p41">
              <a:extLst>
                <a:ext uri="{FF2B5EF4-FFF2-40B4-BE49-F238E27FC236}">
                  <a16:creationId xmlns:a16="http://schemas.microsoft.com/office/drawing/2014/main" id="{DA069F6D-6B2F-7CB5-8994-071B89474CE4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8" name="Google Shape;931;p41">
              <a:extLst>
                <a:ext uri="{FF2B5EF4-FFF2-40B4-BE49-F238E27FC236}">
                  <a16:creationId xmlns:a16="http://schemas.microsoft.com/office/drawing/2014/main" id="{E4E2F225-CB46-A004-38B9-94C920909BA5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9" name="Google Shape;932;p41">
              <a:extLst>
                <a:ext uri="{FF2B5EF4-FFF2-40B4-BE49-F238E27FC236}">
                  <a16:creationId xmlns:a16="http://schemas.microsoft.com/office/drawing/2014/main" id="{20FFDF27-DC34-B95C-B302-3DE91EF3F714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0" name="Google Shape;933;p41">
              <a:extLst>
                <a:ext uri="{FF2B5EF4-FFF2-40B4-BE49-F238E27FC236}">
                  <a16:creationId xmlns:a16="http://schemas.microsoft.com/office/drawing/2014/main" id="{919804EB-41CC-B0EB-5B35-0D928B3A3EEB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1" name="Google Shape;934;p41">
              <a:extLst>
                <a:ext uri="{FF2B5EF4-FFF2-40B4-BE49-F238E27FC236}">
                  <a16:creationId xmlns:a16="http://schemas.microsoft.com/office/drawing/2014/main" id="{299F205C-E1AF-7B36-2403-6E31EFD94789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2" name="Google Shape;935;p41">
              <a:extLst>
                <a:ext uri="{FF2B5EF4-FFF2-40B4-BE49-F238E27FC236}">
                  <a16:creationId xmlns:a16="http://schemas.microsoft.com/office/drawing/2014/main" id="{64E0912B-CF68-51DE-5C3A-80A022FD9F45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103" name="Google Shape;936;p41">
            <a:extLst>
              <a:ext uri="{FF2B5EF4-FFF2-40B4-BE49-F238E27FC236}">
                <a16:creationId xmlns:a16="http://schemas.microsoft.com/office/drawing/2014/main" id="{889D22AD-1795-6F1B-3982-309CCEC590E5}"/>
              </a:ext>
            </a:extLst>
          </p:cNvPr>
          <p:cNvGrpSpPr/>
          <p:nvPr/>
        </p:nvGrpSpPr>
        <p:grpSpPr>
          <a:xfrm>
            <a:off x="2625729" y="1451514"/>
            <a:ext cx="1029055" cy="1027152"/>
            <a:chOff x="3684216" y="1595882"/>
            <a:chExt cx="1534986" cy="1532149"/>
          </a:xfrm>
        </p:grpSpPr>
        <p:sp>
          <p:nvSpPr>
            <p:cNvPr id="104" name="Google Shape;937;p41">
              <a:extLst>
                <a:ext uri="{FF2B5EF4-FFF2-40B4-BE49-F238E27FC236}">
                  <a16:creationId xmlns:a16="http://schemas.microsoft.com/office/drawing/2014/main" id="{FA1AA1DF-A041-C0B9-B5E3-E764474E746B}"/>
                </a:ext>
              </a:extLst>
            </p:cNvPr>
            <p:cNvSpPr/>
            <p:nvPr/>
          </p:nvSpPr>
          <p:spPr>
            <a:xfrm rot="2700000">
              <a:off x="3686337" y="1595167"/>
              <a:ext cx="1530743" cy="1534986"/>
            </a:xfrm>
            <a:prstGeom prst="roundRect">
              <a:avLst>
                <a:gd name="adj" fmla="val 1154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38;p41">
              <a:extLst>
                <a:ext uri="{FF2B5EF4-FFF2-40B4-BE49-F238E27FC236}">
                  <a16:creationId xmlns:a16="http://schemas.microsoft.com/office/drawing/2014/main" id="{6BB6708F-4FF5-964F-B8C1-F6FAA4F67932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39;p41">
              <a:extLst>
                <a:ext uri="{FF2B5EF4-FFF2-40B4-BE49-F238E27FC236}">
                  <a16:creationId xmlns:a16="http://schemas.microsoft.com/office/drawing/2014/main" id="{2DB00A93-AAC4-6BA3-1264-A6AD30DF0B79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40;p41">
              <a:extLst>
                <a:ext uri="{FF2B5EF4-FFF2-40B4-BE49-F238E27FC236}">
                  <a16:creationId xmlns:a16="http://schemas.microsoft.com/office/drawing/2014/main" id="{7833C420-0265-35C1-E731-D91889505A8C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41;p41">
              <a:extLst>
                <a:ext uri="{FF2B5EF4-FFF2-40B4-BE49-F238E27FC236}">
                  <a16:creationId xmlns:a16="http://schemas.microsoft.com/office/drawing/2014/main" id="{C43AB821-A968-F3F4-C3B4-721095B7C981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942;p41">
              <a:extLst>
                <a:ext uri="{FF2B5EF4-FFF2-40B4-BE49-F238E27FC236}">
                  <a16:creationId xmlns:a16="http://schemas.microsoft.com/office/drawing/2014/main" id="{542DC6B2-E557-17A1-6C83-DEBB4F44A42E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943;p41">
              <a:extLst>
                <a:ext uri="{FF2B5EF4-FFF2-40B4-BE49-F238E27FC236}">
                  <a16:creationId xmlns:a16="http://schemas.microsoft.com/office/drawing/2014/main" id="{A7628EE3-1BDB-27B6-DC89-57ED3D61C9E9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44;p41">
              <a:extLst>
                <a:ext uri="{FF2B5EF4-FFF2-40B4-BE49-F238E27FC236}">
                  <a16:creationId xmlns:a16="http://schemas.microsoft.com/office/drawing/2014/main" id="{D20DDDDC-18E7-9BD9-FFBD-9BFD9F875016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945;p41">
              <a:extLst>
                <a:ext uri="{FF2B5EF4-FFF2-40B4-BE49-F238E27FC236}">
                  <a16:creationId xmlns:a16="http://schemas.microsoft.com/office/drawing/2014/main" id="{267313CD-1A07-B0DF-383E-2C4BB0B42CC7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46;p41">
              <a:extLst>
                <a:ext uri="{FF2B5EF4-FFF2-40B4-BE49-F238E27FC236}">
                  <a16:creationId xmlns:a16="http://schemas.microsoft.com/office/drawing/2014/main" id="{30B9DC83-3344-AE1A-E3BA-AF9D14C002E9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947;p41">
              <a:extLst>
                <a:ext uri="{FF2B5EF4-FFF2-40B4-BE49-F238E27FC236}">
                  <a16:creationId xmlns:a16="http://schemas.microsoft.com/office/drawing/2014/main" id="{A84284BB-91E1-124E-2FE1-198F2680ABC1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948;p41">
            <a:extLst>
              <a:ext uri="{FF2B5EF4-FFF2-40B4-BE49-F238E27FC236}">
                <a16:creationId xmlns:a16="http://schemas.microsoft.com/office/drawing/2014/main" id="{D226E291-F9AD-3644-B52F-5C6F818D5551}"/>
              </a:ext>
            </a:extLst>
          </p:cNvPr>
          <p:cNvGrpSpPr/>
          <p:nvPr/>
        </p:nvGrpSpPr>
        <p:grpSpPr>
          <a:xfrm>
            <a:off x="4143014" y="1324554"/>
            <a:ext cx="1453436" cy="1453293"/>
            <a:chOff x="3367813" y="1278762"/>
            <a:chExt cx="2168013" cy="2167800"/>
          </a:xfrm>
        </p:grpSpPr>
        <p:sp>
          <p:nvSpPr>
            <p:cNvPr id="116" name="Google Shape;949;p41">
              <a:extLst>
                <a:ext uri="{FF2B5EF4-FFF2-40B4-BE49-F238E27FC236}">
                  <a16:creationId xmlns:a16="http://schemas.microsoft.com/office/drawing/2014/main" id="{9122CA9C-AA01-B943-0041-5C78A55BB0E3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solidFill>
              <a:srgbClr val="285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950;p41">
              <a:extLst>
                <a:ext uri="{FF2B5EF4-FFF2-40B4-BE49-F238E27FC236}">
                  <a16:creationId xmlns:a16="http://schemas.microsoft.com/office/drawing/2014/main" id="{34349FB8-86E7-13B4-30EB-E53F8063D6C5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951;p41">
              <a:extLst>
                <a:ext uri="{FF2B5EF4-FFF2-40B4-BE49-F238E27FC236}">
                  <a16:creationId xmlns:a16="http://schemas.microsoft.com/office/drawing/2014/main" id="{DFFC1AF6-38C5-3347-C9AA-D8FD35198405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952;p41">
              <a:extLst>
                <a:ext uri="{FF2B5EF4-FFF2-40B4-BE49-F238E27FC236}">
                  <a16:creationId xmlns:a16="http://schemas.microsoft.com/office/drawing/2014/main" id="{E22D2593-E17D-6CAC-D554-D396BEC8C443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953;p41">
              <a:extLst>
                <a:ext uri="{FF2B5EF4-FFF2-40B4-BE49-F238E27FC236}">
                  <a16:creationId xmlns:a16="http://schemas.microsoft.com/office/drawing/2014/main" id="{C9075808-C90A-3D3E-B18C-B0E12D0D1C68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954;p41">
              <a:extLst>
                <a:ext uri="{FF2B5EF4-FFF2-40B4-BE49-F238E27FC236}">
                  <a16:creationId xmlns:a16="http://schemas.microsoft.com/office/drawing/2014/main" id="{F182D637-B5BC-A01B-526E-82F1F504E686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955;p41">
              <a:extLst>
                <a:ext uri="{FF2B5EF4-FFF2-40B4-BE49-F238E27FC236}">
                  <a16:creationId xmlns:a16="http://schemas.microsoft.com/office/drawing/2014/main" id="{0549BC20-27F2-68C3-06B3-A6BCB11580D4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956;p41">
              <a:extLst>
                <a:ext uri="{FF2B5EF4-FFF2-40B4-BE49-F238E27FC236}">
                  <a16:creationId xmlns:a16="http://schemas.microsoft.com/office/drawing/2014/main" id="{DC9AAA73-B65E-29FA-E467-66CFEEB8E29E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957;p41">
              <a:extLst>
                <a:ext uri="{FF2B5EF4-FFF2-40B4-BE49-F238E27FC236}">
                  <a16:creationId xmlns:a16="http://schemas.microsoft.com/office/drawing/2014/main" id="{779C302A-62B3-F5B6-2190-BBF07E0E18CD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958;p41">
              <a:extLst>
                <a:ext uri="{FF2B5EF4-FFF2-40B4-BE49-F238E27FC236}">
                  <a16:creationId xmlns:a16="http://schemas.microsoft.com/office/drawing/2014/main" id="{6630B3D4-533F-7918-C87B-364ECDDC0D6A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959;p41">
              <a:extLst>
                <a:ext uri="{FF2B5EF4-FFF2-40B4-BE49-F238E27FC236}">
                  <a16:creationId xmlns:a16="http://schemas.microsoft.com/office/drawing/2014/main" id="{C4771666-E588-09E5-E051-901AFBD1E618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960;p41">
            <a:extLst>
              <a:ext uri="{FF2B5EF4-FFF2-40B4-BE49-F238E27FC236}">
                <a16:creationId xmlns:a16="http://schemas.microsoft.com/office/drawing/2014/main" id="{E3440F99-7DC2-47B0-BE20-BE338AC6BFDC}"/>
              </a:ext>
            </a:extLst>
          </p:cNvPr>
          <p:cNvGrpSpPr/>
          <p:nvPr/>
        </p:nvGrpSpPr>
        <p:grpSpPr>
          <a:xfrm>
            <a:off x="5860128" y="1049130"/>
            <a:ext cx="1453436" cy="1453293"/>
            <a:chOff x="3367813" y="1278762"/>
            <a:chExt cx="2168013" cy="2167800"/>
          </a:xfrm>
          <a:solidFill>
            <a:schemeClr val="bg2"/>
          </a:solidFill>
        </p:grpSpPr>
        <p:sp>
          <p:nvSpPr>
            <p:cNvPr id="128" name="Google Shape;961;p41">
              <a:extLst>
                <a:ext uri="{FF2B5EF4-FFF2-40B4-BE49-F238E27FC236}">
                  <a16:creationId xmlns:a16="http://schemas.microsoft.com/office/drawing/2014/main" id="{39CF9CCF-FB57-3B5D-EC65-CF04E6D4E237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962;p41">
              <a:extLst>
                <a:ext uri="{FF2B5EF4-FFF2-40B4-BE49-F238E27FC236}">
                  <a16:creationId xmlns:a16="http://schemas.microsoft.com/office/drawing/2014/main" id="{B409BBF7-11F8-7D20-D8C1-1560CE1C07A1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963;p41">
              <a:extLst>
                <a:ext uri="{FF2B5EF4-FFF2-40B4-BE49-F238E27FC236}">
                  <a16:creationId xmlns:a16="http://schemas.microsoft.com/office/drawing/2014/main" id="{EDDB03F2-BF06-2C95-D061-6ED0C0CAFA4B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964;p41">
              <a:extLst>
                <a:ext uri="{FF2B5EF4-FFF2-40B4-BE49-F238E27FC236}">
                  <a16:creationId xmlns:a16="http://schemas.microsoft.com/office/drawing/2014/main" id="{F5DB989E-52FA-70CC-391D-40D6E1B36C3B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965;p41">
              <a:extLst>
                <a:ext uri="{FF2B5EF4-FFF2-40B4-BE49-F238E27FC236}">
                  <a16:creationId xmlns:a16="http://schemas.microsoft.com/office/drawing/2014/main" id="{5BB3E9CC-9B04-81C3-0738-3BE5D8410C4B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966;p41">
              <a:extLst>
                <a:ext uri="{FF2B5EF4-FFF2-40B4-BE49-F238E27FC236}">
                  <a16:creationId xmlns:a16="http://schemas.microsoft.com/office/drawing/2014/main" id="{41F1CDA7-9AA8-1326-1331-74C2C92DF641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967;p41">
              <a:extLst>
                <a:ext uri="{FF2B5EF4-FFF2-40B4-BE49-F238E27FC236}">
                  <a16:creationId xmlns:a16="http://schemas.microsoft.com/office/drawing/2014/main" id="{41C6D5EE-B495-6BE5-E0AE-C2B051C29698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968;p41">
              <a:extLst>
                <a:ext uri="{FF2B5EF4-FFF2-40B4-BE49-F238E27FC236}">
                  <a16:creationId xmlns:a16="http://schemas.microsoft.com/office/drawing/2014/main" id="{D26D0780-6F96-3602-BA56-929B5841CB25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969;p41">
              <a:extLst>
                <a:ext uri="{FF2B5EF4-FFF2-40B4-BE49-F238E27FC236}">
                  <a16:creationId xmlns:a16="http://schemas.microsoft.com/office/drawing/2014/main" id="{9CB1A8A0-F19D-4505-60E6-9B88C4AD389E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970;p41">
              <a:extLst>
                <a:ext uri="{FF2B5EF4-FFF2-40B4-BE49-F238E27FC236}">
                  <a16:creationId xmlns:a16="http://schemas.microsoft.com/office/drawing/2014/main" id="{6AB98B48-4A0C-0B06-96A4-85BC20B0D948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971;p41">
              <a:extLst>
                <a:ext uri="{FF2B5EF4-FFF2-40B4-BE49-F238E27FC236}">
                  <a16:creationId xmlns:a16="http://schemas.microsoft.com/office/drawing/2014/main" id="{61B5E8EF-02B1-54D6-A041-CE59059B580E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972;p41">
            <a:extLst>
              <a:ext uri="{FF2B5EF4-FFF2-40B4-BE49-F238E27FC236}">
                <a16:creationId xmlns:a16="http://schemas.microsoft.com/office/drawing/2014/main" id="{6C6C345B-F9EE-D580-8415-27B88E159C97}"/>
              </a:ext>
            </a:extLst>
          </p:cNvPr>
          <p:cNvSpPr/>
          <p:nvPr/>
        </p:nvSpPr>
        <p:spPr>
          <a:xfrm>
            <a:off x="1394301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973;p41">
            <a:extLst>
              <a:ext uri="{FF2B5EF4-FFF2-40B4-BE49-F238E27FC236}">
                <a16:creationId xmlns:a16="http://schemas.microsoft.com/office/drawing/2014/main" id="{9A050801-93B2-F169-2FDB-8F85395ED4C4}"/>
              </a:ext>
            </a:extLst>
          </p:cNvPr>
          <p:cNvSpPr/>
          <p:nvPr/>
        </p:nvSpPr>
        <p:spPr>
          <a:xfrm>
            <a:off x="1345426" y="4486366"/>
            <a:ext cx="180000" cy="18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974;p41">
            <a:extLst>
              <a:ext uri="{FF2B5EF4-FFF2-40B4-BE49-F238E27FC236}">
                <a16:creationId xmlns:a16="http://schemas.microsoft.com/office/drawing/2014/main" id="{C8228B07-1A18-94F6-E789-1A424F4DA355}"/>
              </a:ext>
            </a:extLst>
          </p:cNvPr>
          <p:cNvSpPr/>
          <p:nvPr/>
        </p:nvSpPr>
        <p:spPr>
          <a:xfrm>
            <a:off x="3111463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975;p41">
            <a:extLst>
              <a:ext uri="{FF2B5EF4-FFF2-40B4-BE49-F238E27FC236}">
                <a16:creationId xmlns:a16="http://schemas.microsoft.com/office/drawing/2014/main" id="{1D16B6CA-E79B-772F-9092-6F782D1B83C3}"/>
              </a:ext>
            </a:extLst>
          </p:cNvPr>
          <p:cNvSpPr/>
          <p:nvPr/>
        </p:nvSpPr>
        <p:spPr>
          <a:xfrm>
            <a:off x="482862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976;p41">
            <a:extLst>
              <a:ext uri="{FF2B5EF4-FFF2-40B4-BE49-F238E27FC236}">
                <a16:creationId xmlns:a16="http://schemas.microsoft.com/office/drawing/2014/main" id="{97BF19E9-94EE-8D4B-E1F2-A4E0601E3D7C}"/>
              </a:ext>
            </a:extLst>
          </p:cNvPr>
          <p:cNvSpPr/>
          <p:nvPr/>
        </p:nvSpPr>
        <p:spPr>
          <a:xfrm>
            <a:off x="654577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" name="Google Shape;977;p41">
            <a:extLst>
              <a:ext uri="{FF2B5EF4-FFF2-40B4-BE49-F238E27FC236}">
                <a16:creationId xmlns:a16="http://schemas.microsoft.com/office/drawing/2014/main" id="{7E6EFD9A-CD3C-3439-49F1-4E7D0E8FB682}"/>
              </a:ext>
            </a:extLst>
          </p:cNvPr>
          <p:cNvGrpSpPr/>
          <p:nvPr/>
        </p:nvGrpSpPr>
        <p:grpSpPr>
          <a:xfrm>
            <a:off x="718650" y="4486366"/>
            <a:ext cx="7730700" cy="180000"/>
            <a:chOff x="718650" y="4181566"/>
            <a:chExt cx="7730700" cy="180000"/>
          </a:xfrm>
        </p:grpSpPr>
        <p:cxnSp>
          <p:nvCxnSpPr>
            <p:cNvPr id="145" name="Google Shape;978;p41">
              <a:extLst>
                <a:ext uri="{FF2B5EF4-FFF2-40B4-BE49-F238E27FC236}">
                  <a16:creationId xmlns:a16="http://schemas.microsoft.com/office/drawing/2014/main" id="{68CBAD37-9EB2-C0BE-15F1-0BBFE4F0DEB3}"/>
                </a:ext>
              </a:extLst>
            </p:cNvPr>
            <p:cNvCxnSpPr/>
            <p:nvPr/>
          </p:nvCxnSpPr>
          <p:spPr>
            <a:xfrm>
              <a:off x="718650" y="4185075"/>
              <a:ext cx="7730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146" name="Google Shape;979;p41">
              <a:extLst>
                <a:ext uri="{FF2B5EF4-FFF2-40B4-BE49-F238E27FC236}">
                  <a16:creationId xmlns:a16="http://schemas.microsoft.com/office/drawing/2014/main" id="{1FD2786E-6427-32A4-418C-DFAC3F3DC124}"/>
                </a:ext>
              </a:extLst>
            </p:cNvPr>
            <p:cNvSpPr/>
            <p:nvPr/>
          </p:nvSpPr>
          <p:spPr>
            <a:xfrm>
              <a:off x="3062588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980;p41">
              <a:extLst>
                <a:ext uri="{FF2B5EF4-FFF2-40B4-BE49-F238E27FC236}">
                  <a16:creationId xmlns:a16="http://schemas.microsoft.com/office/drawing/2014/main" id="{DBB831AF-D13F-4CEA-9403-92D21D59DBA9}"/>
                </a:ext>
              </a:extLst>
            </p:cNvPr>
            <p:cNvSpPr/>
            <p:nvPr/>
          </p:nvSpPr>
          <p:spPr>
            <a:xfrm>
              <a:off x="477975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981;p41">
              <a:extLst>
                <a:ext uri="{FF2B5EF4-FFF2-40B4-BE49-F238E27FC236}">
                  <a16:creationId xmlns:a16="http://schemas.microsoft.com/office/drawing/2014/main" id="{95DAF9D6-86FA-EC37-9D19-ED44D74C7395}"/>
                </a:ext>
              </a:extLst>
            </p:cNvPr>
            <p:cNvSpPr/>
            <p:nvPr/>
          </p:nvSpPr>
          <p:spPr>
            <a:xfrm>
              <a:off x="649690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9" name="Google Shape;982;p41">
            <a:extLst>
              <a:ext uri="{FF2B5EF4-FFF2-40B4-BE49-F238E27FC236}">
                <a16:creationId xmlns:a16="http://schemas.microsoft.com/office/drawing/2014/main" id="{A34592FB-8C63-4695-3DDB-B2ADF21BF898}"/>
              </a:ext>
            </a:extLst>
          </p:cNvPr>
          <p:cNvCxnSpPr>
            <a:cxnSpLocks/>
            <a:stCxn id="140" idx="0"/>
            <a:endCxn id="139" idx="3"/>
          </p:cNvCxnSpPr>
          <p:nvPr/>
        </p:nvCxnSpPr>
        <p:spPr>
          <a:xfrm flipH="1" flipV="1">
            <a:off x="1406339" y="2734996"/>
            <a:ext cx="29087" cy="175137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983;p41">
            <a:extLst>
              <a:ext uri="{FF2B5EF4-FFF2-40B4-BE49-F238E27FC236}">
                <a16:creationId xmlns:a16="http://schemas.microsoft.com/office/drawing/2014/main" id="{73DC66B2-1DB2-8D5C-5228-CAD1CE5DB4AC}"/>
              </a:ext>
            </a:extLst>
          </p:cNvPr>
          <p:cNvCxnSpPr>
            <a:cxnSpLocks/>
            <a:stCxn id="146" idx="0"/>
          </p:cNvCxnSpPr>
          <p:nvPr/>
        </p:nvCxnSpPr>
        <p:spPr>
          <a:xfrm flipH="1" flipV="1">
            <a:off x="3152519" y="2611534"/>
            <a:ext cx="69" cy="187483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984;p41">
            <a:extLst>
              <a:ext uri="{FF2B5EF4-FFF2-40B4-BE49-F238E27FC236}">
                <a16:creationId xmlns:a16="http://schemas.microsoft.com/office/drawing/2014/main" id="{7D479912-EBFA-76DE-B5C6-213015EE0C51}"/>
              </a:ext>
            </a:extLst>
          </p:cNvPr>
          <p:cNvCxnSpPr>
            <a:stCxn id="147" idx="0"/>
            <a:endCxn id="142" idx="4"/>
          </p:cNvCxnSpPr>
          <p:nvPr/>
        </p:nvCxnSpPr>
        <p:spPr>
          <a:xfrm rot="10800000">
            <a:off x="4869751" y="2746966"/>
            <a:ext cx="0" cy="173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985;p41">
            <a:extLst>
              <a:ext uri="{FF2B5EF4-FFF2-40B4-BE49-F238E27FC236}">
                <a16:creationId xmlns:a16="http://schemas.microsoft.com/office/drawing/2014/main" id="{0B123698-F122-74F7-4BBF-B8EBE8EB3FB4}"/>
              </a:ext>
            </a:extLst>
          </p:cNvPr>
          <p:cNvCxnSpPr>
            <a:cxnSpLocks/>
            <a:stCxn id="148" idx="0"/>
          </p:cNvCxnSpPr>
          <p:nvPr/>
        </p:nvCxnSpPr>
        <p:spPr>
          <a:xfrm flipV="1">
            <a:off x="6586901" y="2406525"/>
            <a:ext cx="0" cy="207984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3" name="Google Shape;986;p41">
            <a:extLst>
              <a:ext uri="{FF2B5EF4-FFF2-40B4-BE49-F238E27FC236}">
                <a16:creationId xmlns:a16="http://schemas.microsoft.com/office/drawing/2014/main" id="{64920994-EF7E-C3D2-1AE7-1805A62E9197}"/>
              </a:ext>
            </a:extLst>
          </p:cNvPr>
          <p:cNvGrpSpPr/>
          <p:nvPr/>
        </p:nvGrpSpPr>
        <p:grpSpPr>
          <a:xfrm>
            <a:off x="3308244" y="2911500"/>
            <a:ext cx="1414202" cy="1249088"/>
            <a:chOff x="3308244" y="2911500"/>
            <a:chExt cx="1414202" cy="1249088"/>
          </a:xfrm>
        </p:grpSpPr>
        <p:sp>
          <p:nvSpPr>
            <p:cNvPr id="154" name="Google Shape;987;p41">
              <a:extLst>
                <a:ext uri="{FF2B5EF4-FFF2-40B4-BE49-F238E27FC236}">
                  <a16:creationId xmlns:a16="http://schemas.microsoft.com/office/drawing/2014/main" id="{6852D7A8-EC04-29AE-C9BD-8684D5ED86D2}"/>
                </a:ext>
              </a:extLst>
            </p:cNvPr>
            <p:cNvSpPr txBox="1"/>
            <p:nvPr/>
          </p:nvSpPr>
          <p:spPr>
            <a:xfrm>
              <a:off x="3308244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06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55" name="Google Shape;988;p41">
              <a:extLst>
                <a:ext uri="{FF2B5EF4-FFF2-40B4-BE49-F238E27FC236}">
                  <a16:creationId xmlns:a16="http://schemas.microsoft.com/office/drawing/2014/main" id="{7FA1DB23-0D34-7B62-4479-3117E29AE232}"/>
                </a:ext>
              </a:extLst>
            </p:cNvPr>
            <p:cNvSpPr txBox="1"/>
            <p:nvPr/>
          </p:nvSpPr>
          <p:spPr>
            <a:xfrm>
              <a:off x="3332846" y="3345188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Conclusion</a:t>
              </a:r>
            </a:p>
          </p:txBody>
        </p:sp>
      </p:grpSp>
      <p:grpSp>
        <p:nvGrpSpPr>
          <p:cNvPr id="156" name="Google Shape;989;p41">
            <a:extLst>
              <a:ext uri="{FF2B5EF4-FFF2-40B4-BE49-F238E27FC236}">
                <a16:creationId xmlns:a16="http://schemas.microsoft.com/office/drawing/2014/main" id="{83EF1A69-F39C-80BA-4251-A6B7A2E447D3}"/>
              </a:ext>
            </a:extLst>
          </p:cNvPr>
          <p:cNvGrpSpPr/>
          <p:nvPr/>
        </p:nvGrpSpPr>
        <p:grpSpPr>
          <a:xfrm>
            <a:off x="5049996" y="2911450"/>
            <a:ext cx="1389600" cy="1284600"/>
            <a:chOff x="5049996" y="2911450"/>
            <a:chExt cx="1389600" cy="1284600"/>
          </a:xfrm>
        </p:grpSpPr>
        <p:sp>
          <p:nvSpPr>
            <p:cNvPr id="157" name="Google Shape;990;p41">
              <a:extLst>
                <a:ext uri="{FF2B5EF4-FFF2-40B4-BE49-F238E27FC236}">
                  <a16:creationId xmlns:a16="http://schemas.microsoft.com/office/drawing/2014/main" id="{182FE87F-29BD-AC4B-E9FC-29CFF7DBECC3}"/>
                </a:ext>
              </a:extLst>
            </p:cNvPr>
            <p:cNvSpPr txBox="1"/>
            <p:nvPr/>
          </p:nvSpPr>
          <p:spPr>
            <a:xfrm>
              <a:off x="5049996" y="291145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07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58" name="Google Shape;991;p41">
              <a:extLst>
                <a:ext uri="{FF2B5EF4-FFF2-40B4-BE49-F238E27FC236}">
                  <a16:creationId xmlns:a16="http://schemas.microsoft.com/office/drawing/2014/main" id="{5390981F-C085-5E4E-A54D-347460EC176D}"/>
                </a:ext>
              </a:extLst>
            </p:cNvPr>
            <p:cNvSpPr txBox="1"/>
            <p:nvPr/>
          </p:nvSpPr>
          <p:spPr>
            <a:xfrm>
              <a:off x="5049996" y="3380650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Future work</a:t>
              </a:r>
            </a:p>
          </p:txBody>
        </p:sp>
      </p:grpSp>
      <p:grpSp>
        <p:nvGrpSpPr>
          <p:cNvPr id="159" name="Google Shape;992;p41">
            <a:extLst>
              <a:ext uri="{FF2B5EF4-FFF2-40B4-BE49-F238E27FC236}">
                <a16:creationId xmlns:a16="http://schemas.microsoft.com/office/drawing/2014/main" id="{90A95657-28DE-9DE5-D79E-289A3A2EDD46}"/>
              </a:ext>
            </a:extLst>
          </p:cNvPr>
          <p:cNvGrpSpPr/>
          <p:nvPr/>
        </p:nvGrpSpPr>
        <p:grpSpPr>
          <a:xfrm>
            <a:off x="1566491" y="2911500"/>
            <a:ext cx="1496028" cy="1284550"/>
            <a:chOff x="1566491" y="2911500"/>
            <a:chExt cx="1496028" cy="1284550"/>
          </a:xfrm>
        </p:grpSpPr>
        <p:sp>
          <p:nvSpPr>
            <p:cNvPr id="160" name="Google Shape;993;p41">
              <a:extLst>
                <a:ext uri="{FF2B5EF4-FFF2-40B4-BE49-F238E27FC236}">
                  <a16:creationId xmlns:a16="http://schemas.microsoft.com/office/drawing/2014/main" id="{B84F7EFE-2375-2A1B-058B-F5725000E5D5}"/>
                </a:ext>
              </a:extLst>
            </p:cNvPr>
            <p:cNvSpPr txBox="1"/>
            <p:nvPr/>
          </p:nvSpPr>
          <p:spPr>
            <a:xfrm>
              <a:off x="1566491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05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61" name="Google Shape;994;p41">
              <a:extLst>
                <a:ext uri="{FF2B5EF4-FFF2-40B4-BE49-F238E27FC236}">
                  <a16:creationId xmlns:a16="http://schemas.microsoft.com/office/drawing/2014/main" id="{BD375D47-77CF-AB2D-FF29-6D8FCEF81957}"/>
                </a:ext>
              </a:extLst>
            </p:cNvPr>
            <p:cNvSpPr txBox="1"/>
            <p:nvPr/>
          </p:nvSpPr>
          <p:spPr>
            <a:xfrm>
              <a:off x="1566491" y="3380650"/>
              <a:ext cx="1496028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Implementation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2" name="Google Shape;995;p41">
            <a:extLst>
              <a:ext uri="{FF2B5EF4-FFF2-40B4-BE49-F238E27FC236}">
                <a16:creationId xmlns:a16="http://schemas.microsoft.com/office/drawing/2014/main" id="{822913B6-A979-6A28-A48F-7D38BD993111}"/>
              </a:ext>
            </a:extLst>
          </p:cNvPr>
          <p:cNvGrpSpPr/>
          <p:nvPr/>
        </p:nvGrpSpPr>
        <p:grpSpPr>
          <a:xfrm>
            <a:off x="6791749" y="2911500"/>
            <a:ext cx="1389600" cy="1284425"/>
            <a:chOff x="6791749" y="2911500"/>
            <a:chExt cx="1389600" cy="1284425"/>
          </a:xfrm>
        </p:grpSpPr>
        <p:sp>
          <p:nvSpPr>
            <p:cNvPr id="163" name="Google Shape;996;p41">
              <a:extLst>
                <a:ext uri="{FF2B5EF4-FFF2-40B4-BE49-F238E27FC236}">
                  <a16:creationId xmlns:a16="http://schemas.microsoft.com/office/drawing/2014/main" id="{0150DBF7-C38A-C01B-D778-FADEB22618F9}"/>
                </a:ext>
              </a:extLst>
            </p:cNvPr>
            <p:cNvSpPr txBox="1"/>
            <p:nvPr/>
          </p:nvSpPr>
          <p:spPr>
            <a:xfrm>
              <a:off x="6791749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08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64" name="Google Shape;997;p41">
              <a:extLst>
                <a:ext uri="{FF2B5EF4-FFF2-40B4-BE49-F238E27FC236}">
                  <a16:creationId xmlns:a16="http://schemas.microsoft.com/office/drawing/2014/main" id="{69B7B864-C629-E80D-42E2-F3297269392E}"/>
                </a:ext>
              </a:extLst>
            </p:cNvPr>
            <p:cNvSpPr txBox="1"/>
            <p:nvPr/>
          </p:nvSpPr>
          <p:spPr>
            <a:xfrm>
              <a:off x="6791749" y="3380525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Demonstrarion</a:t>
              </a:r>
              <a:endPara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5" name="Google Shape;998;p41">
            <a:extLst>
              <a:ext uri="{FF2B5EF4-FFF2-40B4-BE49-F238E27FC236}">
                <a16:creationId xmlns:a16="http://schemas.microsoft.com/office/drawing/2014/main" id="{A503FF02-01AF-947E-FFB8-D4F9936D52E9}"/>
              </a:ext>
            </a:extLst>
          </p:cNvPr>
          <p:cNvGrpSpPr/>
          <p:nvPr/>
        </p:nvGrpSpPr>
        <p:grpSpPr>
          <a:xfrm>
            <a:off x="1279835" y="1825107"/>
            <a:ext cx="349143" cy="376840"/>
            <a:chOff x="2363442" y="3261172"/>
            <a:chExt cx="349143" cy="376840"/>
          </a:xfrm>
        </p:grpSpPr>
        <p:sp>
          <p:nvSpPr>
            <p:cNvPr id="166" name="Google Shape;999;p41">
              <a:extLst>
                <a:ext uri="{FF2B5EF4-FFF2-40B4-BE49-F238E27FC236}">
                  <a16:creationId xmlns:a16="http://schemas.microsoft.com/office/drawing/2014/main" id="{9230D196-AA15-1D92-F7F3-65DE88F1CE48}"/>
                </a:ext>
              </a:extLst>
            </p:cNvPr>
            <p:cNvSpPr/>
            <p:nvPr/>
          </p:nvSpPr>
          <p:spPr>
            <a:xfrm>
              <a:off x="2363442" y="3261172"/>
              <a:ext cx="349143" cy="376840"/>
            </a:xfrm>
            <a:custGeom>
              <a:avLst/>
              <a:gdLst/>
              <a:ahLst/>
              <a:cxnLst/>
              <a:rect l="l" t="t" r="r" b="b"/>
              <a:pathLst>
                <a:path w="12732" h="13742" extrusionOk="0">
                  <a:moveTo>
                    <a:pt x="2416" y="2415"/>
                  </a:moveTo>
                  <a:lnTo>
                    <a:pt x="2416" y="4053"/>
                  </a:lnTo>
                  <a:lnTo>
                    <a:pt x="9662" y="4053"/>
                  </a:lnTo>
                  <a:lnTo>
                    <a:pt x="9662" y="7300"/>
                  </a:lnTo>
                  <a:lnTo>
                    <a:pt x="805" y="7300"/>
                  </a:lnTo>
                  <a:lnTo>
                    <a:pt x="805" y="2415"/>
                  </a:lnTo>
                  <a:close/>
                  <a:moveTo>
                    <a:pt x="7247" y="8105"/>
                  </a:moveTo>
                  <a:lnTo>
                    <a:pt x="7247" y="8911"/>
                  </a:lnTo>
                  <a:lnTo>
                    <a:pt x="3222" y="8911"/>
                  </a:lnTo>
                  <a:lnTo>
                    <a:pt x="3222" y="8105"/>
                  </a:lnTo>
                  <a:close/>
                  <a:moveTo>
                    <a:pt x="7247" y="9716"/>
                  </a:moveTo>
                  <a:lnTo>
                    <a:pt x="7247" y="10520"/>
                  </a:lnTo>
                  <a:lnTo>
                    <a:pt x="3222" y="10520"/>
                  </a:lnTo>
                  <a:lnTo>
                    <a:pt x="3222" y="9716"/>
                  </a:lnTo>
                  <a:close/>
                  <a:moveTo>
                    <a:pt x="9663" y="8105"/>
                  </a:moveTo>
                  <a:lnTo>
                    <a:pt x="9663" y="12131"/>
                  </a:lnTo>
                  <a:lnTo>
                    <a:pt x="805" y="12131"/>
                  </a:lnTo>
                  <a:lnTo>
                    <a:pt x="805" y="8105"/>
                  </a:lnTo>
                  <a:lnTo>
                    <a:pt x="2416" y="8105"/>
                  </a:lnTo>
                  <a:lnTo>
                    <a:pt x="2416" y="11325"/>
                  </a:lnTo>
                  <a:lnTo>
                    <a:pt x="8053" y="11325"/>
                  </a:lnTo>
                  <a:lnTo>
                    <a:pt x="8053" y="8105"/>
                  </a:lnTo>
                  <a:close/>
                  <a:moveTo>
                    <a:pt x="9977" y="1"/>
                  </a:moveTo>
                  <a:lnTo>
                    <a:pt x="2775" y="1610"/>
                  </a:lnTo>
                  <a:lnTo>
                    <a:pt x="0" y="1610"/>
                  </a:lnTo>
                  <a:lnTo>
                    <a:pt x="0" y="12936"/>
                  </a:lnTo>
                  <a:lnTo>
                    <a:pt x="805" y="12936"/>
                  </a:lnTo>
                  <a:lnTo>
                    <a:pt x="805" y="13742"/>
                  </a:lnTo>
                  <a:lnTo>
                    <a:pt x="1611" y="13742"/>
                  </a:lnTo>
                  <a:lnTo>
                    <a:pt x="1611" y="12936"/>
                  </a:lnTo>
                  <a:lnTo>
                    <a:pt x="8858" y="12936"/>
                  </a:lnTo>
                  <a:lnTo>
                    <a:pt x="8858" y="13742"/>
                  </a:lnTo>
                  <a:lnTo>
                    <a:pt x="9662" y="13742"/>
                  </a:lnTo>
                  <a:lnTo>
                    <a:pt x="9662" y="12936"/>
                  </a:lnTo>
                  <a:lnTo>
                    <a:pt x="10467" y="12936"/>
                  </a:lnTo>
                  <a:lnTo>
                    <a:pt x="10467" y="11140"/>
                  </a:lnTo>
                  <a:lnTo>
                    <a:pt x="12729" y="9649"/>
                  </a:lnTo>
                  <a:lnTo>
                    <a:pt x="12286" y="8977"/>
                  </a:lnTo>
                  <a:lnTo>
                    <a:pt x="10467" y="10176"/>
                  </a:lnTo>
                  <a:lnTo>
                    <a:pt x="10467" y="7111"/>
                  </a:lnTo>
                  <a:lnTo>
                    <a:pt x="12732" y="5595"/>
                  </a:lnTo>
                  <a:lnTo>
                    <a:pt x="12283" y="4926"/>
                  </a:lnTo>
                  <a:lnTo>
                    <a:pt x="10467" y="6143"/>
                  </a:lnTo>
                  <a:lnTo>
                    <a:pt x="10467" y="3248"/>
                  </a:lnTo>
                  <a:lnTo>
                    <a:pt x="3220" y="3248"/>
                  </a:lnTo>
                  <a:lnTo>
                    <a:pt x="3220" y="2335"/>
                  </a:lnTo>
                  <a:lnTo>
                    <a:pt x="10153" y="786"/>
                  </a:lnTo>
                  <a:lnTo>
                    <a:pt x="9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000;p41">
              <a:extLst>
                <a:ext uri="{FF2B5EF4-FFF2-40B4-BE49-F238E27FC236}">
                  <a16:creationId xmlns:a16="http://schemas.microsoft.com/office/drawing/2014/main" id="{90E1C087-3DE0-8DA1-6971-2B27C6E8703A}"/>
                </a:ext>
              </a:extLst>
            </p:cNvPr>
            <p:cNvSpPr/>
            <p:nvPr/>
          </p:nvSpPr>
          <p:spPr>
            <a:xfrm>
              <a:off x="2407593" y="3394336"/>
              <a:ext cx="22130" cy="22130"/>
            </a:xfrm>
            <a:custGeom>
              <a:avLst/>
              <a:gdLst/>
              <a:ahLst/>
              <a:cxnLst/>
              <a:rect l="l" t="t" r="r" b="b"/>
              <a:pathLst>
                <a:path w="807" h="807" extrusionOk="0">
                  <a:moveTo>
                    <a:pt x="1" y="1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001;p41">
              <a:extLst>
                <a:ext uri="{FF2B5EF4-FFF2-40B4-BE49-F238E27FC236}">
                  <a16:creationId xmlns:a16="http://schemas.microsoft.com/office/drawing/2014/main" id="{709302D5-A766-3383-0D61-780EAC988EE6}"/>
                </a:ext>
              </a:extLst>
            </p:cNvPr>
            <p:cNvSpPr/>
            <p:nvPr/>
          </p:nvSpPr>
          <p:spPr>
            <a:xfrm>
              <a:off x="2451743" y="3394336"/>
              <a:ext cx="22103" cy="22130"/>
            </a:xfrm>
            <a:custGeom>
              <a:avLst/>
              <a:gdLst/>
              <a:ahLst/>
              <a:cxnLst/>
              <a:rect l="l" t="t" r="r" b="b"/>
              <a:pathLst>
                <a:path w="806" h="807" extrusionOk="0">
                  <a:moveTo>
                    <a:pt x="0" y="1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002;p41">
            <a:extLst>
              <a:ext uri="{FF2B5EF4-FFF2-40B4-BE49-F238E27FC236}">
                <a16:creationId xmlns:a16="http://schemas.microsoft.com/office/drawing/2014/main" id="{8E345E2F-B448-F997-8C15-6159BCEF07AE}"/>
              </a:ext>
            </a:extLst>
          </p:cNvPr>
          <p:cNvGrpSpPr/>
          <p:nvPr/>
        </p:nvGrpSpPr>
        <p:grpSpPr>
          <a:xfrm>
            <a:off x="2964086" y="1785648"/>
            <a:ext cx="376867" cy="376867"/>
            <a:chOff x="3148521" y="3261145"/>
            <a:chExt cx="376867" cy="376867"/>
          </a:xfrm>
        </p:grpSpPr>
        <p:sp>
          <p:nvSpPr>
            <p:cNvPr id="170" name="Google Shape;1003;p41">
              <a:extLst>
                <a:ext uri="{FF2B5EF4-FFF2-40B4-BE49-F238E27FC236}">
                  <a16:creationId xmlns:a16="http://schemas.microsoft.com/office/drawing/2014/main" id="{C719E8C4-D70A-8B30-8161-3F11B9CCF339}"/>
                </a:ext>
              </a:extLst>
            </p:cNvPr>
            <p:cNvSpPr/>
            <p:nvPr/>
          </p:nvSpPr>
          <p:spPr>
            <a:xfrm>
              <a:off x="3148521" y="3261145"/>
              <a:ext cx="376867" cy="376867"/>
            </a:xfrm>
            <a:custGeom>
              <a:avLst/>
              <a:gdLst/>
              <a:ahLst/>
              <a:cxnLst/>
              <a:rect l="l" t="t" r="r" b="b"/>
              <a:pathLst>
                <a:path w="13743" h="13743" extrusionOk="0">
                  <a:moveTo>
                    <a:pt x="5094" y="806"/>
                  </a:moveTo>
                  <a:lnTo>
                    <a:pt x="5899" y="1611"/>
                  </a:lnTo>
                  <a:lnTo>
                    <a:pt x="8636" y="1611"/>
                  </a:lnTo>
                  <a:lnTo>
                    <a:pt x="8233" y="2416"/>
                  </a:lnTo>
                  <a:lnTo>
                    <a:pt x="2416" y="2416"/>
                  </a:lnTo>
                  <a:lnTo>
                    <a:pt x="2416" y="8508"/>
                  </a:lnTo>
                  <a:cubicBezTo>
                    <a:pt x="2416" y="8730"/>
                    <a:pt x="2235" y="8912"/>
                    <a:pt x="2013" y="8912"/>
                  </a:cubicBezTo>
                  <a:cubicBezTo>
                    <a:pt x="1792" y="8912"/>
                    <a:pt x="1611" y="8730"/>
                    <a:pt x="1611" y="8508"/>
                  </a:cubicBezTo>
                  <a:lnTo>
                    <a:pt x="1611" y="806"/>
                  </a:lnTo>
                  <a:close/>
                  <a:moveTo>
                    <a:pt x="12132" y="1611"/>
                  </a:moveTo>
                  <a:lnTo>
                    <a:pt x="12132" y="8508"/>
                  </a:lnTo>
                  <a:cubicBezTo>
                    <a:pt x="12132" y="8730"/>
                    <a:pt x="11952" y="8912"/>
                    <a:pt x="11730" y="8912"/>
                  </a:cubicBezTo>
                  <a:lnTo>
                    <a:pt x="3153" y="8912"/>
                  </a:lnTo>
                  <a:cubicBezTo>
                    <a:pt x="3196" y="8785"/>
                    <a:pt x="3222" y="8650"/>
                    <a:pt x="3222" y="8508"/>
                  </a:cubicBezTo>
                  <a:lnTo>
                    <a:pt x="3222" y="3222"/>
                  </a:lnTo>
                  <a:lnTo>
                    <a:pt x="8730" y="3222"/>
                  </a:lnTo>
                  <a:lnTo>
                    <a:pt x="9536" y="1611"/>
                  </a:lnTo>
                  <a:close/>
                  <a:moveTo>
                    <a:pt x="7274" y="11326"/>
                  </a:moveTo>
                  <a:lnTo>
                    <a:pt x="7274" y="12132"/>
                  </a:lnTo>
                  <a:lnTo>
                    <a:pt x="8079" y="12132"/>
                  </a:lnTo>
                  <a:lnTo>
                    <a:pt x="8079" y="12937"/>
                  </a:lnTo>
                  <a:lnTo>
                    <a:pt x="5663" y="12937"/>
                  </a:lnTo>
                  <a:lnTo>
                    <a:pt x="5663" y="12132"/>
                  </a:lnTo>
                  <a:lnTo>
                    <a:pt x="6469" y="12132"/>
                  </a:lnTo>
                  <a:lnTo>
                    <a:pt x="6469" y="11326"/>
                  </a:lnTo>
                  <a:close/>
                  <a:moveTo>
                    <a:pt x="805" y="0"/>
                  </a:moveTo>
                  <a:lnTo>
                    <a:pt x="805" y="8508"/>
                  </a:lnTo>
                  <a:cubicBezTo>
                    <a:pt x="805" y="9174"/>
                    <a:pt x="1348" y="9717"/>
                    <a:pt x="2013" y="9717"/>
                  </a:cubicBezTo>
                  <a:lnTo>
                    <a:pt x="6469" y="9717"/>
                  </a:lnTo>
                  <a:lnTo>
                    <a:pt x="6469" y="10521"/>
                  </a:lnTo>
                  <a:lnTo>
                    <a:pt x="5663" y="10521"/>
                  </a:lnTo>
                  <a:lnTo>
                    <a:pt x="5663" y="11326"/>
                  </a:lnTo>
                  <a:lnTo>
                    <a:pt x="4858" y="11326"/>
                  </a:lnTo>
                  <a:lnTo>
                    <a:pt x="4858" y="12132"/>
                  </a:lnTo>
                  <a:lnTo>
                    <a:pt x="0" y="12132"/>
                  </a:lnTo>
                  <a:lnTo>
                    <a:pt x="0" y="12937"/>
                  </a:lnTo>
                  <a:lnTo>
                    <a:pt x="4858" y="12937"/>
                  </a:lnTo>
                  <a:lnTo>
                    <a:pt x="4858" y="13743"/>
                  </a:lnTo>
                  <a:lnTo>
                    <a:pt x="8885" y="13743"/>
                  </a:lnTo>
                  <a:lnTo>
                    <a:pt x="8885" y="12937"/>
                  </a:lnTo>
                  <a:lnTo>
                    <a:pt x="13742" y="12937"/>
                  </a:lnTo>
                  <a:lnTo>
                    <a:pt x="13742" y="12132"/>
                  </a:lnTo>
                  <a:lnTo>
                    <a:pt x="8885" y="12132"/>
                  </a:lnTo>
                  <a:lnTo>
                    <a:pt x="8885" y="11326"/>
                  </a:lnTo>
                  <a:lnTo>
                    <a:pt x="8079" y="11326"/>
                  </a:lnTo>
                  <a:lnTo>
                    <a:pt x="8079" y="10521"/>
                  </a:lnTo>
                  <a:lnTo>
                    <a:pt x="7274" y="10521"/>
                  </a:lnTo>
                  <a:lnTo>
                    <a:pt x="7274" y="9717"/>
                  </a:lnTo>
                  <a:lnTo>
                    <a:pt x="11730" y="9717"/>
                  </a:lnTo>
                  <a:cubicBezTo>
                    <a:pt x="12396" y="9717"/>
                    <a:pt x="12937" y="9174"/>
                    <a:pt x="12937" y="8508"/>
                  </a:cubicBezTo>
                  <a:lnTo>
                    <a:pt x="12937" y="806"/>
                  </a:lnTo>
                  <a:lnTo>
                    <a:pt x="6232" y="806"/>
                  </a:lnTo>
                  <a:lnTo>
                    <a:pt x="54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004;p41">
              <a:extLst>
                <a:ext uri="{FF2B5EF4-FFF2-40B4-BE49-F238E27FC236}">
                  <a16:creationId xmlns:a16="http://schemas.microsoft.com/office/drawing/2014/main" id="{75DD066F-76C2-E2D8-3CE9-C652EDD9A0D7}"/>
                </a:ext>
              </a:extLst>
            </p:cNvPr>
            <p:cNvSpPr/>
            <p:nvPr/>
          </p:nvSpPr>
          <p:spPr>
            <a:xfrm>
              <a:off x="3414190" y="3417179"/>
              <a:ext cx="44945" cy="22103"/>
            </a:xfrm>
            <a:custGeom>
              <a:avLst/>
              <a:gdLst/>
              <a:ahLst/>
              <a:cxnLst/>
              <a:rect l="l" t="t" r="r" b="b"/>
              <a:pathLst>
                <a:path w="1639" h="806" extrusionOk="0">
                  <a:moveTo>
                    <a:pt x="1" y="0"/>
                  </a:moveTo>
                  <a:lnTo>
                    <a:pt x="1" y="805"/>
                  </a:lnTo>
                  <a:lnTo>
                    <a:pt x="1638" y="805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005;p41">
              <a:extLst>
                <a:ext uri="{FF2B5EF4-FFF2-40B4-BE49-F238E27FC236}">
                  <a16:creationId xmlns:a16="http://schemas.microsoft.com/office/drawing/2014/main" id="{974FDBBB-D4C2-6B06-82D0-AD601BC199C9}"/>
                </a:ext>
              </a:extLst>
            </p:cNvPr>
            <p:cNvSpPr/>
            <p:nvPr/>
          </p:nvSpPr>
          <p:spPr>
            <a:xfrm>
              <a:off x="3414190" y="3461329"/>
              <a:ext cx="44945" cy="22130"/>
            </a:xfrm>
            <a:custGeom>
              <a:avLst/>
              <a:gdLst/>
              <a:ahLst/>
              <a:cxnLst/>
              <a:rect l="l" t="t" r="r" b="b"/>
              <a:pathLst>
                <a:path w="1639" h="807" extrusionOk="0">
                  <a:moveTo>
                    <a:pt x="1" y="1"/>
                  </a:moveTo>
                  <a:lnTo>
                    <a:pt x="1" y="806"/>
                  </a:lnTo>
                  <a:lnTo>
                    <a:pt x="1638" y="806"/>
                  </a:lnTo>
                  <a:lnTo>
                    <a:pt x="16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006;p41">
            <a:extLst>
              <a:ext uri="{FF2B5EF4-FFF2-40B4-BE49-F238E27FC236}">
                <a16:creationId xmlns:a16="http://schemas.microsoft.com/office/drawing/2014/main" id="{056DA0B1-68D7-58C2-8041-F676C680C2D7}"/>
              </a:ext>
            </a:extLst>
          </p:cNvPr>
          <p:cNvGrpSpPr/>
          <p:nvPr/>
        </p:nvGrpSpPr>
        <p:grpSpPr>
          <a:xfrm>
            <a:off x="4681365" y="1862767"/>
            <a:ext cx="376840" cy="376867"/>
            <a:chOff x="3975474" y="3261145"/>
            <a:chExt cx="376840" cy="376867"/>
          </a:xfrm>
        </p:grpSpPr>
        <p:sp>
          <p:nvSpPr>
            <p:cNvPr id="174" name="Google Shape;1007;p41">
              <a:extLst>
                <a:ext uri="{FF2B5EF4-FFF2-40B4-BE49-F238E27FC236}">
                  <a16:creationId xmlns:a16="http://schemas.microsoft.com/office/drawing/2014/main" id="{A73CD678-45B8-0BA2-17C5-3AF7A9454FE4}"/>
                </a:ext>
              </a:extLst>
            </p:cNvPr>
            <p:cNvSpPr/>
            <p:nvPr/>
          </p:nvSpPr>
          <p:spPr>
            <a:xfrm>
              <a:off x="3975474" y="3261145"/>
              <a:ext cx="376840" cy="376867"/>
            </a:xfrm>
            <a:custGeom>
              <a:avLst/>
              <a:gdLst/>
              <a:ahLst/>
              <a:cxnLst/>
              <a:rect l="l" t="t" r="r" b="b"/>
              <a:pathLst>
                <a:path w="13742" h="13743" extrusionOk="0">
                  <a:moveTo>
                    <a:pt x="12936" y="806"/>
                  </a:moveTo>
                  <a:lnTo>
                    <a:pt x="12936" y="8079"/>
                  </a:lnTo>
                  <a:lnTo>
                    <a:pt x="805" y="8079"/>
                  </a:lnTo>
                  <a:lnTo>
                    <a:pt x="805" y="806"/>
                  </a:lnTo>
                  <a:close/>
                  <a:moveTo>
                    <a:pt x="12936" y="8885"/>
                  </a:moveTo>
                  <a:lnTo>
                    <a:pt x="12936" y="9689"/>
                  </a:lnTo>
                  <a:lnTo>
                    <a:pt x="805" y="9689"/>
                  </a:lnTo>
                  <a:lnTo>
                    <a:pt x="805" y="8885"/>
                  </a:lnTo>
                  <a:close/>
                  <a:moveTo>
                    <a:pt x="8079" y="10494"/>
                  </a:moveTo>
                  <a:lnTo>
                    <a:pt x="8079" y="11730"/>
                  </a:lnTo>
                  <a:cubicBezTo>
                    <a:pt x="8079" y="12182"/>
                    <a:pt x="8229" y="12600"/>
                    <a:pt x="8482" y="12937"/>
                  </a:cubicBezTo>
                  <a:lnTo>
                    <a:pt x="5259" y="12937"/>
                  </a:lnTo>
                  <a:cubicBezTo>
                    <a:pt x="5514" y="12600"/>
                    <a:pt x="5664" y="12182"/>
                    <a:pt x="5664" y="11730"/>
                  </a:cubicBezTo>
                  <a:lnTo>
                    <a:pt x="5664" y="10494"/>
                  </a:lnTo>
                  <a:close/>
                  <a:moveTo>
                    <a:pt x="1" y="0"/>
                  </a:moveTo>
                  <a:lnTo>
                    <a:pt x="1" y="10494"/>
                  </a:lnTo>
                  <a:lnTo>
                    <a:pt x="4859" y="10494"/>
                  </a:lnTo>
                  <a:lnTo>
                    <a:pt x="4859" y="11730"/>
                  </a:lnTo>
                  <a:cubicBezTo>
                    <a:pt x="4859" y="12395"/>
                    <a:pt x="4316" y="12937"/>
                    <a:pt x="3651" y="12937"/>
                  </a:cubicBezTo>
                  <a:lnTo>
                    <a:pt x="3651" y="13743"/>
                  </a:lnTo>
                  <a:lnTo>
                    <a:pt x="10092" y="13743"/>
                  </a:lnTo>
                  <a:lnTo>
                    <a:pt x="10092" y="12937"/>
                  </a:lnTo>
                  <a:cubicBezTo>
                    <a:pt x="9427" y="12937"/>
                    <a:pt x="8884" y="12395"/>
                    <a:pt x="8884" y="11730"/>
                  </a:cubicBezTo>
                  <a:lnTo>
                    <a:pt x="8884" y="10494"/>
                  </a:lnTo>
                  <a:lnTo>
                    <a:pt x="13742" y="10494"/>
                  </a:lnTo>
                  <a:lnTo>
                    <a:pt x="137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008;p41">
              <a:extLst>
                <a:ext uri="{FF2B5EF4-FFF2-40B4-BE49-F238E27FC236}">
                  <a16:creationId xmlns:a16="http://schemas.microsoft.com/office/drawing/2014/main" id="{BAAD17B9-5E31-01A8-9313-1B090F8ADE53}"/>
                </a:ext>
              </a:extLst>
            </p:cNvPr>
            <p:cNvSpPr/>
            <p:nvPr/>
          </p:nvSpPr>
          <p:spPr>
            <a:xfrm>
              <a:off x="4086617" y="3306036"/>
              <a:ext cx="154581" cy="154608"/>
            </a:xfrm>
            <a:custGeom>
              <a:avLst/>
              <a:gdLst/>
              <a:ahLst/>
              <a:cxnLst/>
              <a:rect l="l" t="t" r="r" b="b"/>
              <a:pathLst>
                <a:path w="5637" h="5638" extrusionOk="0">
                  <a:moveTo>
                    <a:pt x="2818" y="2417"/>
                  </a:moveTo>
                  <a:cubicBezTo>
                    <a:pt x="3040" y="2417"/>
                    <a:pt x="3220" y="2597"/>
                    <a:pt x="3220" y="2819"/>
                  </a:cubicBezTo>
                  <a:cubicBezTo>
                    <a:pt x="3220" y="3041"/>
                    <a:pt x="3040" y="3221"/>
                    <a:pt x="2818" y="3221"/>
                  </a:cubicBezTo>
                  <a:cubicBezTo>
                    <a:pt x="2596" y="3221"/>
                    <a:pt x="2416" y="3041"/>
                    <a:pt x="2416" y="2819"/>
                  </a:cubicBezTo>
                  <a:cubicBezTo>
                    <a:pt x="2416" y="2597"/>
                    <a:pt x="2596" y="2417"/>
                    <a:pt x="2818" y="2417"/>
                  </a:cubicBezTo>
                  <a:close/>
                  <a:moveTo>
                    <a:pt x="2818" y="1"/>
                  </a:moveTo>
                  <a:cubicBezTo>
                    <a:pt x="1265" y="1"/>
                    <a:pt x="0" y="1266"/>
                    <a:pt x="0" y="2819"/>
                  </a:cubicBezTo>
                  <a:cubicBezTo>
                    <a:pt x="0" y="4372"/>
                    <a:pt x="1264" y="5637"/>
                    <a:pt x="2818" y="5637"/>
                  </a:cubicBezTo>
                  <a:cubicBezTo>
                    <a:pt x="3337" y="5637"/>
                    <a:pt x="3844" y="5494"/>
                    <a:pt x="4286" y="5224"/>
                  </a:cubicBezTo>
                  <a:lnTo>
                    <a:pt x="3866" y="4538"/>
                  </a:lnTo>
                  <a:cubicBezTo>
                    <a:pt x="3551" y="4731"/>
                    <a:pt x="3188" y="4832"/>
                    <a:pt x="2818" y="4832"/>
                  </a:cubicBezTo>
                  <a:cubicBezTo>
                    <a:pt x="1708" y="4832"/>
                    <a:pt x="806" y="3929"/>
                    <a:pt x="806" y="2819"/>
                  </a:cubicBezTo>
                  <a:cubicBezTo>
                    <a:pt x="806" y="1709"/>
                    <a:pt x="1708" y="806"/>
                    <a:pt x="2818" y="806"/>
                  </a:cubicBezTo>
                  <a:cubicBezTo>
                    <a:pt x="3929" y="806"/>
                    <a:pt x="4831" y="1709"/>
                    <a:pt x="4831" y="2819"/>
                  </a:cubicBezTo>
                  <a:cubicBezTo>
                    <a:pt x="4831" y="3041"/>
                    <a:pt x="4651" y="3221"/>
                    <a:pt x="4429" y="3221"/>
                  </a:cubicBezTo>
                  <a:cubicBezTo>
                    <a:pt x="4207" y="3221"/>
                    <a:pt x="4026" y="3041"/>
                    <a:pt x="4026" y="2819"/>
                  </a:cubicBezTo>
                  <a:cubicBezTo>
                    <a:pt x="4026" y="2153"/>
                    <a:pt x="3485" y="1612"/>
                    <a:pt x="2818" y="1612"/>
                  </a:cubicBezTo>
                  <a:cubicBezTo>
                    <a:pt x="2152" y="1612"/>
                    <a:pt x="1611" y="2153"/>
                    <a:pt x="1611" y="2819"/>
                  </a:cubicBezTo>
                  <a:cubicBezTo>
                    <a:pt x="1611" y="3485"/>
                    <a:pt x="2152" y="4026"/>
                    <a:pt x="2818" y="4026"/>
                  </a:cubicBezTo>
                  <a:cubicBezTo>
                    <a:pt x="3128" y="4026"/>
                    <a:pt x="3410" y="3910"/>
                    <a:pt x="3624" y="3718"/>
                  </a:cubicBezTo>
                  <a:cubicBezTo>
                    <a:pt x="3837" y="3910"/>
                    <a:pt x="4120" y="4026"/>
                    <a:pt x="4429" y="4026"/>
                  </a:cubicBezTo>
                  <a:cubicBezTo>
                    <a:pt x="5095" y="4026"/>
                    <a:pt x="5637" y="3485"/>
                    <a:pt x="5637" y="2819"/>
                  </a:cubicBezTo>
                  <a:cubicBezTo>
                    <a:pt x="5637" y="1266"/>
                    <a:pt x="4373" y="1"/>
                    <a:pt x="2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009;p41">
            <a:extLst>
              <a:ext uri="{FF2B5EF4-FFF2-40B4-BE49-F238E27FC236}">
                <a16:creationId xmlns:a16="http://schemas.microsoft.com/office/drawing/2014/main" id="{282F92E0-DD9E-5F6D-546C-229AF7DA45C7}"/>
              </a:ext>
            </a:extLst>
          </p:cNvPr>
          <p:cNvSpPr/>
          <p:nvPr/>
        </p:nvSpPr>
        <p:spPr>
          <a:xfrm>
            <a:off x="6398412" y="1573100"/>
            <a:ext cx="376867" cy="361291"/>
          </a:xfrm>
          <a:custGeom>
            <a:avLst/>
            <a:gdLst/>
            <a:ahLst/>
            <a:cxnLst/>
            <a:rect l="l" t="t" r="r" b="b"/>
            <a:pathLst>
              <a:path w="13743" h="13175" extrusionOk="0">
                <a:moveTo>
                  <a:pt x="6063" y="805"/>
                </a:moveTo>
                <a:cubicBezTo>
                  <a:pt x="7071" y="805"/>
                  <a:pt x="7980" y="1334"/>
                  <a:pt x="8494" y="2220"/>
                </a:cubicBezTo>
                <a:lnTo>
                  <a:pt x="8613" y="2425"/>
                </a:lnTo>
                <a:lnTo>
                  <a:pt x="8851" y="2421"/>
                </a:lnTo>
                <a:cubicBezTo>
                  <a:pt x="8872" y="2419"/>
                  <a:pt x="8890" y="2418"/>
                  <a:pt x="8904" y="2416"/>
                </a:cubicBezTo>
                <a:cubicBezTo>
                  <a:pt x="9659" y="2426"/>
                  <a:pt x="10313" y="2965"/>
                  <a:pt x="10463" y="3704"/>
                </a:cubicBezTo>
                <a:lnTo>
                  <a:pt x="10528" y="4026"/>
                </a:lnTo>
                <a:lnTo>
                  <a:pt x="10898" y="4026"/>
                </a:lnTo>
                <a:cubicBezTo>
                  <a:pt x="12022" y="4026"/>
                  <a:pt x="12937" y="4930"/>
                  <a:pt x="12937" y="6040"/>
                </a:cubicBezTo>
                <a:cubicBezTo>
                  <a:pt x="12937" y="7080"/>
                  <a:pt x="12133" y="7939"/>
                  <a:pt x="11106" y="8042"/>
                </a:cubicBezTo>
                <a:lnTo>
                  <a:pt x="9287" y="5313"/>
                </a:lnTo>
                <a:lnTo>
                  <a:pt x="7461" y="8053"/>
                </a:lnTo>
                <a:lnTo>
                  <a:pt x="5663" y="8053"/>
                </a:lnTo>
                <a:lnTo>
                  <a:pt x="5663" y="5637"/>
                </a:lnTo>
                <a:lnTo>
                  <a:pt x="3248" y="5637"/>
                </a:lnTo>
                <a:lnTo>
                  <a:pt x="3248" y="8053"/>
                </a:lnTo>
                <a:lnTo>
                  <a:pt x="2846" y="8053"/>
                </a:lnTo>
                <a:cubicBezTo>
                  <a:pt x="1720" y="8053"/>
                  <a:pt x="805" y="7149"/>
                  <a:pt x="805" y="6040"/>
                </a:cubicBezTo>
                <a:cubicBezTo>
                  <a:pt x="805" y="4930"/>
                  <a:pt x="1720" y="4026"/>
                  <a:pt x="2846" y="4026"/>
                </a:cubicBezTo>
                <a:lnTo>
                  <a:pt x="3248" y="4026"/>
                </a:lnTo>
                <a:lnTo>
                  <a:pt x="3248" y="3656"/>
                </a:lnTo>
                <a:cubicBezTo>
                  <a:pt x="3248" y="2135"/>
                  <a:pt x="4440" y="865"/>
                  <a:pt x="5958" y="807"/>
                </a:cubicBezTo>
                <a:cubicBezTo>
                  <a:pt x="5993" y="806"/>
                  <a:pt x="6028" y="805"/>
                  <a:pt x="6063" y="805"/>
                </a:cubicBezTo>
                <a:close/>
                <a:moveTo>
                  <a:pt x="4859" y="6442"/>
                </a:moveTo>
                <a:lnTo>
                  <a:pt x="4859" y="10468"/>
                </a:lnTo>
                <a:lnTo>
                  <a:pt x="5309" y="10468"/>
                </a:lnTo>
                <a:lnTo>
                  <a:pt x="4456" y="11734"/>
                </a:lnTo>
                <a:lnTo>
                  <a:pt x="3603" y="10468"/>
                </a:lnTo>
                <a:lnTo>
                  <a:pt x="4054" y="10468"/>
                </a:lnTo>
                <a:lnTo>
                  <a:pt x="4054" y="6442"/>
                </a:lnTo>
                <a:close/>
                <a:moveTo>
                  <a:pt x="9287" y="6765"/>
                </a:moveTo>
                <a:lnTo>
                  <a:pt x="10146" y="8053"/>
                </a:lnTo>
                <a:lnTo>
                  <a:pt x="9690" y="8053"/>
                </a:lnTo>
                <a:lnTo>
                  <a:pt x="9690" y="12078"/>
                </a:lnTo>
                <a:lnTo>
                  <a:pt x="8885" y="12078"/>
                </a:lnTo>
                <a:lnTo>
                  <a:pt x="8885" y="8053"/>
                </a:lnTo>
                <a:lnTo>
                  <a:pt x="8429" y="8053"/>
                </a:lnTo>
                <a:lnTo>
                  <a:pt x="9287" y="6765"/>
                </a:lnTo>
                <a:close/>
                <a:moveTo>
                  <a:pt x="6067" y="0"/>
                </a:moveTo>
                <a:cubicBezTo>
                  <a:pt x="4196" y="0"/>
                  <a:pt x="2651" y="1425"/>
                  <a:pt x="2463" y="3247"/>
                </a:cubicBezTo>
                <a:cubicBezTo>
                  <a:pt x="1074" y="3433"/>
                  <a:pt x="0" y="4615"/>
                  <a:pt x="0" y="6040"/>
                </a:cubicBezTo>
                <a:cubicBezTo>
                  <a:pt x="0" y="7593"/>
                  <a:pt x="1276" y="8857"/>
                  <a:pt x="2845" y="8857"/>
                </a:cubicBezTo>
                <a:lnTo>
                  <a:pt x="3248" y="8857"/>
                </a:lnTo>
                <a:lnTo>
                  <a:pt x="3248" y="9662"/>
                </a:lnTo>
                <a:lnTo>
                  <a:pt x="2089" y="9662"/>
                </a:lnTo>
                <a:lnTo>
                  <a:pt x="4456" y="13175"/>
                </a:lnTo>
                <a:lnTo>
                  <a:pt x="6823" y="9662"/>
                </a:lnTo>
                <a:lnTo>
                  <a:pt x="5663" y="9662"/>
                </a:lnTo>
                <a:lnTo>
                  <a:pt x="5663" y="8857"/>
                </a:lnTo>
                <a:lnTo>
                  <a:pt x="8079" y="8857"/>
                </a:lnTo>
                <a:lnTo>
                  <a:pt x="8079" y="12884"/>
                </a:lnTo>
                <a:lnTo>
                  <a:pt x="10494" y="12884"/>
                </a:lnTo>
                <a:lnTo>
                  <a:pt x="10494" y="8857"/>
                </a:lnTo>
                <a:lnTo>
                  <a:pt x="11650" y="8857"/>
                </a:lnTo>
                <a:lnTo>
                  <a:pt x="11592" y="8772"/>
                </a:lnTo>
                <a:cubicBezTo>
                  <a:pt x="12826" y="8465"/>
                  <a:pt x="13742" y="7356"/>
                  <a:pt x="13742" y="6040"/>
                </a:cubicBezTo>
                <a:cubicBezTo>
                  <a:pt x="13742" y="4575"/>
                  <a:pt x="12610" y="3368"/>
                  <a:pt x="11166" y="3233"/>
                </a:cubicBezTo>
                <a:cubicBezTo>
                  <a:pt x="10854" y="2333"/>
                  <a:pt x="10026" y="1691"/>
                  <a:pt x="9067" y="1618"/>
                </a:cubicBezTo>
                <a:cubicBezTo>
                  <a:pt x="8765" y="1164"/>
                  <a:pt x="8365" y="782"/>
                  <a:pt x="7898" y="505"/>
                </a:cubicBezTo>
                <a:cubicBezTo>
                  <a:pt x="7346" y="175"/>
                  <a:pt x="6712" y="0"/>
                  <a:pt x="606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F935EA-2E5F-3D65-28D3-6145DC9424D9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15203737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23;p41">
            <a:extLst>
              <a:ext uri="{FF2B5EF4-FFF2-40B4-BE49-F238E27FC236}">
                <a16:creationId xmlns:a16="http://schemas.microsoft.com/office/drawing/2014/main" id="{8A694505-5E57-5687-1AB7-2C38A5A8D0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F602392-8188-AFD3-E2D8-A7B9A89CCC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4333604"/>
              </p:ext>
            </p:extLst>
          </p:nvPr>
        </p:nvGraphicFramePr>
        <p:xfrm>
          <a:off x="1689254" y="236043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C5D54E8-723A-A777-06B2-A26E680C6443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11234237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23;p42">
            <a:extLst>
              <a:ext uri="{FF2B5EF4-FFF2-40B4-BE49-F238E27FC236}">
                <a16:creationId xmlns:a16="http://schemas.microsoft.com/office/drawing/2014/main" id="{2639F3CC-6750-438F-2B84-F2337B9190FA}"/>
              </a:ext>
            </a:extLst>
          </p:cNvPr>
          <p:cNvSpPr txBox="1">
            <a:spLocks/>
          </p:cNvSpPr>
          <p:nvPr/>
        </p:nvSpPr>
        <p:spPr>
          <a:xfrm>
            <a:off x="2886419" y="950275"/>
            <a:ext cx="3034191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Introduction:</a:t>
            </a:r>
          </a:p>
        </p:txBody>
      </p:sp>
      <p:sp>
        <p:nvSpPr>
          <p:cNvPr id="7" name="Google Shape;923;p41">
            <a:extLst>
              <a:ext uri="{FF2B5EF4-FFF2-40B4-BE49-F238E27FC236}">
                <a16:creationId xmlns:a16="http://schemas.microsoft.com/office/drawing/2014/main" id="{DC0AB4BB-4D16-6527-0706-922E514B22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4A266B7-39B6-1E55-88FC-618EB523723D}"/>
              </a:ext>
            </a:extLst>
          </p:cNvPr>
          <p:cNvSpPr txBox="1">
            <a:spLocks/>
          </p:cNvSpPr>
          <p:nvPr/>
        </p:nvSpPr>
        <p:spPr>
          <a:xfrm>
            <a:off x="329087" y="1879709"/>
            <a:ext cx="8517458" cy="2956695"/>
          </a:xfrm>
          <a:prstGeom prst="rect">
            <a:avLst/>
          </a:prstGeom>
          <a:noFill/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en-US" sz="1800" dirty="0"/>
              <a:t>Delivery companies have spread by the growth of customers needs.</a:t>
            </a:r>
          </a:p>
          <a:p>
            <a:pPr>
              <a:buClr>
                <a:schemeClr val="accent4"/>
              </a:buClr>
            </a:pPr>
            <a:r>
              <a:rPr lang="en-US" sz="1800" dirty="0"/>
              <a:t>They are the linking relationship between one side customer and other half client.</a:t>
            </a:r>
          </a:p>
          <a:p>
            <a:pPr>
              <a:buClr>
                <a:schemeClr val="accent4"/>
              </a:buClr>
            </a:pPr>
            <a:r>
              <a:rPr lang="en-US" sz="1800" dirty="0"/>
              <a:t>Drivers takes all the orders to whenever the customers desire.</a:t>
            </a:r>
          </a:p>
          <a:p>
            <a:pPr>
              <a:buClr>
                <a:schemeClr val="accent4"/>
              </a:buClr>
            </a:pPr>
            <a:r>
              <a:rPr lang="en-US" sz="1800" dirty="0"/>
              <a:t>Managers monitor the progress of tasks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8809EA-B546-5FC7-2076-6D5B7A3B44E0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506362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23;p41">
            <a:extLst>
              <a:ext uri="{FF2B5EF4-FFF2-40B4-BE49-F238E27FC236}">
                <a16:creationId xmlns:a16="http://schemas.microsoft.com/office/drawing/2014/main" id="{54153202-4CD1-9D51-142B-83A92384BA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grpSp>
        <p:nvGrpSpPr>
          <p:cNvPr id="91" name="Google Shape;924;p41">
            <a:extLst>
              <a:ext uri="{FF2B5EF4-FFF2-40B4-BE49-F238E27FC236}">
                <a16:creationId xmlns:a16="http://schemas.microsoft.com/office/drawing/2014/main" id="{7C86C20A-CDC5-037D-FDE4-6AEC64501CFD}"/>
              </a:ext>
            </a:extLst>
          </p:cNvPr>
          <p:cNvGrpSpPr/>
          <p:nvPr/>
        </p:nvGrpSpPr>
        <p:grpSpPr>
          <a:xfrm>
            <a:off x="908567" y="1515393"/>
            <a:ext cx="1030642" cy="1028918"/>
            <a:chOff x="3681391" y="1592107"/>
            <a:chExt cx="1537353" cy="1534783"/>
          </a:xfrm>
        </p:grpSpPr>
        <p:sp>
          <p:nvSpPr>
            <p:cNvPr id="92" name="Google Shape;925;p41">
              <a:extLst>
                <a:ext uri="{FF2B5EF4-FFF2-40B4-BE49-F238E27FC236}">
                  <a16:creationId xmlns:a16="http://schemas.microsoft.com/office/drawing/2014/main" id="{BB58DC6D-96C1-D6B3-7294-146A8016909C}"/>
                </a:ext>
              </a:extLst>
            </p:cNvPr>
            <p:cNvSpPr/>
            <p:nvPr/>
          </p:nvSpPr>
          <p:spPr>
            <a:xfrm rot="2700000">
              <a:off x="3683491" y="1590007"/>
              <a:ext cx="1530886" cy="1535085"/>
            </a:xfrm>
            <a:prstGeom prst="roundRect">
              <a:avLst>
                <a:gd name="adj" fmla="val 1154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3" name="Google Shape;926;p41">
              <a:extLst>
                <a:ext uri="{FF2B5EF4-FFF2-40B4-BE49-F238E27FC236}">
                  <a16:creationId xmlns:a16="http://schemas.microsoft.com/office/drawing/2014/main" id="{07721C17-7AAC-1AD4-D7A2-871C46140FBF}"/>
                </a:ext>
              </a:extLst>
            </p:cNvPr>
            <p:cNvSpPr/>
            <p:nvPr/>
          </p:nvSpPr>
          <p:spPr>
            <a:xfrm rot="8100000">
              <a:off x="3687736" y="1595882"/>
              <a:ext cx="1531008" cy="1531008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4" name="Google Shape;927;p41">
              <a:extLst>
                <a:ext uri="{FF2B5EF4-FFF2-40B4-BE49-F238E27FC236}">
                  <a16:creationId xmlns:a16="http://schemas.microsoft.com/office/drawing/2014/main" id="{E83C8E37-1D69-41D5-6006-EEF2C9B66C9C}"/>
                </a:ext>
              </a:extLst>
            </p:cNvPr>
            <p:cNvSpPr/>
            <p:nvPr/>
          </p:nvSpPr>
          <p:spPr>
            <a:xfrm rot="8100034">
              <a:off x="3776467" y="1680578"/>
              <a:ext cx="1353499" cy="1361221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5" name="Google Shape;928;p41">
              <a:extLst>
                <a:ext uri="{FF2B5EF4-FFF2-40B4-BE49-F238E27FC236}">
                  <a16:creationId xmlns:a16="http://schemas.microsoft.com/office/drawing/2014/main" id="{E48568D0-EFE2-EF66-676F-DDECD5646A50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6" name="Google Shape;929;p41">
              <a:extLst>
                <a:ext uri="{FF2B5EF4-FFF2-40B4-BE49-F238E27FC236}">
                  <a16:creationId xmlns:a16="http://schemas.microsoft.com/office/drawing/2014/main" id="{BCCAD7DE-20BE-F56A-BDCC-80A8F45928BB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7" name="Google Shape;930;p41">
              <a:extLst>
                <a:ext uri="{FF2B5EF4-FFF2-40B4-BE49-F238E27FC236}">
                  <a16:creationId xmlns:a16="http://schemas.microsoft.com/office/drawing/2014/main" id="{DA069F6D-6B2F-7CB5-8994-071B89474CE4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8" name="Google Shape;931;p41">
              <a:extLst>
                <a:ext uri="{FF2B5EF4-FFF2-40B4-BE49-F238E27FC236}">
                  <a16:creationId xmlns:a16="http://schemas.microsoft.com/office/drawing/2014/main" id="{E4E2F225-CB46-A004-38B9-94C920909BA5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9" name="Google Shape;932;p41">
              <a:extLst>
                <a:ext uri="{FF2B5EF4-FFF2-40B4-BE49-F238E27FC236}">
                  <a16:creationId xmlns:a16="http://schemas.microsoft.com/office/drawing/2014/main" id="{20FFDF27-DC34-B95C-B302-3DE91EF3F714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0" name="Google Shape;933;p41">
              <a:extLst>
                <a:ext uri="{FF2B5EF4-FFF2-40B4-BE49-F238E27FC236}">
                  <a16:creationId xmlns:a16="http://schemas.microsoft.com/office/drawing/2014/main" id="{919804EB-41CC-B0EB-5B35-0D928B3A3EEB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1" name="Google Shape;934;p41">
              <a:extLst>
                <a:ext uri="{FF2B5EF4-FFF2-40B4-BE49-F238E27FC236}">
                  <a16:creationId xmlns:a16="http://schemas.microsoft.com/office/drawing/2014/main" id="{299F205C-E1AF-7B36-2403-6E31EFD94789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2" name="Google Shape;935;p41">
              <a:extLst>
                <a:ext uri="{FF2B5EF4-FFF2-40B4-BE49-F238E27FC236}">
                  <a16:creationId xmlns:a16="http://schemas.microsoft.com/office/drawing/2014/main" id="{64E0912B-CF68-51DE-5C3A-80A022FD9F45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103" name="Google Shape;936;p41">
            <a:extLst>
              <a:ext uri="{FF2B5EF4-FFF2-40B4-BE49-F238E27FC236}">
                <a16:creationId xmlns:a16="http://schemas.microsoft.com/office/drawing/2014/main" id="{889D22AD-1795-6F1B-3982-309CCEC590E5}"/>
              </a:ext>
            </a:extLst>
          </p:cNvPr>
          <p:cNvGrpSpPr/>
          <p:nvPr/>
        </p:nvGrpSpPr>
        <p:grpSpPr>
          <a:xfrm>
            <a:off x="2637991" y="1206373"/>
            <a:ext cx="1029055" cy="1027153"/>
            <a:chOff x="3684218" y="1595882"/>
            <a:chExt cx="1534986" cy="1532150"/>
          </a:xfrm>
        </p:grpSpPr>
        <p:sp>
          <p:nvSpPr>
            <p:cNvPr id="104" name="Google Shape;937;p41">
              <a:extLst>
                <a:ext uri="{FF2B5EF4-FFF2-40B4-BE49-F238E27FC236}">
                  <a16:creationId xmlns:a16="http://schemas.microsoft.com/office/drawing/2014/main" id="{FA1AA1DF-A041-C0B9-B5E3-E764474E746B}"/>
                </a:ext>
              </a:extLst>
            </p:cNvPr>
            <p:cNvSpPr/>
            <p:nvPr/>
          </p:nvSpPr>
          <p:spPr>
            <a:xfrm rot="2700000">
              <a:off x="3686339" y="1595167"/>
              <a:ext cx="1530744" cy="1534986"/>
            </a:xfrm>
            <a:prstGeom prst="roundRect">
              <a:avLst>
                <a:gd name="adj" fmla="val 11540"/>
              </a:avLst>
            </a:pr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38;p41">
              <a:extLst>
                <a:ext uri="{FF2B5EF4-FFF2-40B4-BE49-F238E27FC236}">
                  <a16:creationId xmlns:a16="http://schemas.microsoft.com/office/drawing/2014/main" id="{6BB6708F-4FF5-964F-B8C1-F6FAA4F67932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39;p41">
              <a:extLst>
                <a:ext uri="{FF2B5EF4-FFF2-40B4-BE49-F238E27FC236}">
                  <a16:creationId xmlns:a16="http://schemas.microsoft.com/office/drawing/2014/main" id="{2DB00A93-AAC4-6BA3-1264-A6AD30DF0B79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40;p41">
              <a:extLst>
                <a:ext uri="{FF2B5EF4-FFF2-40B4-BE49-F238E27FC236}">
                  <a16:creationId xmlns:a16="http://schemas.microsoft.com/office/drawing/2014/main" id="{7833C420-0265-35C1-E731-D91889505A8C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41;p41">
              <a:extLst>
                <a:ext uri="{FF2B5EF4-FFF2-40B4-BE49-F238E27FC236}">
                  <a16:creationId xmlns:a16="http://schemas.microsoft.com/office/drawing/2014/main" id="{C43AB821-A968-F3F4-C3B4-721095B7C981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942;p41">
              <a:extLst>
                <a:ext uri="{FF2B5EF4-FFF2-40B4-BE49-F238E27FC236}">
                  <a16:creationId xmlns:a16="http://schemas.microsoft.com/office/drawing/2014/main" id="{542DC6B2-E557-17A1-6C83-DEBB4F44A42E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943;p41">
              <a:extLst>
                <a:ext uri="{FF2B5EF4-FFF2-40B4-BE49-F238E27FC236}">
                  <a16:creationId xmlns:a16="http://schemas.microsoft.com/office/drawing/2014/main" id="{A7628EE3-1BDB-27B6-DC89-57ED3D61C9E9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44;p41">
              <a:extLst>
                <a:ext uri="{FF2B5EF4-FFF2-40B4-BE49-F238E27FC236}">
                  <a16:creationId xmlns:a16="http://schemas.microsoft.com/office/drawing/2014/main" id="{D20DDDDC-18E7-9BD9-FFBD-9BFD9F875016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945;p41">
              <a:extLst>
                <a:ext uri="{FF2B5EF4-FFF2-40B4-BE49-F238E27FC236}">
                  <a16:creationId xmlns:a16="http://schemas.microsoft.com/office/drawing/2014/main" id="{267313CD-1A07-B0DF-383E-2C4BB0B42CC7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46;p41">
              <a:extLst>
                <a:ext uri="{FF2B5EF4-FFF2-40B4-BE49-F238E27FC236}">
                  <a16:creationId xmlns:a16="http://schemas.microsoft.com/office/drawing/2014/main" id="{30B9DC83-3344-AE1A-E3BA-AF9D14C002E9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947;p41">
              <a:extLst>
                <a:ext uri="{FF2B5EF4-FFF2-40B4-BE49-F238E27FC236}">
                  <a16:creationId xmlns:a16="http://schemas.microsoft.com/office/drawing/2014/main" id="{A84284BB-91E1-124E-2FE1-198F2680ABC1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948;p41">
            <a:extLst>
              <a:ext uri="{FF2B5EF4-FFF2-40B4-BE49-F238E27FC236}">
                <a16:creationId xmlns:a16="http://schemas.microsoft.com/office/drawing/2014/main" id="{D226E291-F9AD-3644-B52F-5C6F818D5551}"/>
              </a:ext>
            </a:extLst>
          </p:cNvPr>
          <p:cNvGrpSpPr/>
          <p:nvPr/>
        </p:nvGrpSpPr>
        <p:grpSpPr>
          <a:xfrm>
            <a:off x="4143014" y="1324554"/>
            <a:ext cx="1453436" cy="1453293"/>
            <a:chOff x="3367813" y="1278762"/>
            <a:chExt cx="2168013" cy="2167800"/>
          </a:xfrm>
        </p:grpSpPr>
        <p:sp>
          <p:nvSpPr>
            <p:cNvPr id="116" name="Google Shape;949;p41">
              <a:extLst>
                <a:ext uri="{FF2B5EF4-FFF2-40B4-BE49-F238E27FC236}">
                  <a16:creationId xmlns:a16="http://schemas.microsoft.com/office/drawing/2014/main" id="{9122CA9C-AA01-B943-0041-5C78A55BB0E3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solidFill>
              <a:srgbClr val="285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950;p41">
              <a:extLst>
                <a:ext uri="{FF2B5EF4-FFF2-40B4-BE49-F238E27FC236}">
                  <a16:creationId xmlns:a16="http://schemas.microsoft.com/office/drawing/2014/main" id="{34349FB8-86E7-13B4-30EB-E53F8063D6C5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951;p41">
              <a:extLst>
                <a:ext uri="{FF2B5EF4-FFF2-40B4-BE49-F238E27FC236}">
                  <a16:creationId xmlns:a16="http://schemas.microsoft.com/office/drawing/2014/main" id="{DFFC1AF6-38C5-3347-C9AA-D8FD35198405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952;p41">
              <a:extLst>
                <a:ext uri="{FF2B5EF4-FFF2-40B4-BE49-F238E27FC236}">
                  <a16:creationId xmlns:a16="http://schemas.microsoft.com/office/drawing/2014/main" id="{E22D2593-E17D-6CAC-D554-D396BEC8C443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953;p41">
              <a:extLst>
                <a:ext uri="{FF2B5EF4-FFF2-40B4-BE49-F238E27FC236}">
                  <a16:creationId xmlns:a16="http://schemas.microsoft.com/office/drawing/2014/main" id="{C9075808-C90A-3D3E-B18C-B0E12D0D1C68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954;p41">
              <a:extLst>
                <a:ext uri="{FF2B5EF4-FFF2-40B4-BE49-F238E27FC236}">
                  <a16:creationId xmlns:a16="http://schemas.microsoft.com/office/drawing/2014/main" id="{F182D637-B5BC-A01B-526E-82F1F504E686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955;p41">
              <a:extLst>
                <a:ext uri="{FF2B5EF4-FFF2-40B4-BE49-F238E27FC236}">
                  <a16:creationId xmlns:a16="http://schemas.microsoft.com/office/drawing/2014/main" id="{0549BC20-27F2-68C3-06B3-A6BCB11580D4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956;p41">
              <a:extLst>
                <a:ext uri="{FF2B5EF4-FFF2-40B4-BE49-F238E27FC236}">
                  <a16:creationId xmlns:a16="http://schemas.microsoft.com/office/drawing/2014/main" id="{DC9AAA73-B65E-29FA-E467-66CFEEB8E29E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957;p41">
              <a:extLst>
                <a:ext uri="{FF2B5EF4-FFF2-40B4-BE49-F238E27FC236}">
                  <a16:creationId xmlns:a16="http://schemas.microsoft.com/office/drawing/2014/main" id="{779C302A-62B3-F5B6-2190-BBF07E0E18CD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958;p41">
              <a:extLst>
                <a:ext uri="{FF2B5EF4-FFF2-40B4-BE49-F238E27FC236}">
                  <a16:creationId xmlns:a16="http://schemas.microsoft.com/office/drawing/2014/main" id="{6630B3D4-533F-7918-C87B-364ECDDC0D6A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959;p41">
              <a:extLst>
                <a:ext uri="{FF2B5EF4-FFF2-40B4-BE49-F238E27FC236}">
                  <a16:creationId xmlns:a16="http://schemas.microsoft.com/office/drawing/2014/main" id="{C4771666-E588-09E5-E051-901AFBD1E618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960;p41">
            <a:extLst>
              <a:ext uri="{FF2B5EF4-FFF2-40B4-BE49-F238E27FC236}">
                <a16:creationId xmlns:a16="http://schemas.microsoft.com/office/drawing/2014/main" id="{E3440F99-7DC2-47B0-BE20-BE338AC6BFDC}"/>
              </a:ext>
            </a:extLst>
          </p:cNvPr>
          <p:cNvGrpSpPr/>
          <p:nvPr/>
        </p:nvGrpSpPr>
        <p:grpSpPr>
          <a:xfrm>
            <a:off x="5860128" y="1324554"/>
            <a:ext cx="1453436" cy="1453293"/>
            <a:chOff x="3367813" y="1278762"/>
            <a:chExt cx="2168013" cy="2167800"/>
          </a:xfrm>
        </p:grpSpPr>
        <p:sp>
          <p:nvSpPr>
            <p:cNvPr id="128" name="Google Shape;961;p41">
              <a:extLst>
                <a:ext uri="{FF2B5EF4-FFF2-40B4-BE49-F238E27FC236}">
                  <a16:creationId xmlns:a16="http://schemas.microsoft.com/office/drawing/2014/main" id="{39CF9CCF-FB57-3B5D-EC65-CF04E6D4E237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solidFill>
              <a:srgbClr val="285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962;p41">
              <a:extLst>
                <a:ext uri="{FF2B5EF4-FFF2-40B4-BE49-F238E27FC236}">
                  <a16:creationId xmlns:a16="http://schemas.microsoft.com/office/drawing/2014/main" id="{B409BBF7-11F8-7D20-D8C1-1560CE1C07A1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963;p41">
              <a:extLst>
                <a:ext uri="{FF2B5EF4-FFF2-40B4-BE49-F238E27FC236}">
                  <a16:creationId xmlns:a16="http://schemas.microsoft.com/office/drawing/2014/main" id="{EDDB03F2-BF06-2C95-D061-6ED0C0CAFA4B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964;p41">
              <a:extLst>
                <a:ext uri="{FF2B5EF4-FFF2-40B4-BE49-F238E27FC236}">
                  <a16:creationId xmlns:a16="http://schemas.microsoft.com/office/drawing/2014/main" id="{F5DB989E-52FA-70CC-391D-40D6E1B36C3B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965;p41">
              <a:extLst>
                <a:ext uri="{FF2B5EF4-FFF2-40B4-BE49-F238E27FC236}">
                  <a16:creationId xmlns:a16="http://schemas.microsoft.com/office/drawing/2014/main" id="{5BB3E9CC-9B04-81C3-0738-3BE5D8410C4B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966;p41">
              <a:extLst>
                <a:ext uri="{FF2B5EF4-FFF2-40B4-BE49-F238E27FC236}">
                  <a16:creationId xmlns:a16="http://schemas.microsoft.com/office/drawing/2014/main" id="{41F1CDA7-9AA8-1326-1331-74C2C92DF641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967;p41">
              <a:extLst>
                <a:ext uri="{FF2B5EF4-FFF2-40B4-BE49-F238E27FC236}">
                  <a16:creationId xmlns:a16="http://schemas.microsoft.com/office/drawing/2014/main" id="{41C6D5EE-B495-6BE5-E0AE-C2B051C29698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968;p41">
              <a:extLst>
                <a:ext uri="{FF2B5EF4-FFF2-40B4-BE49-F238E27FC236}">
                  <a16:creationId xmlns:a16="http://schemas.microsoft.com/office/drawing/2014/main" id="{D26D0780-6F96-3602-BA56-929B5841CB25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969;p41">
              <a:extLst>
                <a:ext uri="{FF2B5EF4-FFF2-40B4-BE49-F238E27FC236}">
                  <a16:creationId xmlns:a16="http://schemas.microsoft.com/office/drawing/2014/main" id="{9CB1A8A0-F19D-4505-60E6-9B88C4AD389E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970;p41">
              <a:extLst>
                <a:ext uri="{FF2B5EF4-FFF2-40B4-BE49-F238E27FC236}">
                  <a16:creationId xmlns:a16="http://schemas.microsoft.com/office/drawing/2014/main" id="{6AB98B48-4A0C-0B06-96A4-85BC20B0D948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971;p41">
              <a:extLst>
                <a:ext uri="{FF2B5EF4-FFF2-40B4-BE49-F238E27FC236}">
                  <a16:creationId xmlns:a16="http://schemas.microsoft.com/office/drawing/2014/main" id="{61B5E8EF-02B1-54D6-A041-CE59059B580E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972;p41">
            <a:extLst>
              <a:ext uri="{FF2B5EF4-FFF2-40B4-BE49-F238E27FC236}">
                <a16:creationId xmlns:a16="http://schemas.microsoft.com/office/drawing/2014/main" id="{6C6C345B-F9EE-D580-8415-27B88E159C97}"/>
              </a:ext>
            </a:extLst>
          </p:cNvPr>
          <p:cNvSpPr/>
          <p:nvPr/>
        </p:nvSpPr>
        <p:spPr>
          <a:xfrm>
            <a:off x="1394301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973;p41">
            <a:extLst>
              <a:ext uri="{FF2B5EF4-FFF2-40B4-BE49-F238E27FC236}">
                <a16:creationId xmlns:a16="http://schemas.microsoft.com/office/drawing/2014/main" id="{9A050801-93B2-F169-2FDB-8F85395ED4C4}"/>
              </a:ext>
            </a:extLst>
          </p:cNvPr>
          <p:cNvSpPr/>
          <p:nvPr/>
        </p:nvSpPr>
        <p:spPr>
          <a:xfrm>
            <a:off x="1345426" y="4486366"/>
            <a:ext cx="180000" cy="18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974;p41">
            <a:extLst>
              <a:ext uri="{FF2B5EF4-FFF2-40B4-BE49-F238E27FC236}">
                <a16:creationId xmlns:a16="http://schemas.microsoft.com/office/drawing/2014/main" id="{C8228B07-1A18-94F6-E789-1A424F4DA355}"/>
              </a:ext>
            </a:extLst>
          </p:cNvPr>
          <p:cNvSpPr/>
          <p:nvPr/>
        </p:nvSpPr>
        <p:spPr>
          <a:xfrm>
            <a:off x="3111463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975;p41">
            <a:extLst>
              <a:ext uri="{FF2B5EF4-FFF2-40B4-BE49-F238E27FC236}">
                <a16:creationId xmlns:a16="http://schemas.microsoft.com/office/drawing/2014/main" id="{1D16B6CA-E79B-772F-9092-6F782D1B83C3}"/>
              </a:ext>
            </a:extLst>
          </p:cNvPr>
          <p:cNvSpPr/>
          <p:nvPr/>
        </p:nvSpPr>
        <p:spPr>
          <a:xfrm>
            <a:off x="482862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976;p41">
            <a:extLst>
              <a:ext uri="{FF2B5EF4-FFF2-40B4-BE49-F238E27FC236}">
                <a16:creationId xmlns:a16="http://schemas.microsoft.com/office/drawing/2014/main" id="{97BF19E9-94EE-8D4B-E1F2-A4E0601E3D7C}"/>
              </a:ext>
            </a:extLst>
          </p:cNvPr>
          <p:cNvSpPr/>
          <p:nvPr/>
        </p:nvSpPr>
        <p:spPr>
          <a:xfrm>
            <a:off x="654577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" name="Google Shape;977;p41">
            <a:extLst>
              <a:ext uri="{FF2B5EF4-FFF2-40B4-BE49-F238E27FC236}">
                <a16:creationId xmlns:a16="http://schemas.microsoft.com/office/drawing/2014/main" id="{7E6EFD9A-CD3C-3439-49F1-4E7D0E8FB682}"/>
              </a:ext>
            </a:extLst>
          </p:cNvPr>
          <p:cNvGrpSpPr/>
          <p:nvPr/>
        </p:nvGrpSpPr>
        <p:grpSpPr>
          <a:xfrm>
            <a:off x="718650" y="4486366"/>
            <a:ext cx="7730700" cy="180000"/>
            <a:chOff x="718650" y="4181566"/>
            <a:chExt cx="7730700" cy="180000"/>
          </a:xfrm>
        </p:grpSpPr>
        <p:cxnSp>
          <p:nvCxnSpPr>
            <p:cNvPr id="145" name="Google Shape;978;p41">
              <a:extLst>
                <a:ext uri="{FF2B5EF4-FFF2-40B4-BE49-F238E27FC236}">
                  <a16:creationId xmlns:a16="http://schemas.microsoft.com/office/drawing/2014/main" id="{68CBAD37-9EB2-C0BE-15F1-0BBFE4F0DEB3}"/>
                </a:ext>
              </a:extLst>
            </p:cNvPr>
            <p:cNvCxnSpPr/>
            <p:nvPr/>
          </p:nvCxnSpPr>
          <p:spPr>
            <a:xfrm>
              <a:off x="718650" y="4185075"/>
              <a:ext cx="7730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146" name="Google Shape;979;p41">
              <a:extLst>
                <a:ext uri="{FF2B5EF4-FFF2-40B4-BE49-F238E27FC236}">
                  <a16:creationId xmlns:a16="http://schemas.microsoft.com/office/drawing/2014/main" id="{1FD2786E-6427-32A4-418C-DFAC3F3DC124}"/>
                </a:ext>
              </a:extLst>
            </p:cNvPr>
            <p:cNvSpPr/>
            <p:nvPr/>
          </p:nvSpPr>
          <p:spPr>
            <a:xfrm>
              <a:off x="3062588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980;p41">
              <a:extLst>
                <a:ext uri="{FF2B5EF4-FFF2-40B4-BE49-F238E27FC236}">
                  <a16:creationId xmlns:a16="http://schemas.microsoft.com/office/drawing/2014/main" id="{DBB831AF-D13F-4CEA-9403-92D21D59DBA9}"/>
                </a:ext>
              </a:extLst>
            </p:cNvPr>
            <p:cNvSpPr/>
            <p:nvPr/>
          </p:nvSpPr>
          <p:spPr>
            <a:xfrm>
              <a:off x="477975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981;p41">
              <a:extLst>
                <a:ext uri="{FF2B5EF4-FFF2-40B4-BE49-F238E27FC236}">
                  <a16:creationId xmlns:a16="http://schemas.microsoft.com/office/drawing/2014/main" id="{95DAF9D6-86FA-EC37-9D19-ED44D74C7395}"/>
                </a:ext>
              </a:extLst>
            </p:cNvPr>
            <p:cNvSpPr/>
            <p:nvPr/>
          </p:nvSpPr>
          <p:spPr>
            <a:xfrm>
              <a:off x="649690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9" name="Google Shape;982;p41">
            <a:extLst>
              <a:ext uri="{FF2B5EF4-FFF2-40B4-BE49-F238E27FC236}">
                <a16:creationId xmlns:a16="http://schemas.microsoft.com/office/drawing/2014/main" id="{A34592FB-8C63-4695-3DDB-B2ADF21BF898}"/>
              </a:ext>
            </a:extLst>
          </p:cNvPr>
          <p:cNvCxnSpPr>
            <a:cxnSpLocks/>
            <a:stCxn id="140" idx="0"/>
            <a:endCxn id="139" idx="3"/>
          </p:cNvCxnSpPr>
          <p:nvPr/>
        </p:nvCxnSpPr>
        <p:spPr>
          <a:xfrm flipH="1" flipV="1">
            <a:off x="1406339" y="2734996"/>
            <a:ext cx="29087" cy="175137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983;p41">
            <a:extLst>
              <a:ext uri="{FF2B5EF4-FFF2-40B4-BE49-F238E27FC236}">
                <a16:creationId xmlns:a16="http://schemas.microsoft.com/office/drawing/2014/main" id="{73DC66B2-1DB2-8D5C-5228-CAD1CE5DB4AC}"/>
              </a:ext>
            </a:extLst>
          </p:cNvPr>
          <p:cNvCxnSpPr>
            <a:cxnSpLocks/>
            <a:stCxn id="146" idx="0"/>
          </p:cNvCxnSpPr>
          <p:nvPr/>
        </p:nvCxnSpPr>
        <p:spPr>
          <a:xfrm flipH="1" flipV="1">
            <a:off x="3152518" y="2425752"/>
            <a:ext cx="70" cy="206061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984;p41">
            <a:extLst>
              <a:ext uri="{FF2B5EF4-FFF2-40B4-BE49-F238E27FC236}">
                <a16:creationId xmlns:a16="http://schemas.microsoft.com/office/drawing/2014/main" id="{7D479912-EBFA-76DE-B5C6-213015EE0C51}"/>
              </a:ext>
            </a:extLst>
          </p:cNvPr>
          <p:cNvCxnSpPr>
            <a:stCxn id="147" idx="0"/>
            <a:endCxn id="142" idx="4"/>
          </p:cNvCxnSpPr>
          <p:nvPr/>
        </p:nvCxnSpPr>
        <p:spPr>
          <a:xfrm rot="10800000">
            <a:off x="4869751" y="2746966"/>
            <a:ext cx="0" cy="173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985;p41">
            <a:extLst>
              <a:ext uri="{FF2B5EF4-FFF2-40B4-BE49-F238E27FC236}">
                <a16:creationId xmlns:a16="http://schemas.microsoft.com/office/drawing/2014/main" id="{0B123698-F122-74F7-4BBF-B8EBE8EB3FB4}"/>
              </a:ext>
            </a:extLst>
          </p:cNvPr>
          <p:cNvCxnSpPr>
            <a:stCxn id="148" idx="0"/>
            <a:endCxn id="143" idx="4"/>
          </p:cNvCxnSpPr>
          <p:nvPr/>
        </p:nvCxnSpPr>
        <p:spPr>
          <a:xfrm rot="10800000">
            <a:off x="6586901" y="2746966"/>
            <a:ext cx="0" cy="173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3" name="Google Shape;986;p41">
            <a:extLst>
              <a:ext uri="{FF2B5EF4-FFF2-40B4-BE49-F238E27FC236}">
                <a16:creationId xmlns:a16="http://schemas.microsoft.com/office/drawing/2014/main" id="{64920994-EF7E-C3D2-1AE7-1805A62E9197}"/>
              </a:ext>
            </a:extLst>
          </p:cNvPr>
          <p:cNvGrpSpPr/>
          <p:nvPr/>
        </p:nvGrpSpPr>
        <p:grpSpPr>
          <a:xfrm>
            <a:off x="3308244" y="2911500"/>
            <a:ext cx="1414202" cy="1249088"/>
            <a:chOff x="3308244" y="2911500"/>
            <a:chExt cx="1414202" cy="1249088"/>
          </a:xfrm>
        </p:grpSpPr>
        <p:sp>
          <p:nvSpPr>
            <p:cNvPr id="154" name="Google Shape;987;p41">
              <a:extLst>
                <a:ext uri="{FF2B5EF4-FFF2-40B4-BE49-F238E27FC236}">
                  <a16:creationId xmlns:a16="http://schemas.microsoft.com/office/drawing/2014/main" id="{6852D7A8-EC04-29AE-C9BD-8684D5ED86D2}"/>
                </a:ext>
              </a:extLst>
            </p:cNvPr>
            <p:cNvSpPr txBox="1"/>
            <p:nvPr/>
          </p:nvSpPr>
          <p:spPr>
            <a:xfrm>
              <a:off x="3308244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02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55" name="Google Shape;988;p41">
              <a:extLst>
                <a:ext uri="{FF2B5EF4-FFF2-40B4-BE49-F238E27FC236}">
                  <a16:creationId xmlns:a16="http://schemas.microsoft.com/office/drawing/2014/main" id="{7FA1DB23-0D34-7B62-4479-3117E29AE232}"/>
                </a:ext>
              </a:extLst>
            </p:cNvPr>
            <p:cNvSpPr txBox="1"/>
            <p:nvPr/>
          </p:nvSpPr>
          <p:spPr>
            <a:xfrm>
              <a:off x="3332846" y="3345188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Problem statement</a:t>
              </a:r>
            </a:p>
          </p:txBody>
        </p:sp>
      </p:grpSp>
      <p:grpSp>
        <p:nvGrpSpPr>
          <p:cNvPr id="156" name="Google Shape;989;p41">
            <a:extLst>
              <a:ext uri="{FF2B5EF4-FFF2-40B4-BE49-F238E27FC236}">
                <a16:creationId xmlns:a16="http://schemas.microsoft.com/office/drawing/2014/main" id="{83EF1A69-F39C-80BA-4251-A6B7A2E447D3}"/>
              </a:ext>
            </a:extLst>
          </p:cNvPr>
          <p:cNvGrpSpPr/>
          <p:nvPr/>
        </p:nvGrpSpPr>
        <p:grpSpPr>
          <a:xfrm>
            <a:off x="5049996" y="2911450"/>
            <a:ext cx="1389600" cy="1284600"/>
            <a:chOff x="5049996" y="2911450"/>
            <a:chExt cx="1389600" cy="1284600"/>
          </a:xfrm>
        </p:grpSpPr>
        <p:sp>
          <p:nvSpPr>
            <p:cNvPr id="157" name="Google Shape;990;p41">
              <a:extLst>
                <a:ext uri="{FF2B5EF4-FFF2-40B4-BE49-F238E27FC236}">
                  <a16:creationId xmlns:a16="http://schemas.microsoft.com/office/drawing/2014/main" id="{182FE87F-29BD-AC4B-E9FC-29CFF7DBECC3}"/>
                </a:ext>
              </a:extLst>
            </p:cNvPr>
            <p:cNvSpPr txBox="1"/>
            <p:nvPr/>
          </p:nvSpPr>
          <p:spPr>
            <a:xfrm>
              <a:off x="5049996" y="291145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03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58" name="Google Shape;991;p41">
              <a:extLst>
                <a:ext uri="{FF2B5EF4-FFF2-40B4-BE49-F238E27FC236}">
                  <a16:creationId xmlns:a16="http://schemas.microsoft.com/office/drawing/2014/main" id="{5390981F-C085-5E4E-A54D-347460EC176D}"/>
                </a:ext>
              </a:extLst>
            </p:cNvPr>
            <p:cNvSpPr txBox="1"/>
            <p:nvPr/>
          </p:nvSpPr>
          <p:spPr>
            <a:xfrm>
              <a:off x="5049996" y="3380650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Similar systems</a:t>
              </a:r>
            </a:p>
          </p:txBody>
        </p:sp>
      </p:grpSp>
      <p:grpSp>
        <p:nvGrpSpPr>
          <p:cNvPr id="159" name="Google Shape;992;p41">
            <a:extLst>
              <a:ext uri="{FF2B5EF4-FFF2-40B4-BE49-F238E27FC236}">
                <a16:creationId xmlns:a16="http://schemas.microsoft.com/office/drawing/2014/main" id="{90A95657-28DE-9DE5-D79E-289A3A2EDD46}"/>
              </a:ext>
            </a:extLst>
          </p:cNvPr>
          <p:cNvGrpSpPr/>
          <p:nvPr/>
        </p:nvGrpSpPr>
        <p:grpSpPr>
          <a:xfrm>
            <a:off x="1566491" y="2911500"/>
            <a:ext cx="1389600" cy="1284550"/>
            <a:chOff x="1566491" y="2911500"/>
            <a:chExt cx="1389600" cy="1284550"/>
          </a:xfrm>
        </p:grpSpPr>
        <p:sp>
          <p:nvSpPr>
            <p:cNvPr id="160" name="Google Shape;993;p41">
              <a:extLst>
                <a:ext uri="{FF2B5EF4-FFF2-40B4-BE49-F238E27FC236}">
                  <a16:creationId xmlns:a16="http://schemas.microsoft.com/office/drawing/2014/main" id="{B84F7EFE-2375-2A1B-058B-F5725000E5D5}"/>
                </a:ext>
              </a:extLst>
            </p:cNvPr>
            <p:cNvSpPr txBox="1"/>
            <p:nvPr/>
          </p:nvSpPr>
          <p:spPr>
            <a:xfrm>
              <a:off x="1566491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01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61" name="Google Shape;994;p41">
              <a:extLst>
                <a:ext uri="{FF2B5EF4-FFF2-40B4-BE49-F238E27FC236}">
                  <a16:creationId xmlns:a16="http://schemas.microsoft.com/office/drawing/2014/main" id="{BD375D47-77CF-AB2D-FF29-6D8FCEF81957}"/>
                </a:ext>
              </a:extLst>
            </p:cNvPr>
            <p:cNvSpPr txBox="1"/>
            <p:nvPr/>
          </p:nvSpPr>
          <p:spPr>
            <a:xfrm>
              <a:off x="1566491" y="3380650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Introduction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2" name="Google Shape;995;p41">
            <a:extLst>
              <a:ext uri="{FF2B5EF4-FFF2-40B4-BE49-F238E27FC236}">
                <a16:creationId xmlns:a16="http://schemas.microsoft.com/office/drawing/2014/main" id="{822913B6-A979-6A28-A48F-7D38BD993111}"/>
              </a:ext>
            </a:extLst>
          </p:cNvPr>
          <p:cNvGrpSpPr/>
          <p:nvPr/>
        </p:nvGrpSpPr>
        <p:grpSpPr>
          <a:xfrm>
            <a:off x="6791749" y="2911500"/>
            <a:ext cx="1389600" cy="1284425"/>
            <a:chOff x="6791749" y="2911500"/>
            <a:chExt cx="1389600" cy="1284425"/>
          </a:xfrm>
        </p:grpSpPr>
        <p:sp>
          <p:nvSpPr>
            <p:cNvPr id="163" name="Google Shape;996;p41">
              <a:extLst>
                <a:ext uri="{FF2B5EF4-FFF2-40B4-BE49-F238E27FC236}">
                  <a16:creationId xmlns:a16="http://schemas.microsoft.com/office/drawing/2014/main" id="{0150DBF7-C38A-C01B-D778-FADEB22618F9}"/>
                </a:ext>
              </a:extLst>
            </p:cNvPr>
            <p:cNvSpPr txBox="1"/>
            <p:nvPr/>
          </p:nvSpPr>
          <p:spPr>
            <a:xfrm>
              <a:off x="6791749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04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64" name="Google Shape;997;p41">
              <a:extLst>
                <a:ext uri="{FF2B5EF4-FFF2-40B4-BE49-F238E27FC236}">
                  <a16:creationId xmlns:a16="http://schemas.microsoft.com/office/drawing/2014/main" id="{69B7B864-C629-E80D-42E2-F3297269392E}"/>
                </a:ext>
              </a:extLst>
            </p:cNvPr>
            <p:cNvSpPr txBox="1"/>
            <p:nvPr/>
          </p:nvSpPr>
          <p:spPr>
            <a:xfrm>
              <a:off x="6791749" y="3380525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System Design</a:t>
              </a:r>
            </a:p>
          </p:txBody>
        </p:sp>
      </p:grpSp>
      <p:grpSp>
        <p:nvGrpSpPr>
          <p:cNvPr id="165" name="Google Shape;998;p41">
            <a:extLst>
              <a:ext uri="{FF2B5EF4-FFF2-40B4-BE49-F238E27FC236}">
                <a16:creationId xmlns:a16="http://schemas.microsoft.com/office/drawing/2014/main" id="{A503FF02-01AF-947E-FFB8-D4F9936D52E9}"/>
              </a:ext>
            </a:extLst>
          </p:cNvPr>
          <p:cNvGrpSpPr/>
          <p:nvPr/>
        </p:nvGrpSpPr>
        <p:grpSpPr>
          <a:xfrm>
            <a:off x="1279835" y="1825107"/>
            <a:ext cx="349143" cy="376840"/>
            <a:chOff x="2363442" y="3261172"/>
            <a:chExt cx="349143" cy="376840"/>
          </a:xfrm>
        </p:grpSpPr>
        <p:sp>
          <p:nvSpPr>
            <p:cNvPr id="166" name="Google Shape;999;p41">
              <a:extLst>
                <a:ext uri="{FF2B5EF4-FFF2-40B4-BE49-F238E27FC236}">
                  <a16:creationId xmlns:a16="http://schemas.microsoft.com/office/drawing/2014/main" id="{9230D196-AA15-1D92-F7F3-65DE88F1CE48}"/>
                </a:ext>
              </a:extLst>
            </p:cNvPr>
            <p:cNvSpPr/>
            <p:nvPr/>
          </p:nvSpPr>
          <p:spPr>
            <a:xfrm>
              <a:off x="2363442" y="3261172"/>
              <a:ext cx="349143" cy="376840"/>
            </a:xfrm>
            <a:custGeom>
              <a:avLst/>
              <a:gdLst/>
              <a:ahLst/>
              <a:cxnLst/>
              <a:rect l="l" t="t" r="r" b="b"/>
              <a:pathLst>
                <a:path w="12732" h="13742" extrusionOk="0">
                  <a:moveTo>
                    <a:pt x="2416" y="2415"/>
                  </a:moveTo>
                  <a:lnTo>
                    <a:pt x="2416" y="4053"/>
                  </a:lnTo>
                  <a:lnTo>
                    <a:pt x="9662" y="4053"/>
                  </a:lnTo>
                  <a:lnTo>
                    <a:pt x="9662" y="7300"/>
                  </a:lnTo>
                  <a:lnTo>
                    <a:pt x="805" y="7300"/>
                  </a:lnTo>
                  <a:lnTo>
                    <a:pt x="805" y="2415"/>
                  </a:lnTo>
                  <a:close/>
                  <a:moveTo>
                    <a:pt x="7247" y="8105"/>
                  </a:moveTo>
                  <a:lnTo>
                    <a:pt x="7247" y="8911"/>
                  </a:lnTo>
                  <a:lnTo>
                    <a:pt x="3222" y="8911"/>
                  </a:lnTo>
                  <a:lnTo>
                    <a:pt x="3222" y="8105"/>
                  </a:lnTo>
                  <a:close/>
                  <a:moveTo>
                    <a:pt x="7247" y="9716"/>
                  </a:moveTo>
                  <a:lnTo>
                    <a:pt x="7247" y="10520"/>
                  </a:lnTo>
                  <a:lnTo>
                    <a:pt x="3222" y="10520"/>
                  </a:lnTo>
                  <a:lnTo>
                    <a:pt x="3222" y="9716"/>
                  </a:lnTo>
                  <a:close/>
                  <a:moveTo>
                    <a:pt x="9663" y="8105"/>
                  </a:moveTo>
                  <a:lnTo>
                    <a:pt x="9663" y="12131"/>
                  </a:lnTo>
                  <a:lnTo>
                    <a:pt x="805" y="12131"/>
                  </a:lnTo>
                  <a:lnTo>
                    <a:pt x="805" y="8105"/>
                  </a:lnTo>
                  <a:lnTo>
                    <a:pt x="2416" y="8105"/>
                  </a:lnTo>
                  <a:lnTo>
                    <a:pt x="2416" y="11325"/>
                  </a:lnTo>
                  <a:lnTo>
                    <a:pt x="8053" y="11325"/>
                  </a:lnTo>
                  <a:lnTo>
                    <a:pt x="8053" y="8105"/>
                  </a:lnTo>
                  <a:close/>
                  <a:moveTo>
                    <a:pt x="9977" y="1"/>
                  </a:moveTo>
                  <a:lnTo>
                    <a:pt x="2775" y="1610"/>
                  </a:lnTo>
                  <a:lnTo>
                    <a:pt x="0" y="1610"/>
                  </a:lnTo>
                  <a:lnTo>
                    <a:pt x="0" y="12936"/>
                  </a:lnTo>
                  <a:lnTo>
                    <a:pt x="805" y="12936"/>
                  </a:lnTo>
                  <a:lnTo>
                    <a:pt x="805" y="13742"/>
                  </a:lnTo>
                  <a:lnTo>
                    <a:pt x="1611" y="13742"/>
                  </a:lnTo>
                  <a:lnTo>
                    <a:pt x="1611" y="12936"/>
                  </a:lnTo>
                  <a:lnTo>
                    <a:pt x="8858" y="12936"/>
                  </a:lnTo>
                  <a:lnTo>
                    <a:pt x="8858" y="13742"/>
                  </a:lnTo>
                  <a:lnTo>
                    <a:pt x="9662" y="13742"/>
                  </a:lnTo>
                  <a:lnTo>
                    <a:pt x="9662" y="12936"/>
                  </a:lnTo>
                  <a:lnTo>
                    <a:pt x="10467" y="12936"/>
                  </a:lnTo>
                  <a:lnTo>
                    <a:pt x="10467" y="11140"/>
                  </a:lnTo>
                  <a:lnTo>
                    <a:pt x="12729" y="9649"/>
                  </a:lnTo>
                  <a:lnTo>
                    <a:pt x="12286" y="8977"/>
                  </a:lnTo>
                  <a:lnTo>
                    <a:pt x="10467" y="10176"/>
                  </a:lnTo>
                  <a:lnTo>
                    <a:pt x="10467" y="7111"/>
                  </a:lnTo>
                  <a:lnTo>
                    <a:pt x="12732" y="5595"/>
                  </a:lnTo>
                  <a:lnTo>
                    <a:pt x="12283" y="4926"/>
                  </a:lnTo>
                  <a:lnTo>
                    <a:pt x="10467" y="6143"/>
                  </a:lnTo>
                  <a:lnTo>
                    <a:pt x="10467" y="3248"/>
                  </a:lnTo>
                  <a:lnTo>
                    <a:pt x="3220" y="3248"/>
                  </a:lnTo>
                  <a:lnTo>
                    <a:pt x="3220" y="2335"/>
                  </a:lnTo>
                  <a:lnTo>
                    <a:pt x="10153" y="786"/>
                  </a:lnTo>
                  <a:lnTo>
                    <a:pt x="9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000;p41">
              <a:extLst>
                <a:ext uri="{FF2B5EF4-FFF2-40B4-BE49-F238E27FC236}">
                  <a16:creationId xmlns:a16="http://schemas.microsoft.com/office/drawing/2014/main" id="{90E1C087-3DE0-8DA1-6971-2B27C6E8703A}"/>
                </a:ext>
              </a:extLst>
            </p:cNvPr>
            <p:cNvSpPr/>
            <p:nvPr/>
          </p:nvSpPr>
          <p:spPr>
            <a:xfrm>
              <a:off x="2407593" y="3394336"/>
              <a:ext cx="22130" cy="22130"/>
            </a:xfrm>
            <a:custGeom>
              <a:avLst/>
              <a:gdLst/>
              <a:ahLst/>
              <a:cxnLst/>
              <a:rect l="l" t="t" r="r" b="b"/>
              <a:pathLst>
                <a:path w="807" h="807" extrusionOk="0">
                  <a:moveTo>
                    <a:pt x="1" y="1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001;p41">
              <a:extLst>
                <a:ext uri="{FF2B5EF4-FFF2-40B4-BE49-F238E27FC236}">
                  <a16:creationId xmlns:a16="http://schemas.microsoft.com/office/drawing/2014/main" id="{709302D5-A766-3383-0D61-780EAC988EE6}"/>
                </a:ext>
              </a:extLst>
            </p:cNvPr>
            <p:cNvSpPr/>
            <p:nvPr/>
          </p:nvSpPr>
          <p:spPr>
            <a:xfrm>
              <a:off x="2451743" y="3394336"/>
              <a:ext cx="22103" cy="22130"/>
            </a:xfrm>
            <a:custGeom>
              <a:avLst/>
              <a:gdLst/>
              <a:ahLst/>
              <a:cxnLst/>
              <a:rect l="l" t="t" r="r" b="b"/>
              <a:pathLst>
                <a:path w="806" h="807" extrusionOk="0">
                  <a:moveTo>
                    <a:pt x="0" y="1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002;p41">
            <a:extLst>
              <a:ext uri="{FF2B5EF4-FFF2-40B4-BE49-F238E27FC236}">
                <a16:creationId xmlns:a16="http://schemas.microsoft.com/office/drawing/2014/main" id="{8E345E2F-B448-F997-8C15-6159BCEF07AE}"/>
              </a:ext>
            </a:extLst>
          </p:cNvPr>
          <p:cNvGrpSpPr/>
          <p:nvPr/>
        </p:nvGrpSpPr>
        <p:grpSpPr>
          <a:xfrm>
            <a:off x="2964086" y="1543274"/>
            <a:ext cx="376867" cy="376867"/>
            <a:chOff x="3148521" y="3261145"/>
            <a:chExt cx="376867" cy="376867"/>
          </a:xfrm>
        </p:grpSpPr>
        <p:sp>
          <p:nvSpPr>
            <p:cNvPr id="170" name="Google Shape;1003;p41">
              <a:extLst>
                <a:ext uri="{FF2B5EF4-FFF2-40B4-BE49-F238E27FC236}">
                  <a16:creationId xmlns:a16="http://schemas.microsoft.com/office/drawing/2014/main" id="{C719E8C4-D70A-8B30-8161-3F11B9CCF339}"/>
                </a:ext>
              </a:extLst>
            </p:cNvPr>
            <p:cNvSpPr/>
            <p:nvPr/>
          </p:nvSpPr>
          <p:spPr>
            <a:xfrm>
              <a:off x="3148521" y="3261145"/>
              <a:ext cx="376867" cy="376867"/>
            </a:xfrm>
            <a:custGeom>
              <a:avLst/>
              <a:gdLst/>
              <a:ahLst/>
              <a:cxnLst/>
              <a:rect l="l" t="t" r="r" b="b"/>
              <a:pathLst>
                <a:path w="13743" h="13743" extrusionOk="0">
                  <a:moveTo>
                    <a:pt x="5094" y="806"/>
                  </a:moveTo>
                  <a:lnTo>
                    <a:pt x="5899" y="1611"/>
                  </a:lnTo>
                  <a:lnTo>
                    <a:pt x="8636" y="1611"/>
                  </a:lnTo>
                  <a:lnTo>
                    <a:pt x="8233" y="2416"/>
                  </a:lnTo>
                  <a:lnTo>
                    <a:pt x="2416" y="2416"/>
                  </a:lnTo>
                  <a:lnTo>
                    <a:pt x="2416" y="8508"/>
                  </a:lnTo>
                  <a:cubicBezTo>
                    <a:pt x="2416" y="8730"/>
                    <a:pt x="2235" y="8912"/>
                    <a:pt x="2013" y="8912"/>
                  </a:cubicBezTo>
                  <a:cubicBezTo>
                    <a:pt x="1792" y="8912"/>
                    <a:pt x="1611" y="8730"/>
                    <a:pt x="1611" y="8508"/>
                  </a:cubicBezTo>
                  <a:lnTo>
                    <a:pt x="1611" y="806"/>
                  </a:lnTo>
                  <a:close/>
                  <a:moveTo>
                    <a:pt x="12132" y="1611"/>
                  </a:moveTo>
                  <a:lnTo>
                    <a:pt x="12132" y="8508"/>
                  </a:lnTo>
                  <a:cubicBezTo>
                    <a:pt x="12132" y="8730"/>
                    <a:pt x="11952" y="8912"/>
                    <a:pt x="11730" y="8912"/>
                  </a:cubicBezTo>
                  <a:lnTo>
                    <a:pt x="3153" y="8912"/>
                  </a:lnTo>
                  <a:cubicBezTo>
                    <a:pt x="3196" y="8785"/>
                    <a:pt x="3222" y="8650"/>
                    <a:pt x="3222" y="8508"/>
                  </a:cubicBezTo>
                  <a:lnTo>
                    <a:pt x="3222" y="3222"/>
                  </a:lnTo>
                  <a:lnTo>
                    <a:pt x="8730" y="3222"/>
                  </a:lnTo>
                  <a:lnTo>
                    <a:pt x="9536" y="1611"/>
                  </a:lnTo>
                  <a:close/>
                  <a:moveTo>
                    <a:pt x="7274" y="11326"/>
                  </a:moveTo>
                  <a:lnTo>
                    <a:pt x="7274" y="12132"/>
                  </a:lnTo>
                  <a:lnTo>
                    <a:pt x="8079" y="12132"/>
                  </a:lnTo>
                  <a:lnTo>
                    <a:pt x="8079" y="12937"/>
                  </a:lnTo>
                  <a:lnTo>
                    <a:pt x="5663" y="12937"/>
                  </a:lnTo>
                  <a:lnTo>
                    <a:pt x="5663" y="12132"/>
                  </a:lnTo>
                  <a:lnTo>
                    <a:pt x="6469" y="12132"/>
                  </a:lnTo>
                  <a:lnTo>
                    <a:pt x="6469" y="11326"/>
                  </a:lnTo>
                  <a:close/>
                  <a:moveTo>
                    <a:pt x="805" y="0"/>
                  </a:moveTo>
                  <a:lnTo>
                    <a:pt x="805" y="8508"/>
                  </a:lnTo>
                  <a:cubicBezTo>
                    <a:pt x="805" y="9174"/>
                    <a:pt x="1348" y="9717"/>
                    <a:pt x="2013" y="9717"/>
                  </a:cubicBezTo>
                  <a:lnTo>
                    <a:pt x="6469" y="9717"/>
                  </a:lnTo>
                  <a:lnTo>
                    <a:pt x="6469" y="10521"/>
                  </a:lnTo>
                  <a:lnTo>
                    <a:pt x="5663" y="10521"/>
                  </a:lnTo>
                  <a:lnTo>
                    <a:pt x="5663" y="11326"/>
                  </a:lnTo>
                  <a:lnTo>
                    <a:pt x="4858" y="11326"/>
                  </a:lnTo>
                  <a:lnTo>
                    <a:pt x="4858" y="12132"/>
                  </a:lnTo>
                  <a:lnTo>
                    <a:pt x="0" y="12132"/>
                  </a:lnTo>
                  <a:lnTo>
                    <a:pt x="0" y="12937"/>
                  </a:lnTo>
                  <a:lnTo>
                    <a:pt x="4858" y="12937"/>
                  </a:lnTo>
                  <a:lnTo>
                    <a:pt x="4858" y="13743"/>
                  </a:lnTo>
                  <a:lnTo>
                    <a:pt x="8885" y="13743"/>
                  </a:lnTo>
                  <a:lnTo>
                    <a:pt x="8885" y="12937"/>
                  </a:lnTo>
                  <a:lnTo>
                    <a:pt x="13742" y="12937"/>
                  </a:lnTo>
                  <a:lnTo>
                    <a:pt x="13742" y="12132"/>
                  </a:lnTo>
                  <a:lnTo>
                    <a:pt x="8885" y="12132"/>
                  </a:lnTo>
                  <a:lnTo>
                    <a:pt x="8885" y="11326"/>
                  </a:lnTo>
                  <a:lnTo>
                    <a:pt x="8079" y="11326"/>
                  </a:lnTo>
                  <a:lnTo>
                    <a:pt x="8079" y="10521"/>
                  </a:lnTo>
                  <a:lnTo>
                    <a:pt x="7274" y="10521"/>
                  </a:lnTo>
                  <a:lnTo>
                    <a:pt x="7274" y="9717"/>
                  </a:lnTo>
                  <a:lnTo>
                    <a:pt x="11730" y="9717"/>
                  </a:lnTo>
                  <a:cubicBezTo>
                    <a:pt x="12396" y="9717"/>
                    <a:pt x="12937" y="9174"/>
                    <a:pt x="12937" y="8508"/>
                  </a:cubicBezTo>
                  <a:lnTo>
                    <a:pt x="12937" y="806"/>
                  </a:lnTo>
                  <a:lnTo>
                    <a:pt x="6232" y="806"/>
                  </a:lnTo>
                  <a:lnTo>
                    <a:pt x="54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004;p41">
              <a:extLst>
                <a:ext uri="{FF2B5EF4-FFF2-40B4-BE49-F238E27FC236}">
                  <a16:creationId xmlns:a16="http://schemas.microsoft.com/office/drawing/2014/main" id="{75DD066F-76C2-E2D8-3CE9-C652EDD9A0D7}"/>
                </a:ext>
              </a:extLst>
            </p:cNvPr>
            <p:cNvSpPr/>
            <p:nvPr/>
          </p:nvSpPr>
          <p:spPr>
            <a:xfrm>
              <a:off x="3414190" y="3417179"/>
              <a:ext cx="44945" cy="22103"/>
            </a:xfrm>
            <a:custGeom>
              <a:avLst/>
              <a:gdLst/>
              <a:ahLst/>
              <a:cxnLst/>
              <a:rect l="l" t="t" r="r" b="b"/>
              <a:pathLst>
                <a:path w="1639" h="806" extrusionOk="0">
                  <a:moveTo>
                    <a:pt x="1" y="0"/>
                  </a:moveTo>
                  <a:lnTo>
                    <a:pt x="1" y="805"/>
                  </a:lnTo>
                  <a:lnTo>
                    <a:pt x="1638" y="805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005;p41">
              <a:extLst>
                <a:ext uri="{FF2B5EF4-FFF2-40B4-BE49-F238E27FC236}">
                  <a16:creationId xmlns:a16="http://schemas.microsoft.com/office/drawing/2014/main" id="{974FDBBB-D4C2-6B06-82D0-AD601BC199C9}"/>
                </a:ext>
              </a:extLst>
            </p:cNvPr>
            <p:cNvSpPr/>
            <p:nvPr/>
          </p:nvSpPr>
          <p:spPr>
            <a:xfrm>
              <a:off x="3414190" y="3461329"/>
              <a:ext cx="44945" cy="22130"/>
            </a:xfrm>
            <a:custGeom>
              <a:avLst/>
              <a:gdLst/>
              <a:ahLst/>
              <a:cxnLst/>
              <a:rect l="l" t="t" r="r" b="b"/>
              <a:pathLst>
                <a:path w="1639" h="807" extrusionOk="0">
                  <a:moveTo>
                    <a:pt x="1" y="1"/>
                  </a:moveTo>
                  <a:lnTo>
                    <a:pt x="1" y="806"/>
                  </a:lnTo>
                  <a:lnTo>
                    <a:pt x="1638" y="806"/>
                  </a:lnTo>
                  <a:lnTo>
                    <a:pt x="16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006;p41">
            <a:extLst>
              <a:ext uri="{FF2B5EF4-FFF2-40B4-BE49-F238E27FC236}">
                <a16:creationId xmlns:a16="http://schemas.microsoft.com/office/drawing/2014/main" id="{056DA0B1-68D7-58C2-8041-F676C680C2D7}"/>
              </a:ext>
            </a:extLst>
          </p:cNvPr>
          <p:cNvGrpSpPr/>
          <p:nvPr/>
        </p:nvGrpSpPr>
        <p:grpSpPr>
          <a:xfrm>
            <a:off x="4681365" y="1862767"/>
            <a:ext cx="376840" cy="376867"/>
            <a:chOff x="3975474" y="3261145"/>
            <a:chExt cx="376840" cy="376867"/>
          </a:xfrm>
        </p:grpSpPr>
        <p:sp>
          <p:nvSpPr>
            <p:cNvPr id="174" name="Google Shape;1007;p41">
              <a:extLst>
                <a:ext uri="{FF2B5EF4-FFF2-40B4-BE49-F238E27FC236}">
                  <a16:creationId xmlns:a16="http://schemas.microsoft.com/office/drawing/2014/main" id="{A73CD678-45B8-0BA2-17C5-3AF7A9454FE4}"/>
                </a:ext>
              </a:extLst>
            </p:cNvPr>
            <p:cNvSpPr/>
            <p:nvPr/>
          </p:nvSpPr>
          <p:spPr>
            <a:xfrm>
              <a:off x="3975474" y="3261145"/>
              <a:ext cx="376840" cy="376867"/>
            </a:xfrm>
            <a:custGeom>
              <a:avLst/>
              <a:gdLst/>
              <a:ahLst/>
              <a:cxnLst/>
              <a:rect l="l" t="t" r="r" b="b"/>
              <a:pathLst>
                <a:path w="13742" h="13743" extrusionOk="0">
                  <a:moveTo>
                    <a:pt x="12936" y="806"/>
                  </a:moveTo>
                  <a:lnTo>
                    <a:pt x="12936" y="8079"/>
                  </a:lnTo>
                  <a:lnTo>
                    <a:pt x="805" y="8079"/>
                  </a:lnTo>
                  <a:lnTo>
                    <a:pt x="805" y="806"/>
                  </a:lnTo>
                  <a:close/>
                  <a:moveTo>
                    <a:pt x="12936" y="8885"/>
                  </a:moveTo>
                  <a:lnTo>
                    <a:pt x="12936" y="9689"/>
                  </a:lnTo>
                  <a:lnTo>
                    <a:pt x="805" y="9689"/>
                  </a:lnTo>
                  <a:lnTo>
                    <a:pt x="805" y="8885"/>
                  </a:lnTo>
                  <a:close/>
                  <a:moveTo>
                    <a:pt x="8079" y="10494"/>
                  </a:moveTo>
                  <a:lnTo>
                    <a:pt x="8079" y="11730"/>
                  </a:lnTo>
                  <a:cubicBezTo>
                    <a:pt x="8079" y="12182"/>
                    <a:pt x="8229" y="12600"/>
                    <a:pt x="8482" y="12937"/>
                  </a:cubicBezTo>
                  <a:lnTo>
                    <a:pt x="5259" y="12937"/>
                  </a:lnTo>
                  <a:cubicBezTo>
                    <a:pt x="5514" y="12600"/>
                    <a:pt x="5664" y="12182"/>
                    <a:pt x="5664" y="11730"/>
                  </a:cubicBezTo>
                  <a:lnTo>
                    <a:pt x="5664" y="10494"/>
                  </a:lnTo>
                  <a:close/>
                  <a:moveTo>
                    <a:pt x="1" y="0"/>
                  </a:moveTo>
                  <a:lnTo>
                    <a:pt x="1" y="10494"/>
                  </a:lnTo>
                  <a:lnTo>
                    <a:pt x="4859" y="10494"/>
                  </a:lnTo>
                  <a:lnTo>
                    <a:pt x="4859" y="11730"/>
                  </a:lnTo>
                  <a:cubicBezTo>
                    <a:pt x="4859" y="12395"/>
                    <a:pt x="4316" y="12937"/>
                    <a:pt x="3651" y="12937"/>
                  </a:cubicBezTo>
                  <a:lnTo>
                    <a:pt x="3651" y="13743"/>
                  </a:lnTo>
                  <a:lnTo>
                    <a:pt x="10092" y="13743"/>
                  </a:lnTo>
                  <a:lnTo>
                    <a:pt x="10092" y="12937"/>
                  </a:lnTo>
                  <a:cubicBezTo>
                    <a:pt x="9427" y="12937"/>
                    <a:pt x="8884" y="12395"/>
                    <a:pt x="8884" y="11730"/>
                  </a:cubicBezTo>
                  <a:lnTo>
                    <a:pt x="8884" y="10494"/>
                  </a:lnTo>
                  <a:lnTo>
                    <a:pt x="13742" y="10494"/>
                  </a:lnTo>
                  <a:lnTo>
                    <a:pt x="137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008;p41">
              <a:extLst>
                <a:ext uri="{FF2B5EF4-FFF2-40B4-BE49-F238E27FC236}">
                  <a16:creationId xmlns:a16="http://schemas.microsoft.com/office/drawing/2014/main" id="{BAAD17B9-5E31-01A8-9313-1B090F8ADE53}"/>
                </a:ext>
              </a:extLst>
            </p:cNvPr>
            <p:cNvSpPr/>
            <p:nvPr/>
          </p:nvSpPr>
          <p:spPr>
            <a:xfrm>
              <a:off x="4086617" y="3306036"/>
              <a:ext cx="154581" cy="154608"/>
            </a:xfrm>
            <a:custGeom>
              <a:avLst/>
              <a:gdLst/>
              <a:ahLst/>
              <a:cxnLst/>
              <a:rect l="l" t="t" r="r" b="b"/>
              <a:pathLst>
                <a:path w="5637" h="5638" extrusionOk="0">
                  <a:moveTo>
                    <a:pt x="2818" y="2417"/>
                  </a:moveTo>
                  <a:cubicBezTo>
                    <a:pt x="3040" y="2417"/>
                    <a:pt x="3220" y="2597"/>
                    <a:pt x="3220" y="2819"/>
                  </a:cubicBezTo>
                  <a:cubicBezTo>
                    <a:pt x="3220" y="3041"/>
                    <a:pt x="3040" y="3221"/>
                    <a:pt x="2818" y="3221"/>
                  </a:cubicBezTo>
                  <a:cubicBezTo>
                    <a:pt x="2596" y="3221"/>
                    <a:pt x="2416" y="3041"/>
                    <a:pt x="2416" y="2819"/>
                  </a:cubicBezTo>
                  <a:cubicBezTo>
                    <a:pt x="2416" y="2597"/>
                    <a:pt x="2596" y="2417"/>
                    <a:pt x="2818" y="2417"/>
                  </a:cubicBezTo>
                  <a:close/>
                  <a:moveTo>
                    <a:pt x="2818" y="1"/>
                  </a:moveTo>
                  <a:cubicBezTo>
                    <a:pt x="1265" y="1"/>
                    <a:pt x="0" y="1266"/>
                    <a:pt x="0" y="2819"/>
                  </a:cubicBezTo>
                  <a:cubicBezTo>
                    <a:pt x="0" y="4372"/>
                    <a:pt x="1264" y="5637"/>
                    <a:pt x="2818" y="5637"/>
                  </a:cubicBezTo>
                  <a:cubicBezTo>
                    <a:pt x="3337" y="5637"/>
                    <a:pt x="3844" y="5494"/>
                    <a:pt x="4286" y="5224"/>
                  </a:cubicBezTo>
                  <a:lnTo>
                    <a:pt x="3866" y="4538"/>
                  </a:lnTo>
                  <a:cubicBezTo>
                    <a:pt x="3551" y="4731"/>
                    <a:pt x="3188" y="4832"/>
                    <a:pt x="2818" y="4832"/>
                  </a:cubicBezTo>
                  <a:cubicBezTo>
                    <a:pt x="1708" y="4832"/>
                    <a:pt x="806" y="3929"/>
                    <a:pt x="806" y="2819"/>
                  </a:cubicBezTo>
                  <a:cubicBezTo>
                    <a:pt x="806" y="1709"/>
                    <a:pt x="1708" y="806"/>
                    <a:pt x="2818" y="806"/>
                  </a:cubicBezTo>
                  <a:cubicBezTo>
                    <a:pt x="3929" y="806"/>
                    <a:pt x="4831" y="1709"/>
                    <a:pt x="4831" y="2819"/>
                  </a:cubicBezTo>
                  <a:cubicBezTo>
                    <a:pt x="4831" y="3041"/>
                    <a:pt x="4651" y="3221"/>
                    <a:pt x="4429" y="3221"/>
                  </a:cubicBezTo>
                  <a:cubicBezTo>
                    <a:pt x="4207" y="3221"/>
                    <a:pt x="4026" y="3041"/>
                    <a:pt x="4026" y="2819"/>
                  </a:cubicBezTo>
                  <a:cubicBezTo>
                    <a:pt x="4026" y="2153"/>
                    <a:pt x="3485" y="1612"/>
                    <a:pt x="2818" y="1612"/>
                  </a:cubicBezTo>
                  <a:cubicBezTo>
                    <a:pt x="2152" y="1612"/>
                    <a:pt x="1611" y="2153"/>
                    <a:pt x="1611" y="2819"/>
                  </a:cubicBezTo>
                  <a:cubicBezTo>
                    <a:pt x="1611" y="3485"/>
                    <a:pt x="2152" y="4026"/>
                    <a:pt x="2818" y="4026"/>
                  </a:cubicBezTo>
                  <a:cubicBezTo>
                    <a:pt x="3128" y="4026"/>
                    <a:pt x="3410" y="3910"/>
                    <a:pt x="3624" y="3718"/>
                  </a:cubicBezTo>
                  <a:cubicBezTo>
                    <a:pt x="3837" y="3910"/>
                    <a:pt x="4120" y="4026"/>
                    <a:pt x="4429" y="4026"/>
                  </a:cubicBezTo>
                  <a:cubicBezTo>
                    <a:pt x="5095" y="4026"/>
                    <a:pt x="5637" y="3485"/>
                    <a:pt x="5637" y="2819"/>
                  </a:cubicBezTo>
                  <a:cubicBezTo>
                    <a:pt x="5637" y="1266"/>
                    <a:pt x="4373" y="1"/>
                    <a:pt x="2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009;p41">
            <a:extLst>
              <a:ext uri="{FF2B5EF4-FFF2-40B4-BE49-F238E27FC236}">
                <a16:creationId xmlns:a16="http://schemas.microsoft.com/office/drawing/2014/main" id="{282F92E0-DD9E-5F6D-546C-229AF7DA45C7}"/>
              </a:ext>
            </a:extLst>
          </p:cNvPr>
          <p:cNvSpPr/>
          <p:nvPr/>
        </p:nvSpPr>
        <p:spPr>
          <a:xfrm>
            <a:off x="6398412" y="1870555"/>
            <a:ext cx="376867" cy="361291"/>
          </a:xfrm>
          <a:custGeom>
            <a:avLst/>
            <a:gdLst/>
            <a:ahLst/>
            <a:cxnLst/>
            <a:rect l="l" t="t" r="r" b="b"/>
            <a:pathLst>
              <a:path w="13743" h="13175" extrusionOk="0">
                <a:moveTo>
                  <a:pt x="6063" y="805"/>
                </a:moveTo>
                <a:cubicBezTo>
                  <a:pt x="7071" y="805"/>
                  <a:pt x="7980" y="1334"/>
                  <a:pt x="8494" y="2220"/>
                </a:cubicBezTo>
                <a:lnTo>
                  <a:pt x="8613" y="2425"/>
                </a:lnTo>
                <a:lnTo>
                  <a:pt x="8851" y="2421"/>
                </a:lnTo>
                <a:cubicBezTo>
                  <a:pt x="8872" y="2419"/>
                  <a:pt x="8890" y="2418"/>
                  <a:pt x="8904" y="2416"/>
                </a:cubicBezTo>
                <a:cubicBezTo>
                  <a:pt x="9659" y="2426"/>
                  <a:pt x="10313" y="2965"/>
                  <a:pt x="10463" y="3704"/>
                </a:cubicBezTo>
                <a:lnTo>
                  <a:pt x="10528" y="4026"/>
                </a:lnTo>
                <a:lnTo>
                  <a:pt x="10898" y="4026"/>
                </a:lnTo>
                <a:cubicBezTo>
                  <a:pt x="12022" y="4026"/>
                  <a:pt x="12937" y="4930"/>
                  <a:pt x="12937" y="6040"/>
                </a:cubicBezTo>
                <a:cubicBezTo>
                  <a:pt x="12937" y="7080"/>
                  <a:pt x="12133" y="7939"/>
                  <a:pt x="11106" y="8042"/>
                </a:cubicBezTo>
                <a:lnTo>
                  <a:pt x="9287" y="5313"/>
                </a:lnTo>
                <a:lnTo>
                  <a:pt x="7461" y="8053"/>
                </a:lnTo>
                <a:lnTo>
                  <a:pt x="5663" y="8053"/>
                </a:lnTo>
                <a:lnTo>
                  <a:pt x="5663" y="5637"/>
                </a:lnTo>
                <a:lnTo>
                  <a:pt x="3248" y="5637"/>
                </a:lnTo>
                <a:lnTo>
                  <a:pt x="3248" y="8053"/>
                </a:lnTo>
                <a:lnTo>
                  <a:pt x="2846" y="8053"/>
                </a:lnTo>
                <a:cubicBezTo>
                  <a:pt x="1720" y="8053"/>
                  <a:pt x="805" y="7149"/>
                  <a:pt x="805" y="6040"/>
                </a:cubicBezTo>
                <a:cubicBezTo>
                  <a:pt x="805" y="4930"/>
                  <a:pt x="1720" y="4026"/>
                  <a:pt x="2846" y="4026"/>
                </a:cubicBezTo>
                <a:lnTo>
                  <a:pt x="3248" y="4026"/>
                </a:lnTo>
                <a:lnTo>
                  <a:pt x="3248" y="3656"/>
                </a:lnTo>
                <a:cubicBezTo>
                  <a:pt x="3248" y="2135"/>
                  <a:pt x="4440" y="865"/>
                  <a:pt x="5958" y="807"/>
                </a:cubicBezTo>
                <a:cubicBezTo>
                  <a:pt x="5993" y="806"/>
                  <a:pt x="6028" y="805"/>
                  <a:pt x="6063" y="805"/>
                </a:cubicBezTo>
                <a:close/>
                <a:moveTo>
                  <a:pt x="4859" y="6442"/>
                </a:moveTo>
                <a:lnTo>
                  <a:pt x="4859" y="10468"/>
                </a:lnTo>
                <a:lnTo>
                  <a:pt x="5309" y="10468"/>
                </a:lnTo>
                <a:lnTo>
                  <a:pt x="4456" y="11734"/>
                </a:lnTo>
                <a:lnTo>
                  <a:pt x="3603" y="10468"/>
                </a:lnTo>
                <a:lnTo>
                  <a:pt x="4054" y="10468"/>
                </a:lnTo>
                <a:lnTo>
                  <a:pt x="4054" y="6442"/>
                </a:lnTo>
                <a:close/>
                <a:moveTo>
                  <a:pt x="9287" y="6765"/>
                </a:moveTo>
                <a:lnTo>
                  <a:pt x="10146" y="8053"/>
                </a:lnTo>
                <a:lnTo>
                  <a:pt x="9690" y="8053"/>
                </a:lnTo>
                <a:lnTo>
                  <a:pt x="9690" y="12078"/>
                </a:lnTo>
                <a:lnTo>
                  <a:pt x="8885" y="12078"/>
                </a:lnTo>
                <a:lnTo>
                  <a:pt x="8885" y="8053"/>
                </a:lnTo>
                <a:lnTo>
                  <a:pt x="8429" y="8053"/>
                </a:lnTo>
                <a:lnTo>
                  <a:pt x="9287" y="6765"/>
                </a:lnTo>
                <a:close/>
                <a:moveTo>
                  <a:pt x="6067" y="0"/>
                </a:moveTo>
                <a:cubicBezTo>
                  <a:pt x="4196" y="0"/>
                  <a:pt x="2651" y="1425"/>
                  <a:pt x="2463" y="3247"/>
                </a:cubicBezTo>
                <a:cubicBezTo>
                  <a:pt x="1074" y="3433"/>
                  <a:pt x="0" y="4615"/>
                  <a:pt x="0" y="6040"/>
                </a:cubicBezTo>
                <a:cubicBezTo>
                  <a:pt x="0" y="7593"/>
                  <a:pt x="1276" y="8857"/>
                  <a:pt x="2845" y="8857"/>
                </a:cubicBezTo>
                <a:lnTo>
                  <a:pt x="3248" y="8857"/>
                </a:lnTo>
                <a:lnTo>
                  <a:pt x="3248" y="9662"/>
                </a:lnTo>
                <a:lnTo>
                  <a:pt x="2089" y="9662"/>
                </a:lnTo>
                <a:lnTo>
                  <a:pt x="4456" y="13175"/>
                </a:lnTo>
                <a:lnTo>
                  <a:pt x="6823" y="9662"/>
                </a:lnTo>
                <a:lnTo>
                  <a:pt x="5663" y="9662"/>
                </a:lnTo>
                <a:lnTo>
                  <a:pt x="5663" y="8857"/>
                </a:lnTo>
                <a:lnTo>
                  <a:pt x="8079" y="8857"/>
                </a:lnTo>
                <a:lnTo>
                  <a:pt x="8079" y="12884"/>
                </a:lnTo>
                <a:lnTo>
                  <a:pt x="10494" y="12884"/>
                </a:lnTo>
                <a:lnTo>
                  <a:pt x="10494" y="8857"/>
                </a:lnTo>
                <a:lnTo>
                  <a:pt x="11650" y="8857"/>
                </a:lnTo>
                <a:lnTo>
                  <a:pt x="11592" y="8772"/>
                </a:lnTo>
                <a:cubicBezTo>
                  <a:pt x="12826" y="8465"/>
                  <a:pt x="13742" y="7356"/>
                  <a:pt x="13742" y="6040"/>
                </a:cubicBezTo>
                <a:cubicBezTo>
                  <a:pt x="13742" y="4575"/>
                  <a:pt x="12610" y="3368"/>
                  <a:pt x="11166" y="3233"/>
                </a:cubicBezTo>
                <a:cubicBezTo>
                  <a:pt x="10854" y="2333"/>
                  <a:pt x="10026" y="1691"/>
                  <a:pt x="9067" y="1618"/>
                </a:cubicBezTo>
                <a:cubicBezTo>
                  <a:pt x="8765" y="1164"/>
                  <a:pt x="8365" y="782"/>
                  <a:pt x="7898" y="505"/>
                </a:cubicBezTo>
                <a:cubicBezTo>
                  <a:pt x="7346" y="175"/>
                  <a:pt x="6712" y="0"/>
                  <a:pt x="606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A45859-E8D8-2084-2C21-B4EFFEEDD0D4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415512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43"/>
          <p:cNvSpPr/>
          <p:nvPr/>
        </p:nvSpPr>
        <p:spPr>
          <a:xfrm>
            <a:off x="1000175" y="1328459"/>
            <a:ext cx="1519200" cy="37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9" name="Google Shape;1129;p43"/>
          <p:cNvGrpSpPr/>
          <p:nvPr/>
        </p:nvGrpSpPr>
        <p:grpSpPr>
          <a:xfrm>
            <a:off x="3211572" y="1312087"/>
            <a:ext cx="5138856" cy="2737656"/>
            <a:chOff x="233350" y="949250"/>
            <a:chExt cx="7137300" cy="3802300"/>
          </a:xfrm>
        </p:grpSpPr>
        <p:sp>
          <p:nvSpPr>
            <p:cNvPr id="1130" name="Google Shape;1130;p43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3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3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3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3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3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3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3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3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3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3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3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3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3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3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3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3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3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3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3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3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3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3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3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3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3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3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3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3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3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3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3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3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3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3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3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3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3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3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3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3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3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3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3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3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3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3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3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3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3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3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1" name="Google Shape;1181;p43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grpSp>
        <p:nvGrpSpPr>
          <p:cNvPr id="1182" name="Google Shape;1182;p43"/>
          <p:cNvGrpSpPr/>
          <p:nvPr/>
        </p:nvGrpSpPr>
        <p:grpSpPr>
          <a:xfrm>
            <a:off x="3972644" y="1493770"/>
            <a:ext cx="252648" cy="360273"/>
            <a:chOff x="8304647" y="3738687"/>
            <a:chExt cx="225076" cy="320956"/>
          </a:xfrm>
        </p:grpSpPr>
        <p:sp>
          <p:nvSpPr>
            <p:cNvPr id="1183" name="Google Shape;1183;p43"/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3"/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3"/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0" name="Google Shape;1190;p43"/>
          <p:cNvGrpSpPr/>
          <p:nvPr/>
        </p:nvGrpSpPr>
        <p:grpSpPr>
          <a:xfrm>
            <a:off x="4445676" y="3298979"/>
            <a:ext cx="252648" cy="360273"/>
            <a:chOff x="8304647" y="3738687"/>
            <a:chExt cx="225076" cy="320956"/>
          </a:xfrm>
        </p:grpSpPr>
        <p:sp>
          <p:nvSpPr>
            <p:cNvPr id="1191" name="Google Shape;1191;p43"/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3"/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3"/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4" name="Google Shape;1194;p43"/>
          <p:cNvGrpSpPr/>
          <p:nvPr/>
        </p:nvGrpSpPr>
        <p:grpSpPr>
          <a:xfrm>
            <a:off x="5870822" y="2929691"/>
            <a:ext cx="252648" cy="360273"/>
            <a:chOff x="8304647" y="3738687"/>
            <a:chExt cx="225076" cy="320956"/>
          </a:xfrm>
        </p:grpSpPr>
        <p:sp>
          <p:nvSpPr>
            <p:cNvPr id="1195" name="Google Shape;1195;p43"/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3"/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3"/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8" name="Google Shape;1198;p43"/>
          <p:cNvGrpSpPr/>
          <p:nvPr/>
        </p:nvGrpSpPr>
        <p:grpSpPr>
          <a:xfrm>
            <a:off x="7582122" y="3230930"/>
            <a:ext cx="252648" cy="360273"/>
            <a:chOff x="8304647" y="3738687"/>
            <a:chExt cx="225076" cy="320956"/>
          </a:xfrm>
        </p:grpSpPr>
        <p:sp>
          <p:nvSpPr>
            <p:cNvPr id="1199" name="Google Shape;1199;p43"/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3"/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3"/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2" name="Google Shape;1202;p43"/>
          <p:cNvGrpSpPr/>
          <p:nvPr/>
        </p:nvGrpSpPr>
        <p:grpSpPr>
          <a:xfrm>
            <a:off x="5855614" y="1647479"/>
            <a:ext cx="252648" cy="360273"/>
            <a:chOff x="8304647" y="3738687"/>
            <a:chExt cx="225076" cy="320956"/>
          </a:xfrm>
        </p:grpSpPr>
        <p:sp>
          <p:nvSpPr>
            <p:cNvPr id="1203" name="Google Shape;1203;p43"/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3"/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3"/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6" name="Google Shape;1206;p43"/>
          <p:cNvGrpSpPr/>
          <p:nvPr/>
        </p:nvGrpSpPr>
        <p:grpSpPr>
          <a:xfrm>
            <a:off x="3720011" y="1966664"/>
            <a:ext cx="252648" cy="360273"/>
            <a:chOff x="8304647" y="3738687"/>
            <a:chExt cx="225076" cy="320956"/>
          </a:xfrm>
        </p:grpSpPr>
        <p:sp>
          <p:nvSpPr>
            <p:cNvPr id="1207" name="Google Shape;1207;p43"/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3"/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3"/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0" name="Google Shape;1210;p43"/>
          <p:cNvGrpSpPr/>
          <p:nvPr/>
        </p:nvGrpSpPr>
        <p:grpSpPr>
          <a:xfrm>
            <a:off x="7127409" y="1596651"/>
            <a:ext cx="252648" cy="360273"/>
            <a:chOff x="8304647" y="3738687"/>
            <a:chExt cx="225076" cy="320956"/>
          </a:xfrm>
        </p:grpSpPr>
        <p:sp>
          <p:nvSpPr>
            <p:cNvPr id="1211" name="Google Shape;1211;p43"/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3"/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3"/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4" name="Google Shape;1214;p43"/>
          <p:cNvSpPr txBox="1"/>
          <p:nvPr/>
        </p:nvSpPr>
        <p:spPr>
          <a:xfrm>
            <a:off x="3211572" y="4328525"/>
            <a:ext cx="5138700" cy="335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endParaRPr lang="en-US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endParaRPr lang="en-US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Economic crisis affecting the transportation and telecommunication sector.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5" name="Google Shape;1215;p43"/>
          <p:cNvSpPr/>
          <p:nvPr/>
        </p:nvSpPr>
        <p:spPr>
          <a:xfrm>
            <a:off x="1054800" y="1368059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6" name="Google Shape;1216;p43"/>
          <p:cNvSpPr/>
          <p:nvPr/>
        </p:nvSpPr>
        <p:spPr>
          <a:xfrm>
            <a:off x="1194360" y="1368059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7" name="Google Shape;1217;p43"/>
          <p:cNvSpPr/>
          <p:nvPr/>
        </p:nvSpPr>
        <p:spPr>
          <a:xfrm>
            <a:off x="1333919" y="1368059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p43"/>
          <p:cNvSpPr/>
          <p:nvPr/>
        </p:nvSpPr>
        <p:spPr>
          <a:xfrm>
            <a:off x="1613039" y="1368059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9" name="Google Shape;1219;p43"/>
          <p:cNvSpPr/>
          <p:nvPr/>
        </p:nvSpPr>
        <p:spPr>
          <a:xfrm>
            <a:off x="1473479" y="1368059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43"/>
          <p:cNvSpPr/>
          <p:nvPr/>
        </p:nvSpPr>
        <p:spPr>
          <a:xfrm>
            <a:off x="1752599" y="1368059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43"/>
          <p:cNvSpPr/>
          <p:nvPr/>
        </p:nvSpPr>
        <p:spPr>
          <a:xfrm>
            <a:off x="1892158" y="1368059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2" name="Google Shape;1222;p43"/>
          <p:cNvSpPr/>
          <p:nvPr/>
        </p:nvSpPr>
        <p:spPr>
          <a:xfrm>
            <a:off x="2031718" y="1368059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43"/>
          <p:cNvSpPr/>
          <p:nvPr/>
        </p:nvSpPr>
        <p:spPr>
          <a:xfrm>
            <a:off x="2171278" y="1368059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43"/>
          <p:cNvSpPr/>
          <p:nvPr/>
        </p:nvSpPr>
        <p:spPr>
          <a:xfrm>
            <a:off x="2310838" y="1368059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43"/>
          <p:cNvSpPr/>
          <p:nvPr/>
        </p:nvSpPr>
        <p:spPr>
          <a:xfrm>
            <a:off x="1000175" y="3231691"/>
            <a:ext cx="1519200" cy="37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6" name="Google Shape;1226;p43"/>
          <p:cNvSpPr/>
          <p:nvPr/>
        </p:nvSpPr>
        <p:spPr>
          <a:xfrm>
            <a:off x="1054800" y="3271291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7" name="Google Shape;1227;p43"/>
          <p:cNvSpPr/>
          <p:nvPr/>
        </p:nvSpPr>
        <p:spPr>
          <a:xfrm>
            <a:off x="1194360" y="3271291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8" name="Google Shape;1228;p43"/>
          <p:cNvSpPr/>
          <p:nvPr/>
        </p:nvSpPr>
        <p:spPr>
          <a:xfrm>
            <a:off x="1333919" y="3271291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9" name="Google Shape;1229;p43"/>
          <p:cNvSpPr/>
          <p:nvPr/>
        </p:nvSpPr>
        <p:spPr>
          <a:xfrm>
            <a:off x="1613039" y="3271291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0" name="Google Shape;1230;p43"/>
          <p:cNvSpPr/>
          <p:nvPr/>
        </p:nvSpPr>
        <p:spPr>
          <a:xfrm>
            <a:off x="1473479" y="3271291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1" name="Google Shape;1231;p43"/>
          <p:cNvSpPr/>
          <p:nvPr/>
        </p:nvSpPr>
        <p:spPr>
          <a:xfrm>
            <a:off x="1752599" y="3271291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2" name="Google Shape;1232;p43"/>
          <p:cNvSpPr/>
          <p:nvPr/>
        </p:nvSpPr>
        <p:spPr>
          <a:xfrm>
            <a:off x="1892158" y="3271291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3" name="Google Shape;1233;p43"/>
          <p:cNvSpPr/>
          <p:nvPr/>
        </p:nvSpPr>
        <p:spPr>
          <a:xfrm>
            <a:off x="2031718" y="3271291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4" name="Google Shape;1234;p43"/>
          <p:cNvSpPr/>
          <p:nvPr/>
        </p:nvSpPr>
        <p:spPr>
          <a:xfrm>
            <a:off x="2171278" y="3271291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5" name="Google Shape;1235;p43"/>
          <p:cNvSpPr/>
          <p:nvPr/>
        </p:nvSpPr>
        <p:spPr>
          <a:xfrm>
            <a:off x="2310838" y="3271291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6" name="Google Shape;1236;p43"/>
          <p:cNvGrpSpPr/>
          <p:nvPr/>
        </p:nvGrpSpPr>
        <p:grpSpPr>
          <a:xfrm>
            <a:off x="791700" y="3777741"/>
            <a:ext cx="2075703" cy="830023"/>
            <a:chOff x="791700" y="3777741"/>
            <a:chExt cx="2075703" cy="830023"/>
          </a:xfrm>
        </p:grpSpPr>
        <p:sp>
          <p:nvSpPr>
            <p:cNvPr id="1237" name="Google Shape;1237;p43"/>
            <p:cNvSpPr txBox="1"/>
            <p:nvPr/>
          </p:nvSpPr>
          <p:spPr>
            <a:xfrm>
              <a:off x="791703" y="3777741"/>
              <a:ext cx="20757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Companies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238" name="Google Shape;1238;p43"/>
            <p:cNvSpPr txBox="1"/>
            <p:nvPr/>
          </p:nvSpPr>
          <p:spPr>
            <a:xfrm>
              <a:off x="791700" y="4119364"/>
              <a:ext cx="2075700" cy="48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P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roblems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in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rPr>
                <a:t>loss of cargo either through piracy or corruption</a:t>
              </a: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rPr>
                <a:t>.</a:t>
              </a:r>
              <a:endParaRPr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39" name="Google Shape;1239;p43"/>
          <p:cNvGrpSpPr/>
          <p:nvPr/>
        </p:nvGrpSpPr>
        <p:grpSpPr>
          <a:xfrm>
            <a:off x="791699" y="1872558"/>
            <a:ext cx="2174711" cy="1027365"/>
            <a:chOff x="791700" y="1872559"/>
            <a:chExt cx="2075700" cy="830024"/>
          </a:xfrm>
        </p:grpSpPr>
        <p:sp>
          <p:nvSpPr>
            <p:cNvPr id="1240" name="Google Shape;1240;p43"/>
            <p:cNvSpPr txBox="1"/>
            <p:nvPr/>
          </p:nvSpPr>
          <p:spPr>
            <a:xfrm>
              <a:off x="791700" y="1872559"/>
              <a:ext cx="20757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Clients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241" name="Google Shape;1241;p43"/>
            <p:cNvSpPr txBox="1"/>
            <p:nvPr/>
          </p:nvSpPr>
          <p:spPr>
            <a:xfrm>
              <a:off x="791700" y="2214183"/>
              <a:ext cx="2075700" cy="48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rPr>
                <a:t>Absence of trust between customer and company due to lack of communication.</a:t>
              </a: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42" name="Google Shape;1242;p43"/>
          <p:cNvGrpSpPr/>
          <p:nvPr/>
        </p:nvGrpSpPr>
        <p:grpSpPr>
          <a:xfrm>
            <a:off x="5422686" y="2326939"/>
            <a:ext cx="252648" cy="360273"/>
            <a:chOff x="8304647" y="3738687"/>
            <a:chExt cx="225076" cy="320956"/>
          </a:xfrm>
        </p:grpSpPr>
        <p:sp>
          <p:nvSpPr>
            <p:cNvPr id="1243" name="Google Shape;1243;p43"/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3"/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3"/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6" name="Google Shape;1246;p43"/>
          <p:cNvGrpSpPr/>
          <p:nvPr/>
        </p:nvGrpSpPr>
        <p:grpSpPr>
          <a:xfrm>
            <a:off x="6656299" y="1791189"/>
            <a:ext cx="252648" cy="360273"/>
            <a:chOff x="8304647" y="3738687"/>
            <a:chExt cx="225076" cy="320956"/>
          </a:xfrm>
        </p:grpSpPr>
        <p:sp>
          <p:nvSpPr>
            <p:cNvPr id="1247" name="Google Shape;1247;p43"/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3"/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3"/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206;p43">
            <a:extLst>
              <a:ext uri="{FF2B5EF4-FFF2-40B4-BE49-F238E27FC236}">
                <a16:creationId xmlns:a16="http://schemas.microsoft.com/office/drawing/2014/main" id="{CDCEC25D-CA7A-0D54-A5AC-400293D7F8BA}"/>
              </a:ext>
            </a:extLst>
          </p:cNvPr>
          <p:cNvGrpSpPr/>
          <p:nvPr/>
        </p:nvGrpSpPr>
        <p:grpSpPr>
          <a:xfrm>
            <a:off x="6527279" y="1402092"/>
            <a:ext cx="252648" cy="360273"/>
            <a:chOff x="8304647" y="3738687"/>
            <a:chExt cx="225076" cy="320956"/>
          </a:xfrm>
        </p:grpSpPr>
        <p:sp>
          <p:nvSpPr>
            <p:cNvPr id="3" name="Google Shape;1207;p43">
              <a:extLst>
                <a:ext uri="{FF2B5EF4-FFF2-40B4-BE49-F238E27FC236}">
                  <a16:creationId xmlns:a16="http://schemas.microsoft.com/office/drawing/2014/main" id="{EF7637D2-914F-2CBF-FE14-E48CE43675A6}"/>
                </a:ext>
              </a:extLst>
            </p:cNvPr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208;p43">
              <a:extLst>
                <a:ext uri="{FF2B5EF4-FFF2-40B4-BE49-F238E27FC236}">
                  <a16:creationId xmlns:a16="http://schemas.microsoft.com/office/drawing/2014/main" id="{A14F036A-8B71-E1A2-27BE-A93434429DEF}"/>
                </a:ext>
              </a:extLst>
            </p:cNvPr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209;p43">
              <a:extLst>
                <a:ext uri="{FF2B5EF4-FFF2-40B4-BE49-F238E27FC236}">
                  <a16:creationId xmlns:a16="http://schemas.microsoft.com/office/drawing/2014/main" id="{5AA5838D-EF5A-3127-FCCC-E5B0F904933E}"/>
                </a:ext>
              </a:extLst>
            </p:cNvPr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1206;p43">
            <a:extLst>
              <a:ext uri="{FF2B5EF4-FFF2-40B4-BE49-F238E27FC236}">
                <a16:creationId xmlns:a16="http://schemas.microsoft.com/office/drawing/2014/main" id="{D2A29B9A-C1E4-3166-6944-D9043B42917E}"/>
              </a:ext>
            </a:extLst>
          </p:cNvPr>
          <p:cNvGrpSpPr/>
          <p:nvPr/>
        </p:nvGrpSpPr>
        <p:grpSpPr>
          <a:xfrm>
            <a:off x="5885220" y="2391841"/>
            <a:ext cx="252648" cy="360273"/>
            <a:chOff x="8304647" y="3738687"/>
            <a:chExt cx="225076" cy="320956"/>
          </a:xfrm>
        </p:grpSpPr>
        <p:sp>
          <p:nvSpPr>
            <p:cNvPr id="7" name="Google Shape;1207;p43">
              <a:extLst>
                <a:ext uri="{FF2B5EF4-FFF2-40B4-BE49-F238E27FC236}">
                  <a16:creationId xmlns:a16="http://schemas.microsoft.com/office/drawing/2014/main" id="{0FF1132E-14BA-A0DF-AE7F-C1CA1C42A709}"/>
                </a:ext>
              </a:extLst>
            </p:cNvPr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08;p43">
              <a:extLst>
                <a:ext uri="{FF2B5EF4-FFF2-40B4-BE49-F238E27FC236}">
                  <a16:creationId xmlns:a16="http://schemas.microsoft.com/office/drawing/2014/main" id="{12F67EE6-A925-B262-6988-8918C4E39F80}"/>
                </a:ext>
              </a:extLst>
            </p:cNvPr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09;p43">
              <a:extLst>
                <a:ext uri="{FF2B5EF4-FFF2-40B4-BE49-F238E27FC236}">
                  <a16:creationId xmlns:a16="http://schemas.microsoft.com/office/drawing/2014/main" id="{0288E8DD-1358-20CF-C38A-9E1BC32FE91B}"/>
                </a:ext>
              </a:extLst>
            </p:cNvPr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1206;p43">
            <a:extLst>
              <a:ext uri="{FF2B5EF4-FFF2-40B4-BE49-F238E27FC236}">
                <a16:creationId xmlns:a16="http://schemas.microsoft.com/office/drawing/2014/main" id="{BAA542A3-AC25-D0DF-8F50-7A73AFB0AABB}"/>
              </a:ext>
            </a:extLst>
          </p:cNvPr>
          <p:cNvGrpSpPr/>
          <p:nvPr/>
        </p:nvGrpSpPr>
        <p:grpSpPr>
          <a:xfrm>
            <a:off x="6976111" y="2049150"/>
            <a:ext cx="252648" cy="360273"/>
            <a:chOff x="8304647" y="3738687"/>
            <a:chExt cx="225076" cy="320956"/>
          </a:xfrm>
        </p:grpSpPr>
        <p:sp>
          <p:nvSpPr>
            <p:cNvPr id="11" name="Google Shape;1207;p43">
              <a:extLst>
                <a:ext uri="{FF2B5EF4-FFF2-40B4-BE49-F238E27FC236}">
                  <a16:creationId xmlns:a16="http://schemas.microsoft.com/office/drawing/2014/main" id="{994E5F6E-77D0-BECF-D08B-F13110AF2DB9}"/>
                </a:ext>
              </a:extLst>
            </p:cNvPr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08;p43">
              <a:extLst>
                <a:ext uri="{FF2B5EF4-FFF2-40B4-BE49-F238E27FC236}">
                  <a16:creationId xmlns:a16="http://schemas.microsoft.com/office/drawing/2014/main" id="{92B8DC24-D6BC-8DB3-59C4-37DD87F44A3F}"/>
                </a:ext>
              </a:extLst>
            </p:cNvPr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09;p43">
              <a:extLst>
                <a:ext uri="{FF2B5EF4-FFF2-40B4-BE49-F238E27FC236}">
                  <a16:creationId xmlns:a16="http://schemas.microsoft.com/office/drawing/2014/main" id="{60233F5C-C22E-90B3-1FD3-01AC61B4E8C9}"/>
                </a:ext>
              </a:extLst>
            </p:cNvPr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206;p43">
            <a:extLst>
              <a:ext uri="{FF2B5EF4-FFF2-40B4-BE49-F238E27FC236}">
                <a16:creationId xmlns:a16="http://schemas.microsoft.com/office/drawing/2014/main" id="{FB0F2F1A-6A18-49B9-6BA0-CE4A8D9AA627}"/>
              </a:ext>
            </a:extLst>
          </p:cNvPr>
          <p:cNvGrpSpPr/>
          <p:nvPr/>
        </p:nvGrpSpPr>
        <p:grpSpPr>
          <a:xfrm>
            <a:off x="7865606" y="3280937"/>
            <a:ext cx="252648" cy="360273"/>
            <a:chOff x="8304647" y="3738687"/>
            <a:chExt cx="225076" cy="320956"/>
          </a:xfrm>
        </p:grpSpPr>
        <p:sp>
          <p:nvSpPr>
            <p:cNvPr id="15" name="Google Shape;1207;p43">
              <a:extLst>
                <a:ext uri="{FF2B5EF4-FFF2-40B4-BE49-F238E27FC236}">
                  <a16:creationId xmlns:a16="http://schemas.microsoft.com/office/drawing/2014/main" id="{17037B23-93A2-5773-8FEF-3F392D1D0C5A}"/>
                </a:ext>
              </a:extLst>
            </p:cNvPr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08;p43">
              <a:extLst>
                <a:ext uri="{FF2B5EF4-FFF2-40B4-BE49-F238E27FC236}">
                  <a16:creationId xmlns:a16="http://schemas.microsoft.com/office/drawing/2014/main" id="{5BDD9E9F-F38C-F232-4B2F-B3DA9CD1EBC8}"/>
                </a:ext>
              </a:extLst>
            </p:cNvPr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09;p43">
              <a:extLst>
                <a:ext uri="{FF2B5EF4-FFF2-40B4-BE49-F238E27FC236}">
                  <a16:creationId xmlns:a16="http://schemas.microsoft.com/office/drawing/2014/main" id="{7CB229D0-7ADD-81C1-223D-D6C90E79AC5A}"/>
                </a:ext>
              </a:extLst>
            </p:cNvPr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206;p43">
            <a:extLst>
              <a:ext uri="{FF2B5EF4-FFF2-40B4-BE49-F238E27FC236}">
                <a16:creationId xmlns:a16="http://schemas.microsoft.com/office/drawing/2014/main" id="{1EED89EE-CD91-6F2E-1315-BFF6D2D48225}"/>
              </a:ext>
            </a:extLst>
          </p:cNvPr>
          <p:cNvGrpSpPr/>
          <p:nvPr/>
        </p:nvGrpSpPr>
        <p:grpSpPr>
          <a:xfrm>
            <a:off x="4161659" y="1812234"/>
            <a:ext cx="252648" cy="360273"/>
            <a:chOff x="8304647" y="3738687"/>
            <a:chExt cx="225076" cy="320956"/>
          </a:xfrm>
        </p:grpSpPr>
        <p:sp>
          <p:nvSpPr>
            <p:cNvPr id="19" name="Google Shape;1207;p43">
              <a:extLst>
                <a:ext uri="{FF2B5EF4-FFF2-40B4-BE49-F238E27FC236}">
                  <a16:creationId xmlns:a16="http://schemas.microsoft.com/office/drawing/2014/main" id="{CF3E72EF-0880-BACA-84DE-9CEF14439A72}"/>
                </a:ext>
              </a:extLst>
            </p:cNvPr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08;p43">
              <a:extLst>
                <a:ext uri="{FF2B5EF4-FFF2-40B4-BE49-F238E27FC236}">
                  <a16:creationId xmlns:a16="http://schemas.microsoft.com/office/drawing/2014/main" id="{9FFC573A-611E-6CB7-C928-FC44F4101083}"/>
                </a:ext>
              </a:extLst>
            </p:cNvPr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09;p43">
              <a:extLst>
                <a:ext uri="{FF2B5EF4-FFF2-40B4-BE49-F238E27FC236}">
                  <a16:creationId xmlns:a16="http://schemas.microsoft.com/office/drawing/2014/main" id="{CB267F7E-5A0F-0758-9E1B-F7395D7FD037}"/>
                </a:ext>
              </a:extLst>
            </p:cNvPr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1206;p43">
            <a:extLst>
              <a:ext uri="{FF2B5EF4-FFF2-40B4-BE49-F238E27FC236}">
                <a16:creationId xmlns:a16="http://schemas.microsoft.com/office/drawing/2014/main" id="{6C751D5C-53C3-63B9-0C56-0F7CAA7080EE}"/>
              </a:ext>
            </a:extLst>
          </p:cNvPr>
          <p:cNvGrpSpPr/>
          <p:nvPr/>
        </p:nvGrpSpPr>
        <p:grpSpPr>
          <a:xfrm>
            <a:off x="4279494" y="2835589"/>
            <a:ext cx="252648" cy="360273"/>
            <a:chOff x="8304647" y="3738687"/>
            <a:chExt cx="225076" cy="320956"/>
          </a:xfrm>
        </p:grpSpPr>
        <p:sp>
          <p:nvSpPr>
            <p:cNvPr id="23" name="Google Shape;1207;p43">
              <a:extLst>
                <a:ext uri="{FF2B5EF4-FFF2-40B4-BE49-F238E27FC236}">
                  <a16:creationId xmlns:a16="http://schemas.microsoft.com/office/drawing/2014/main" id="{258A9176-06F2-B474-27AA-2FAEC6D0B21F}"/>
                </a:ext>
              </a:extLst>
            </p:cNvPr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08;p43">
              <a:extLst>
                <a:ext uri="{FF2B5EF4-FFF2-40B4-BE49-F238E27FC236}">
                  <a16:creationId xmlns:a16="http://schemas.microsoft.com/office/drawing/2014/main" id="{7B2CA78E-B27D-89AB-1ED0-4CE4B73EF3DD}"/>
                </a:ext>
              </a:extLst>
            </p:cNvPr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09;p43">
              <a:extLst>
                <a:ext uri="{FF2B5EF4-FFF2-40B4-BE49-F238E27FC236}">
                  <a16:creationId xmlns:a16="http://schemas.microsoft.com/office/drawing/2014/main" id="{5B5755BC-F9FB-1EAE-3382-1FB6D3F7C80F}"/>
                </a:ext>
              </a:extLst>
            </p:cNvPr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1182;p43">
            <a:extLst>
              <a:ext uri="{FF2B5EF4-FFF2-40B4-BE49-F238E27FC236}">
                <a16:creationId xmlns:a16="http://schemas.microsoft.com/office/drawing/2014/main" id="{8F91DBAC-73DA-089E-C073-D9149537CC04}"/>
              </a:ext>
            </a:extLst>
          </p:cNvPr>
          <p:cNvGrpSpPr/>
          <p:nvPr/>
        </p:nvGrpSpPr>
        <p:grpSpPr>
          <a:xfrm>
            <a:off x="5645194" y="2539651"/>
            <a:ext cx="252648" cy="360273"/>
            <a:chOff x="8304647" y="3738687"/>
            <a:chExt cx="225076" cy="320956"/>
          </a:xfrm>
        </p:grpSpPr>
        <p:sp>
          <p:nvSpPr>
            <p:cNvPr id="27" name="Google Shape;1183;p43">
              <a:extLst>
                <a:ext uri="{FF2B5EF4-FFF2-40B4-BE49-F238E27FC236}">
                  <a16:creationId xmlns:a16="http://schemas.microsoft.com/office/drawing/2014/main" id="{B7B89C06-8C9C-C1F7-44CB-AF47F5E1681C}"/>
                </a:ext>
              </a:extLst>
            </p:cNvPr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84;p43">
              <a:extLst>
                <a:ext uri="{FF2B5EF4-FFF2-40B4-BE49-F238E27FC236}">
                  <a16:creationId xmlns:a16="http://schemas.microsoft.com/office/drawing/2014/main" id="{08A53AE9-040A-DF8A-AB9E-BFD2E924B785}"/>
                </a:ext>
              </a:extLst>
            </p:cNvPr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85;p43">
              <a:extLst>
                <a:ext uri="{FF2B5EF4-FFF2-40B4-BE49-F238E27FC236}">
                  <a16:creationId xmlns:a16="http://schemas.microsoft.com/office/drawing/2014/main" id="{AACC0AC3-8311-6DAD-3359-8A049CABF299}"/>
                </a:ext>
              </a:extLst>
            </p:cNvPr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1" name="TextBox 1120">
            <a:extLst>
              <a:ext uri="{FF2B5EF4-FFF2-40B4-BE49-F238E27FC236}">
                <a16:creationId xmlns:a16="http://schemas.microsoft.com/office/drawing/2014/main" id="{3088239C-7129-53ED-AD2B-515E406C8F6A}"/>
              </a:ext>
            </a:extLst>
          </p:cNvPr>
          <p:cNvSpPr txBox="1"/>
          <p:nvPr/>
        </p:nvSpPr>
        <p:spPr>
          <a:xfrm>
            <a:off x="2896966" y="898962"/>
            <a:ext cx="4572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Problem statement: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9BD547-5277-DECC-D00A-832C6C7FB444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6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4E811A-7493-1911-8B33-30C61CA733EA}"/>
              </a:ext>
            </a:extLst>
          </p:cNvPr>
          <p:cNvSpPr txBox="1"/>
          <p:nvPr/>
        </p:nvSpPr>
        <p:spPr>
          <a:xfrm>
            <a:off x="550843" y="396607"/>
            <a:ext cx="805333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Inadequate visibility and communication: The logistics and transportation industry faces challenges related to limited visibility and ineffective communication, leading to delivery delays and lower customer satisfaction.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Increased costs: The industry struggles with rising costs due to manual processes and inefficient resource allocation, impacting profitability for logistics providers.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Intense competition and security threats: The market is highly competitive, and security threats pose risks to logistics providers, requiring measures to ensure the safety of shipments and maintain a competitive edge.</a:t>
            </a:r>
          </a:p>
        </p:txBody>
      </p:sp>
    </p:spTree>
    <p:extLst>
      <p:ext uri="{BB962C8B-B14F-4D97-AF65-F5344CB8AC3E}">
        <p14:creationId xmlns:p14="http://schemas.microsoft.com/office/powerpoint/2010/main" val="2283875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286C0365-7041-0DB0-A729-6A3E814E3D72}"/>
              </a:ext>
            </a:extLst>
          </p:cNvPr>
          <p:cNvSpPr txBox="1">
            <a:spLocks/>
          </p:cNvSpPr>
          <p:nvPr/>
        </p:nvSpPr>
        <p:spPr>
          <a:xfrm>
            <a:off x="3899971" y="2065101"/>
            <a:ext cx="5244029" cy="13082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4"/>
                </a:solidFill>
              </a:rPr>
              <a:t>Will the resolution of these problems lead to the success and growth of delivery companies?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8FB0A61-DEA4-249A-47D6-049357D288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2258722"/>
              </p:ext>
            </p:extLst>
          </p:nvPr>
        </p:nvGraphicFramePr>
        <p:xfrm>
          <a:off x="3745735" y="3373363"/>
          <a:ext cx="5244029" cy="1308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Google Shape;923;p41">
            <a:extLst>
              <a:ext uri="{FF2B5EF4-FFF2-40B4-BE49-F238E27FC236}">
                <a16:creationId xmlns:a16="http://schemas.microsoft.com/office/drawing/2014/main" id="{80BBCB05-1492-9D05-DCA2-539B7B3CB4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4D6BD9-1ECE-209E-1CE2-5EF1DA3BA06D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7121177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23;p41">
            <a:extLst>
              <a:ext uri="{FF2B5EF4-FFF2-40B4-BE49-F238E27FC236}">
                <a16:creationId xmlns:a16="http://schemas.microsoft.com/office/drawing/2014/main" id="{54153202-4CD1-9D51-142B-83A92384BA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grpSp>
        <p:nvGrpSpPr>
          <p:cNvPr id="91" name="Google Shape;924;p41">
            <a:extLst>
              <a:ext uri="{FF2B5EF4-FFF2-40B4-BE49-F238E27FC236}">
                <a16:creationId xmlns:a16="http://schemas.microsoft.com/office/drawing/2014/main" id="{7C86C20A-CDC5-037D-FDE4-6AEC64501CFD}"/>
              </a:ext>
            </a:extLst>
          </p:cNvPr>
          <p:cNvGrpSpPr/>
          <p:nvPr/>
        </p:nvGrpSpPr>
        <p:grpSpPr>
          <a:xfrm>
            <a:off x="908567" y="1515393"/>
            <a:ext cx="1030642" cy="1028918"/>
            <a:chOff x="3681391" y="1592107"/>
            <a:chExt cx="1537353" cy="1534783"/>
          </a:xfrm>
        </p:grpSpPr>
        <p:sp>
          <p:nvSpPr>
            <p:cNvPr id="92" name="Google Shape;925;p41">
              <a:extLst>
                <a:ext uri="{FF2B5EF4-FFF2-40B4-BE49-F238E27FC236}">
                  <a16:creationId xmlns:a16="http://schemas.microsoft.com/office/drawing/2014/main" id="{BB58DC6D-96C1-D6B3-7294-146A8016909C}"/>
                </a:ext>
              </a:extLst>
            </p:cNvPr>
            <p:cNvSpPr/>
            <p:nvPr/>
          </p:nvSpPr>
          <p:spPr>
            <a:xfrm rot="2700000">
              <a:off x="3683491" y="1590007"/>
              <a:ext cx="1530886" cy="1535085"/>
            </a:xfrm>
            <a:prstGeom prst="roundRect">
              <a:avLst>
                <a:gd name="adj" fmla="val 1154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3" name="Google Shape;926;p41">
              <a:extLst>
                <a:ext uri="{FF2B5EF4-FFF2-40B4-BE49-F238E27FC236}">
                  <a16:creationId xmlns:a16="http://schemas.microsoft.com/office/drawing/2014/main" id="{07721C17-7AAC-1AD4-D7A2-871C46140FBF}"/>
                </a:ext>
              </a:extLst>
            </p:cNvPr>
            <p:cNvSpPr/>
            <p:nvPr/>
          </p:nvSpPr>
          <p:spPr>
            <a:xfrm rot="8100000">
              <a:off x="3687736" y="1595882"/>
              <a:ext cx="1531008" cy="1531008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4" name="Google Shape;927;p41">
              <a:extLst>
                <a:ext uri="{FF2B5EF4-FFF2-40B4-BE49-F238E27FC236}">
                  <a16:creationId xmlns:a16="http://schemas.microsoft.com/office/drawing/2014/main" id="{E83C8E37-1D69-41D5-6006-EEF2C9B66C9C}"/>
                </a:ext>
              </a:extLst>
            </p:cNvPr>
            <p:cNvSpPr/>
            <p:nvPr/>
          </p:nvSpPr>
          <p:spPr>
            <a:xfrm rot="8100034">
              <a:off x="3776467" y="1680578"/>
              <a:ext cx="1353499" cy="1361221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5" name="Google Shape;928;p41">
              <a:extLst>
                <a:ext uri="{FF2B5EF4-FFF2-40B4-BE49-F238E27FC236}">
                  <a16:creationId xmlns:a16="http://schemas.microsoft.com/office/drawing/2014/main" id="{E48568D0-EFE2-EF66-676F-DDECD5646A50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6" name="Google Shape;929;p41">
              <a:extLst>
                <a:ext uri="{FF2B5EF4-FFF2-40B4-BE49-F238E27FC236}">
                  <a16:creationId xmlns:a16="http://schemas.microsoft.com/office/drawing/2014/main" id="{BCCAD7DE-20BE-F56A-BDCC-80A8F45928BB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7" name="Google Shape;930;p41">
              <a:extLst>
                <a:ext uri="{FF2B5EF4-FFF2-40B4-BE49-F238E27FC236}">
                  <a16:creationId xmlns:a16="http://schemas.microsoft.com/office/drawing/2014/main" id="{DA069F6D-6B2F-7CB5-8994-071B89474CE4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8" name="Google Shape;931;p41">
              <a:extLst>
                <a:ext uri="{FF2B5EF4-FFF2-40B4-BE49-F238E27FC236}">
                  <a16:creationId xmlns:a16="http://schemas.microsoft.com/office/drawing/2014/main" id="{E4E2F225-CB46-A004-38B9-94C920909BA5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9" name="Google Shape;932;p41">
              <a:extLst>
                <a:ext uri="{FF2B5EF4-FFF2-40B4-BE49-F238E27FC236}">
                  <a16:creationId xmlns:a16="http://schemas.microsoft.com/office/drawing/2014/main" id="{20FFDF27-DC34-B95C-B302-3DE91EF3F714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0" name="Google Shape;933;p41">
              <a:extLst>
                <a:ext uri="{FF2B5EF4-FFF2-40B4-BE49-F238E27FC236}">
                  <a16:creationId xmlns:a16="http://schemas.microsoft.com/office/drawing/2014/main" id="{919804EB-41CC-B0EB-5B35-0D928B3A3EEB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1" name="Google Shape;934;p41">
              <a:extLst>
                <a:ext uri="{FF2B5EF4-FFF2-40B4-BE49-F238E27FC236}">
                  <a16:creationId xmlns:a16="http://schemas.microsoft.com/office/drawing/2014/main" id="{299F205C-E1AF-7B36-2403-6E31EFD94789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2" name="Google Shape;935;p41">
              <a:extLst>
                <a:ext uri="{FF2B5EF4-FFF2-40B4-BE49-F238E27FC236}">
                  <a16:creationId xmlns:a16="http://schemas.microsoft.com/office/drawing/2014/main" id="{64E0912B-CF68-51DE-5C3A-80A022FD9F45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103" name="Google Shape;936;p41">
            <a:extLst>
              <a:ext uri="{FF2B5EF4-FFF2-40B4-BE49-F238E27FC236}">
                <a16:creationId xmlns:a16="http://schemas.microsoft.com/office/drawing/2014/main" id="{889D22AD-1795-6F1B-3982-309CCEC590E5}"/>
              </a:ext>
            </a:extLst>
          </p:cNvPr>
          <p:cNvGrpSpPr/>
          <p:nvPr/>
        </p:nvGrpSpPr>
        <p:grpSpPr>
          <a:xfrm>
            <a:off x="2625729" y="1451514"/>
            <a:ext cx="1029055" cy="1027152"/>
            <a:chOff x="3684216" y="1595882"/>
            <a:chExt cx="1534986" cy="1532149"/>
          </a:xfrm>
        </p:grpSpPr>
        <p:sp>
          <p:nvSpPr>
            <p:cNvPr id="104" name="Google Shape;937;p41">
              <a:extLst>
                <a:ext uri="{FF2B5EF4-FFF2-40B4-BE49-F238E27FC236}">
                  <a16:creationId xmlns:a16="http://schemas.microsoft.com/office/drawing/2014/main" id="{FA1AA1DF-A041-C0B9-B5E3-E764474E746B}"/>
                </a:ext>
              </a:extLst>
            </p:cNvPr>
            <p:cNvSpPr/>
            <p:nvPr/>
          </p:nvSpPr>
          <p:spPr>
            <a:xfrm rot="2700000">
              <a:off x="3686337" y="1595167"/>
              <a:ext cx="1530743" cy="1534986"/>
            </a:xfrm>
            <a:prstGeom prst="roundRect">
              <a:avLst>
                <a:gd name="adj" fmla="val 1154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38;p41">
              <a:extLst>
                <a:ext uri="{FF2B5EF4-FFF2-40B4-BE49-F238E27FC236}">
                  <a16:creationId xmlns:a16="http://schemas.microsoft.com/office/drawing/2014/main" id="{6BB6708F-4FF5-964F-B8C1-F6FAA4F67932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39;p41">
              <a:extLst>
                <a:ext uri="{FF2B5EF4-FFF2-40B4-BE49-F238E27FC236}">
                  <a16:creationId xmlns:a16="http://schemas.microsoft.com/office/drawing/2014/main" id="{2DB00A93-AAC4-6BA3-1264-A6AD30DF0B79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40;p41">
              <a:extLst>
                <a:ext uri="{FF2B5EF4-FFF2-40B4-BE49-F238E27FC236}">
                  <a16:creationId xmlns:a16="http://schemas.microsoft.com/office/drawing/2014/main" id="{7833C420-0265-35C1-E731-D91889505A8C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41;p41">
              <a:extLst>
                <a:ext uri="{FF2B5EF4-FFF2-40B4-BE49-F238E27FC236}">
                  <a16:creationId xmlns:a16="http://schemas.microsoft.com/office/drawing/2014/main" id="{C43AB821-A968-F3F4-C3B4-721095B7C981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942;p41">
              <a:extLst>
                <a:ext uri="{FF2B5EF4-FFF2-40B4-BE49-F238E27FC236}">
                  <a16:creationId xmlns:a16="http://schemas.microsoft.com/office/drawing/2014/main" id="{542DC6B2-E557-17A1-6C83-DEBB4F44A42E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943;p41">
              <a:extLst>
                <a:ext uri="{FF2B5EF4-FFF2-40B4-BE49-F238E27FC236}">
                  <a16:creationId xmlns:a16="http://schemas.microsoft.com/office/drawing/2014/main" id="{A7628EE3-1BDB-27B6-DC89-57ED3D61C9E9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44;p41">
              <a:extLst>
                <a:ext uri="{FF2B5EF4-FFF2-40B4-BE49-F238E27FC236}">
                  <a16:creationId xmlns:a16="http://schemas.microsoft.com/office/drawing/2014/main" id="{D20DDDDC-18E7-9BD9-FFBD-9BFD9F875016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945;p41">
              <a:extLst>
                <a:ext uri="{FF2B5EF4-FFF2-40B4-BE49-F238E27FC236}">
                  <a16:creationId xmlns:a16="http://schemas.microsoft.com/office/drawing/2014/main" id="{267313CD-1A07-B0DF-383E-2C4BB0B42CC7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46;p41">
              <a:extLst>
                <a:ext uri="{FF2B5EF4-FFF2-40B4-BE49-F238E27FC236}">
                  <a16:creationId xmlns:a16="http://schemas.microsoft.com/office/drawing/2014/main" id="{30B9DC83-3344-AE1A-E3BA-AF9D14C002E9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947;p41">
              <a:extLst>
                <a:ext uri="{FF2B5EF4-FFF2-40B4-BE49-F238E27FC236}">
                  <a16:creationId xmlns:a16="http://schemas.microsoft.com/office/drawing/2014/main" id="{A84284BB-91E1-124E-2FE1-198F2680ABC1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948;p41">
            <a:extLst>
              <a:ext uri="{FF2B5EF4-FFF2-40B4-BE49-F238E27FC236}">
                <a16:creationId xmlns:a16="http://schemas.microsoft.com/office/drawing/2014/main" id="{D226E291-F9AD-3644-B52F-5C6F818D5551}"/>
              </a:ext>
            </a:extLst>
          </p:cNvPr>
          <p:cNvGrpSpPr/>
          <p:nvPr/>
        </p:nvGrpSpPr>
        <p:grpSpPr>
          <a:xfrm>
            <a:off x="4355133" y="1239695"/>
            <a:ext cx="1029055" cy="1027154"/>
            <a:chOff x="3684219" y="1595882"/>
            <a:chExt cx="1534986" cy="1532151"/>
          </a:xfrm>
        </p:grpSpPr>
        <p:sp>
          <p:nvSpPr>
            <p:cNvPr id="116" name="Google Shape;949;p41">
              <a:extLst>
                <a:ext uri="{FF2B5EF4-FFF2-40B4-BE49-F238E27FC236}">
                  <a16:creationId xmlns:a16="http://schemas.microsoft.com/office/drawing/2014/main" id="{9122CA9C-AA01-B943-0041-5C78A55BB0E3}"/>
                </a:ext>
              </a:extLst>
            </p:cNvPr>
            <p:cNvSpPr/>
            <p:nvPr/>
          </p:nvSpPr>
          <p:spPr>
            <a:xfrm rot="2700000">
              <a:off x="3686340" y="1595168"/>
              <a:ext cx="1530744" cy="1534986"/>
            </a:xfrm>
            <a:prstGeom prst="roundRect">
              <a:avLst>
                <a:gd name="adj" fmla="val 11540"/>
              </a:avLst>
            </a:pr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950;p41">
              <a:extLst>
                <a:ext uri="{FF2B5EF4-FFF2-40B4-BE49-F238E27FC236}">
                  <a16:creationId xmlns:a16="http://schemas.microsoft.com/office/drawing/2014/main" id="{34349FB8-86E7-13B4-30EB-E53F8063D6C5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951;p41">
              <a:extLst>
                <a:ext uri="{FF2B5EF4-FFF2-40B4-BE49-F238E27FC236}">
                  <a16:creationId xmlns:a16="http://schemas.microsoft.com/office/drawing/2014/main" id="{DFFC1AF6-38C5-3347-C9AA-D8FD35198405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952;p41">
              <a:extLst>
                <a:ext uri="{FF2B5EF4-FFF2-40B4-BE49-F238E27FC236}">
                  <a16:creationId xmlns:a16="http://schemas.microsoft.com/office/drawing/2014/main" id="{E22D2593-E17D-6CAC-D554-D396BEC8C443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953;p41">
              <a:extLst>
                <a:ext uri="{FF2B5EF4-FFF2-40B4-BE49-F238E27FC236}">
                  <a16:creationId xmlns:a16="http://schemas.microsoft.com/office/drawing/2014/main" id="{C9075808-C90A-3D3E-B18C-B0E12D0D1C68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954;p41">
              <a:extLst>
                <a:ext uri="{FF2B5EF4-FFF2-40B4-BE49-F238E27FC236}">
                  <a16:creationId xmlns:a16="http://schemas.microsoft.com/office/drawing/2014/main" id="{F182D637-B5BC-A01B-526E-82F1F504E686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955;p41">
              <a:extLst>
                <a:ext uri="{FF2B5EF4-FFF2-40B4-BE49-F238E27FC236}">
                  <a16:creationId xmlns:a16="http://schemas.microsoft.com/office/drawing/2014/main" id="{0549BC20-27F2-68C3-06B3-A6BCB11580D4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956;p41">
              <a:extLst>
                <a:ext uri="{FF2B5EF4-FFF2-40B4-BE49-F238E27FC236}">
                  <a16:creationId xmlns:a16="http://schemas.microsoft.com/office/drawing/2014/main" id="{DC9AAA73-B65E-29FA-E467-66CFEEB8E29E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957;p41">
              <a:extLst>
                <a:ext uri="{FF2B5EF4-FFF2-40B4-BE49-F238E27FC236}">
                  <a16:creationId xmlns:a16="http://schemas.microsoft.com/office/drawing/2014/main" id="{779C302A-62B3-F5B6-2190-BBF07E0E18CD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958;p41">
              <a:extLst>
                <a:ext uri="{FF2B5EF4-FFF2-40B4-BE49-F238E27FC236}">
                  <a16:creationId xmlns:a16="http://schemas.microsoft.com/office/drawing/2014/main" id="{6630B3D4-533F-7918-C87B-364ECDDC0D6A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959;p41">
              <a:extLst>
                <a:ext uri="{FF2B5EF4-FFF2-40B4-BE49-F238E27FC236}">
                  <a16:creationId xmlns:a16="http://schemas.microsoft.com/office/drawing/2014/main" id="{C4771666-E588-09E5-E051-901AFBD1E618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960;p41">
            <a:extLst>
              <a:ext uri="{FF2B5EF4-FFF2-40B4-BE49-F238E27FC236}">
                <a16:creationId xmlns:a16="http://schemas.microsoft.com/office/drawing/2014/main" id="{E3440F99-7DC2-47B0-BE20-BE338AC6BFDC}"/>
              </a:ext>
            </a:extLst>
          </p:cNvPr>
          <p:cNvGrpSpPr/>
          <p:nvPr/>
        </p:nvGrpSpPr>
        <p:grpSpPr>
          <a:xfrm>
            <a:off x="5860128" y="1324554"/>
            <a:ext cx="1453436" cy="1453293"/>
            <a:chOff x="3367813" y="1278762"/>
            <a:chExt cx="2168013" cy="2167800"/>
          </a:xfrm>
        </p:grpSpPr>
        <p:sp>
          <p:nvSpPr>
            <p:cNvPr id="128" name="Google Shape;961;p41">
              <a:extLst>
                <a:ext uri="{FF2B5EF4-FFF2-40B4-BE49-F238E27FC236}">
                  <a16:creationId xmlns:a16="http://schemas.microsoft.com/office/drawing/2014/main" id="{39CF9CCF-FB57-3B5D-EC65-CF04E6D4E237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solidFill>
              <a:srgbClr val="285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962;p41">
              <a:extLst>
                <a:ext uri="{FF2B5EF4-FFF2-40B4-BE49-F238E27FC236}">
                  <a16:creationId xmlns:a16="http://schemas.microsoft.com/office/drawing/2014/main" id="{B409BBF7-11F8-7D20-D8C1-1560CE1C07A1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963;p41">
              <a:extLst>
                <a:ext uri="{FF2B5EF4-FFF2-40B4-BE49-F238E27FC236}">
                  <a16:creationId xmlns:a16="http://schemas.microsoft.com/office/drawing/2014/main" id="{EDDB03F2-BF06-2C95-D061-6ED0C0CAFA4B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964;p41">
              <a:extLst>
                <a:ext uri="{FF2B5EF4-FFF2-40B4-BE49-F238E27FC236}">
                  <a16:creationId xmlns:a16="http://schemas.microsoft.com/office/drawing/2014/main" id="{F5DB989E-52FA-70CC-391D-40D6E1B36C3B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965;p41">
              <a:extLst>
                <a:ext uri="{FF2B5EF4-FFF2-40B4-BE49-F238E27FC236}">
                  <a16:creationId xmlns:a16="http://schemas.microsoft.com/office/drawing/2014/main" id="{5BB3E9CC-9B04-81C3-0738-3BE5D8410C4B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966;p41">
              <a:extLst>
                <a:ext uri="{FF2B5EF4-FFF2-40B4-BE49-F238E27FC236}">
                  <a16:creationId xmlns:a16="http://schemas.microsoft.com/office/drawing/2014/main" id="{41F1CDA7-9AA8-1326-1331-74C2C92DF641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967;p41">
              <a:extLst>
                <a:ext uri="{FF2B5EF4-FFF2-40B4-BE49-F238E27FC236}">
                  <a16:creationId xmlns:a16="http://schemas.microsoft.com/office/drawing/2014/main" id="{41C6D5EE-B495-6BE5-E0AE-C2B051C29698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968;p41">
              <a:extLst>
                <a:ext uri="{FF2B5EF4-FFF2-40B4-BE49-F238E27FC236}">
                  <a16:creationId xmlns:a16="http://schemas.microsoft.com/office/drawing/2014/main" id="{D26D0780-6F96-3602-BA56-929B5841CB25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969;p41">
              <a:extLst>
                <a:ext uri="{FF2B5EF4-FFF2-40B4-BE49-F238E27FC236}">
                  <a16:creationId xmlns:a16="http://schemas.microsoft.com/office/drawing/2014/main" id="{9CB1A8A0-F19D-4505-60E6-9B88C4AD389E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970;p41">
              <a:extLst>
                <a:ext uri="{FF2B5EF4-FFF2-40B4-BE49-F238E27FC236}">
                  <a16:creationId xmlns:a16="http://schemas.microsoft.com/office/drawing/2014/main" id="{6AB98B48-4A0C-0B06-96A4-85BC20B0D948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971;p41">
              <a:extLst>
                <a:ext uri="{FF2B5EF4-FFF2-40B4-BE49-F238E27FC236}">
                  <a16:creationId xmlns:a16="http://schemas.microsoft.com/office/drawing/2014/main" id="{61B5E8EF-02B1-54D6-A041-CE59059B580E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972;p41">
            <a:extLst>
              <a:ext uri="{FF2B5EF4-FFF2-40B4-BE49-F238E27FC236}">
                <a16:creationId xmlns:a16="http://schemas.microsoft.com/office/drawing/2014/main" id="{6C6C345B-F9EE-D580-8415-27B88E159C97}"/>
              </a:ext>
            </a:extLst>
          </p:cNvPr>
          <p:cNvSpPr/>
          <p:nvPr/>
        </p:nvSpPr>
        <p:spPr>
          <a:xfrm>
            <a:off x="1394301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973;p41">
            <a:extLst>
              <a:ext uri="{FF2B5EF4-FFF2-40B4-BE49-F238E27FC236}">
                <a16:creationId xmlns:a16="http://schemas.microsoft.com/office/drawing/2014/main" id="{9A050801-93B2-F169-2FDB-8F85395ED4C4}"/>
              </a:ext>
            </a:extLst>
          </p:cNvPr>
          <p:cNvSpPr/>
          <p:nvPr/>
        </p:nvSpPr>
        <p:spPr>
          <a:xfrm>
            <a:off x="1345426" y="4486366"/>
            <a:ext cx="180000" cy="18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974;p41">
            <a:extLst>
              <a:ext uri="{FF2B5EF4-FFF2-40B4-BE49-F238E27FC236}">
                <a16:creationId xmlns:a16="http://schemas.microsoft.com/office/drawing/2014/main" id="{C8228B07-1A18-94F6-E789-1A424F4DA355}"/>
              </a:ext>
            </a:extLst>
          </p:cNvPr>
          <p:cNvSpPr/>
          <p:nvPr/>
        </p:nvSpPr>
        <p:spPr>
          <a:xfrm>
            <a:off x="3111463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975;p41">
            <a:extLst>
              <a:ext uri="{FF2B5EF4-FFF2-40B4-BE49-F238E27FC236}">
                <a16:creationId xmlns:a16="http://schemas.microsoft.com/office/drawing/2014/main" id="{1D16B6CA-E79B-772F-9092-6F782D1B83C3}"/>
              </a:ext>
            </a:extLst>
          </p:cNvPr>
          <p:cNvSpPr/>
          <p:nvPr/>
        </p:nvSpPr>
        <p:spPr>
          <a:xfrm>
            <a:off x="482862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976;p41">
            <a:extLst>
              <a:ext uri="{FF2B5EF4-FFF2-40B4-BE49-F238E27FC236}">
                <a16:creationId xmlns:a16="http://schemas.microsoft.com/office/drawing/2014/main" id="{97BF19E9-94EE-8D4B-E1F2-A4E0601E3D7C}"/>
              </a:ext>
            </a:extLst>
          </p:cNvPr>
          <p:cNvSpPr/>
          <p:nvPr/>
        </p:nvSpPr>
        <p:spPr>
          <a:xfrm>
            <a:off x="654577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" name="Google Shape;977;p41">
            <a:extLst>
              <a:ext uri="{FF2B5EF4-FFF2-40B4-BE49-F238E27FC236}">
                <a16:creationId xmlns:a16="http://schemas.microsoft.com/office/drawing/2014/main" id="{7E6EFD9A-CD3C-3439-49F1-4E7D0E8FB682}"/>
              </a:ext>
            </a:extLst>
          </p:cNvPr>
          <p:cNvGrpSpPr/>
          <p:nvPr/>
        </p:nvGrpSpPr>
        <p:grpSpPr>
          <a:xfrm>
            <a:off x="718650" y="4486366"/>
            <a:ext cx="7730700" cy="180000"/>
            <a:chOff x="718650" y="4181566"/>
            <a:chExt cx="7730700" cy="180000"/>
          </a:xfrm>
        </p:grpSpPr>
        <p:cxnSp>
          <p:nvCxnSpPr>
            <p:cNvPr id="145" name="Google Shape;978;p41">
              <a:extLst>
                <a:ext uri="{FF2B5EF4-FFF2-40B4-BE49-F238E27FC236}">
                  <a16:creationId xmlns:a16="http://schemas.microsoft.com/office/drawing/2014/main" id="{68CBAD37-9EB2-C0BE-15F1-0BBFE4F0DEB3}"/>
                </a:ext>
              </a:extLst>
            </p:cNvPr>
            <p:cNvCxnSpPr/>
            <p:nvPr/>
          </p:nvCxnSpPr>
          <p:spPr>
            <a:xfrm>
              <a:off x="718650" y="4185075"/>
              <a:ext cx="7730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146" name="Google Shape;979;p41">
              <a:extLst>
                <a:ext uri="{FF2B5EF4-FFF2-40B4-BE49-F238E27FC236}">
                  <a16:creationId xmlns:a16="http://schemas.microsoft.com/office/drawing/2014/main" id="{1FD2786E-6427-32A4-418C-DFAC3F3DC124}"/>
                </a:ext>
              </a:extLst>
            </p:cNvPr>
            <p:cNvSpPr/>
            <p:nvPr/>
          </p:nvSpPr>
          <p:spPr>
            <a:xfrm>
              <a:off x="3062588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980;p41">
              <a:extLst>
                <a:ext uri="{FF2B5EF4-FFF2-40B4-BE49-F238E27FC236}">
                  <a16:creationId xmlns:a16="http://schemas.microsoft.com/office/drawing/2014/main" id="{DBB831AF-D13F-4CEA-9403-92D21D59DBA9}"/>
                </a:ext>
              </a:extLst>
            </p:cNvPr>
            <p:cNvSpPr/>
            <p:nvPr/>
          </p:nvSpPr>
          <p:spPr>
            <a:xfrm>
              <a:off x="477975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981;p41">
              <a:extLst>
                <a:ext uri="{FF2B5EF4-FFF2-40B4-BE49-F238E27FC236}">
                  <a16:creationId xmlns:a16="http://schemas.microsoft.com/office/drawing/2014/main" id="{95DAF9D6-86FA-EC37-9D19-ED44D74C7395}"/>
                </a:ext>
              </a:extLst>
            </p:cNvPr>
            <p:cNvSpPr/>
            <p:nvPr/>
          </p:nvSpPr>
          <p:spPr>
            <a:xfrm>
              <a:off x="649690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9" name="Google Shape;982;p41">
            <a:extLst>
              <a:ext uri="{FF2B5EF4-FFF2-40B4-BE49-F238E27FC236}">
                <a16:creationId xmlns:a16="http://schemas.microsoft.com/office/drawing/2014/main" id="{A34592FB-8C63-4695-3DDB-B2ADF21BF898}"/>
              </a:ext>
            </a:extLst>
          </p:cNvPr>
          <p:cNvCxnSpPr>
            <a:cxnSpLocks/>
            <a:stCxn id="140" idx="0"/>
            <a:endCxn id="139" idx="3"/>
          </p:cNvCxnSpPr>
          <p:nvPr/>
        </p:nvCxnSpPr>
        <p:spPr>
          <a:xfrm flipH="1" flipV="1">
            <a:off x="1406339" y="2734996"/>
            <a:ext cx="29087" cy="175137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983;p41">
            <a:extLst>
              <a:ext uri="{FF2B5EF4-FFF2-40B4-BE49-F238E27FC236}">
                <a16:creationId xmlns:a16="http://schemas.microsoft.com/office/drawing/2014/main" id="{73DC66B2-1DB2-8D5C-5228-CAD1CE5DB4AC}"/>
              </a:ext>
            </a:extLst>
          </p:cNvPr>
          <p:cNvCxnSpPr>
            <a:cxnSpLocks/>
            <a:stCxn id="146" idx="0"/>
          </p:cNvCxnSpPr>
          <p:nvPr/>
        </p:nvCxnSpPr>
        <p:spPr>
          <a:xfrm flipH="1" flipV="1">
            <a:off x="3152519" y="2611534"/>
            <a:ext cx="69" cy="187483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984;p41">
            <a:extLst>
              <a:ext uri="{FF2B5EF4-FFF2-40B4-BE49-F238E27FC236}">
                <a16:creationId xmlns:a16="http://schemas.microsoft.com/office/drawing/2014/main" id="{7D479912-EBFA-76DE-B5C6-213015EE0C51}"/>
              </a:ext>
            </a:extLst>
          </p:cNvPr>
          <p:cNvCxnSpPr>
            <a:cxnSpLocks/>
            <a:stCxn id="147" idx="0"/>
          </p:cNvCxnSpPr>
          <p:nvPr/>
        </p:nvCxnSpPr>
        <p:spPr>
          <a:xfrm flipH="1" flipV="1">
            <a:off x="4847422" y="2434728"/>
            <a:ext cx="22329" cy="205163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985;p41">
            <a:extLst>
              <a:ext uri="{FF2B5EF4-FFF2-40B4-BE49-F238E27FC236}">
                <a16:creationId xmlns:a16="http://schemas.microsoft.com/office/drawing/2014/main" id="{0B123698-F122-74F7-4BBF-B8EBE8EB3FB4}"/>
              </a:ext>
            </a:extLst>
          </p:cNvPr>
          <p:cNvCxnSpPr>
            <a:stCxn id="148" idx="0"/>
            <a:endCxn id="143" idx="4"/>
          </p:cNvCxnSpPr>
          <p:nvPr/>
        </p:nvCxnSpPr>
        <p:spPr>
          <a:xfrm rot="10800000">
            <a:off x="6586901" y="2746966"/>
            <a:ext cx="0" cy="173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3" name="Google Shape;986;p41">
            <a:extLst>
              <a:ext uri="{FF2B5EF4-FFF2-40B4-BE49-F238E27FC236}">
                <a16:creationId xmlns:a16="http://schemas.microsoft.com/office/drawing/2014/main" id="{64920994-EF7E-C3D2-1AE7-1805A62E9197}"/>
              </a:ext>
            </a:extLst>
          </p:cNvPr>
          <p:cNvGrpSpPr/>
          <p:nvPr/>
        </p:nvGrpSpPr>
        <p:grpSpPr>
          <a:xfrm>
            <a:off x="3308244" y="2911500"/>
            <a:ext cx="1414202" cy="1249088"/>
            <a:chOff x="3308244" y="2911500"/>
            <a:chExt cx="1414202" cy="1249088"/>
          </a:xfrm>
        </p:grpSpPr>
        <p:sp>
          <p:nvSpPr>
            <p:cNvPr id="154" name="Google Shape;987;p41">
              <a:extLst>
                <a:ext uri="{FF2B5EF4-FFF2-40B4-BE49-F238E27FC236}">
                  <a16:creationId xmlns:a16="http://schemas.microsoft.com/office/drawing/2014/main" id="{6852D7A8-EC04-29AE-C9BD-8684D5ED86D2}"/>
                </a:ext>
              </a:extLst>
            </p:cNvPr>
            <p:cNvSpPr txBox="1"/>
            <p:nvPr/>
          </p:nvSpPr>
          <p:spPr>
            <a:xfrm>
              <a:off x="3308244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02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55" name="Google Shape;988;p41">
              <a:extLst>
                <a:ext uri="{FF2B5EF4-FFF2-40B4-BE49-F238E27FC236}">
                  <a16:creationId xmlns:a16="http://schemas.microsoft.com/office/drawing/2014/main" id="{7FA1DB23-0D34-7B62-4479-3117E29AE232}"/>
                </a:ext>
              </a:extLst>
            </p:cNvPr>
            <p:cNvSpPr txBox="1"/>
            <p:nvPr/>
          </p:nvSpPr>
          <p:spPr>
            <a:xfrm>
              <a:off x="3332846" y="3345188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Problem statement</a:t>
              </a:r>
            </a:p>
          </p:txBody>
        </p:sp>
      </p:grpSp>
      <p:grpSp>
        <p:nvGrpSpPr>
          <p:cNvPr id="156" name="Google Shape;989;p41">
            <a:extLst>
              <a:ext uri="{FF2B5EF4-FFF2-40B4-BE49-F238E27FC236}">
                <a16:creationId xmlns:a16="http://schemas.microsoft.com/office/drawing/2014/main" id="{83EF1A69-F39C-80BA-4251-A6B7A2E447D3}"/>
              </a:ext>
            </a:extLst>
          </p:cNvPr>
          <p:cNvGrpSpPr/>
          <p:nvPr/>
        </p:nvGrpSpPr>
        <p:grpSpPr>
          <a:xfrm>
            <a:off x="5049996" y="2911450"/>
            <a:ext cx="1389600" cy="1284600"/>
            <a:chOff x="5049996" y="2911450"/>
            <a:chExt cx="1389600" cy="1284600"/>
          </a:xfrm>
        </p:grpSpPr>
        <p:sp>
          <p:nvSpPr>
            <p:cNvPr id="157" name="Google Shape;990;p41">
              <a:extLst>
                <a:ext uri="{FF2B5EF4-FFF2-40B4-BE49-F238E27FC236}">
                  <a16:creationId xmlns:a16="http://schemas.microsoft.com/office/drawing/2014/main" id="{182FE87F-29BD-AC4B-E9FC-29CFF7DBECC3}"/>
                </a:ext>
              </a:extLst>
            </p:cNvPr>
            <p:cNvSpPr txBox="1"/>
            <p:nvPr/>
          </p:nvSpPr>
          <p:spPr>
            <a:xfrm>
              <a:off x="5049996" y="291145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03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58" name="Google Shape;991;p41">
              <a:extLst>
                <a:ext uri="{FF2B5EF4-FFF2-40B4-BE49-F238E27FC236}">
                  <a16:creationId xmlns:a16="http://schemas.microsoft.com/office/drawing/2014/main" id="{5390981F-C085-5E4E-A54D-347460EC176D}"/>
                </a:ext>
              </a:extLst>
            </p:cNvPr>
            <p:cNvSpPr txBox="1"/>
            <p:nvPr/>
          </p:nvSpPr>
          <p:spPr>
            <a:xfrm>
              <a:off x="5049996" y="3380650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Similar systems</a:t>
              </a:r>
            </a:p>
          </p:txBody>
        </p:sp>
      </p:grpSp>
      <p:grpSp>
        <p:nvGrpSpPr>
          <p:cNvPr id="159" name="Google Shape;992;p41">
            <a:extLst>
              <a:ext uri="{FF2B5EF4-FFF2-40B4-BE49-F238E27FC236}">
                <a16:creationId xmlns:a16="http://schemas.microsoft.com/office/drawing/2014/main" id="{90A95657-28DE-9DE5-D79E-289A3A2EDD46}"/>
              </a:ext>
            </a:extLst>
          </p:cNvPr>
          <p:cNvGrpSpPr/>
          <p:nvPr/>
        </p:nvGrpSpPr>
        <p:grpSpPr>
          <a:xfrm>
            <a:off x="1566491" y="2911500"/>
            <a:ext cx="1389600" cy="1284550"/>
            <a:chOff x="1566491" y="2911500"/>
            <a:chExt cx="1389600" cy="1284550"/>
          </a:xfrm>
        </p:grpSpPr>
        <p:sp>
          <p:nvSpPr>
            <p:cNvPr id="160" name="Google Shape;993;p41">
              <a:extLst>
                <a:ext uri="{FF2B5EF4-FFF2-40B4-BE49-F238E27FC236}">
                  <a16:creationId xmlns:a16="http://schemas.microsoft.com/office/drawing/2014/main" id="{B84F7EFE-2375-2A1B-058B-F5725000E5D5}"/>
                </a:ext>
              </a:extLst>
            </p:cNvPr>
            <p:cNvSpPr txBox="1"/>
            <p:nvPr/>
          </p:nvSpPr>
          <p:spPr>
            <a:xfrm>
              <a:off x="1566491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01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61" name="Google Shape;994;p41">
              <a:extLst>
                <a:ext uri="{FF2B5EF4-FFF2-40B4-BE49-F238E27FC236}">
                  <a16:creationId xmlns:a16="http://schemas.microsoft.com/office/drawing/2014/main" id="{BD375D47-77CF-AB2D-FF29-6D8FCEF81957}"/>
                </a:ext>
              </a:extLst>
            </p:cNvPr>
            <p:cNvSpPr txBox="1"/>
            <p:nvPr/>
          </p:nvSpPr>
          <p:spPr>
            <a:xfrm>
              <a:off x="1566491" y="3380650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Introduction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2" name="Google Shape;995;p41">
            <a:extLst>
              <a:ext uri="{FF2B5EF4-FFF2-40B4-BE49-F238E27FC236}">
                <a16:creationId xmlns:a16="http://schemas.microsoft.com/office/drawing/2014/main" id="{822913B6-A979-6A28-A48F-7D38BD993111}"/>
              </a:ext>
            </a:extLst>
          </p:cNvPr>
          <p:cNvGrpSpPr/>
          <p:nvPr/>
        </p:nvGrpSpPr>
        <p:grpSpPr>
          <a:xfrm>
            <a:off x="6791749" y="2911500"/>
            <a:ext cx="1389600" cy="1284425"/>
            <a:chOff x="6791749" y="2911500"/>
            <a:chExt cx="1389600" cy="1284425"/>
          </a:xfrm>
        </p:grpSpPr>
        <p:sp>
          <p:nvSpPr>
            <p:cNvPr id="163" name="Google Shape;996;p41">
              <a:extLst>
                <a:ext uri="{FF2B5EF4-FFF2-40B4-BE49-F238E27FC236}">
                  <a16:creationId xmlns:a16="http://schemas.microsoft.com/office/drawing/2014/main" id="{0150DBF7-C38A-C01B-D778-FADEB22618F9}"/>
                </a:ext>
              </a:extLst>
            </p:cNvPr>
            <p:cNvSpPr txBox="1"/>
            <p:nvPr/>
          </p:nvSpPr>
          <p:spPr>
            <a:xfrm>
              <a:off x="6791749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04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64" name="Google Shape;997;p41">
              <a:extLst>
                <a:ext uri="{FF2B5EF4-FFF2-40B4-BE49-F238E27FC236}">
                  <a16:creationId xmlns:a16="http://schemas.microsoft.com/office/drawing/2014/main" id="{69B7B864-C629-E80D-42E2-F3297269392E}"/>
                </a:ext>
              </a:extLst>
            </p:cNvPr>
            <p:cNvSpPr txBox="1"/>
            <p:nvPr/>
          </p:nvSpPr>
          <p:spPr>
            <a:xfrm>
              <a:off x="6791749" y="3380525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System Design</a:t>
              </a:r>
            </a:p>
          </p:txBody>
        </p:sp>
      </p:grpSp>
      <p:grpSp>
        <p:nvGrpSpPr>
          <p:cNvPr id="165" name="Google Shape;998;p41">
            <a:extLst>
              <a:ext uri="{FF2B5EF4-FFF2-40B4-BE49-F238E27FC236}">
                <a16:creationId xmlns:a16="http://schemas.microsoft.com/office/drawing/2014/main" id="{A503FF02-01AF-947E-FFB8-D4F9936D52E9}"/>
              </a:ext>
            </a:extLst>
          </p:cNvPr>
          <p:cNvGrpSpPr/>
          <p:nvPr/>
        </p:nvGrpSpPr>
        <p:grpSpPr>
          <a:xfrm>
            <a:off x="1279835" y="1825107"/>
            <a:ext cx="349143" cy="376840"/>
            <a:chOff x="2363442" y="3261172"/>
            <a:chExt cx="349143" cy="376840"/>
          </a:xfrm>
        </p:grpSpPr>
        <p:sp>
          <p:nvSpPr>
            <p:cNvPr id="166" name="Google Shape;999;p41">
              <a:extLst>
                <a:ext uri="{FF2B5EF4-FFF2-40B4-BE49-F238E27FC236}">
                  <a16:creationId xmlns:a16="http://schemas.microsoft.com/office/drawing/2014/main" id="{9230D196-AA15-1D92-F7F3-65DE88F1CE48}"/>
                </a:ext>
              </a:extLst>
            </p:cNvPr>
            <p:cNvSpPr/>
            <p:nvPr/>
          </p:nvSpPr>
          <p:spPr>
            <a:xfrm>
              <a:off x="2363442" y="3261172"/>
              <a:ext cx="349143" cy="376840"/>
            </a:xfrm>
            <a:custGeom>
              <a:avLst/>
              <a:gdLst/>
              <a:ahLst/>
              <a:cxnLst/>
              <a:rect l="l" t="t" r="r" b="b"/>
              <a:pathLst>
                <a:path w="12732" h="13742" extrusionOk="0">
                  <a:moveTo>
                    <a:pt x="2416" y="2415"/>
                  </a:moveTo>
                  <a:lnTo>
                    <a:pt x="2416" y="4053"/>
                  </a:lnTo>
                  <a:lnTo>
                    <a:pt x="9662" y="4053"/>
                  </a:lnTo>
                  <a:lnTo>
                    <a:pt x="9662" y="7300"/>
                  </a:lnTo>
                  <a:lnTo>
                    <a:pt x="805" y="7300"/>
                  </a:lnTo>
                  <a:lnTo>
                    <a:pt x="805" y="2415"/>
                  </a:lnTo>
                  <a:close/>
                  <a:moveTo>
                    <a:pt x="7247" y="8105"/>
                  </a:moveTo>
                  <a:lnTo>
                    <a:pt x="7247" y="8911"/>
                  </a:lnTo>
                  <a:lnTo>
                    <a:pt x="3222" y="8911"/>
                  </a:lnTo>
                  <a:lnTo>
                    <a:pt x="3222" y="8105"/>
                  </a:lnTo>
                  <a:close/>
                  <a:moveTo>
                    <a:pt x="7247" y="9716"/>
                  </a:moveTo>
                  <a:lnTo>
                    <a:pt x="7247" y="10520"/>
                  </a:lnTo>
                  <a:lnTo>
                    <a:pt x="3222" y="10520"/>
                  </a:lnTo>
                  <a:lnTo>
                    <a:pt x="3222" y="9716"/>
                  </a:lnTo>
                  <a:close/>
                  <a:moveTo>
                    <a:pt x="9663" y="8105"/>
                  </a:moveTo>
                  <a:lnTo>
                    <a:pt x="9663" y="12131"/>
                  </a:lnTo>
                  <a:lnTo>
                    <a:pt x="805" y="12131"/>
                  </a:lnTo>
                  <a:lnTo>
                    <a:pt x="805" y="8105"/>
                  </a:lnTo>
                  <a:lnTo>
                    <a:pt x="2416" y="8105"/>
                  </a:lnTo>
                  <a:lnTo>
                    <a:pt x="2416" y="11325"/>
                  </a:lnTo>
                  <a:lnTo>
                    <a:pt x="8053" y="11325"/>
                  </a:lnTo>
                  <a:lnTo>
                    <a:pt x="8053" y="8105"/>
                  </a:lnTo>
                  <a:close/>
                  <a:moveTo>
                    <a:pt x="9977" y="1"/>
                  </a:moveTo>
                  <a:lnTo>
                    <a:pt x="2775" y="1610"/>
                  </a:lnTo>
                  <a:lnTo>
                    <a:pt x="0" y="1610"/>
                  </a:lnTo>
                  <a:lnTo>
                    <a:pt x="0" y="12936"/>
                  </a:lnTo>
                  <a:lnTo>
                    <a:pt x="805" y="12936"/>
                  </a:lnTo>
                  <a:lnTo>
                    <a:pt x="805" y="13742"/>
                  </a:lnTo>
                  <a:lnTo>
                    <a:pt x="1611" y="13742"/>
                  </a:lnTo>
                  <a:lnTo>
                    <a:pt x="1611" y="12936"/>
                  </a:lnTo>
                  <a:lnTo>
                    <a:pt x="8858" y="12936"/>
                  </a:lnTo>
                  <a:lnTo>
                    <a:pt x="8858" y="13742"/>
                  </a:lnTo>
                  <a:lnTo>
                    <a:pt x="9662" y="13742"/>
                  </a:lnTo>
                  <a:lnTo>
                    <a:pt x="9662" y="12936"/>
                  </a:lnTo>
                  <a:lnTo>
                    <a:pt x="10467" y="12936"/>
                  </a:lnTo>
                  <a:lnTo>
                    <a:pt x="10467" y="11140"/>
                  </a:lnTo>
                  <a:lnTo>
                    <a:pt x="12729" y="9649"/>
                  </a:lnTo>
                  <a:lnTo>
                    <a:pt x="12286" y="8977"/>
                  </a:lnTo>
                  <a:lnTo>
                    <a:pt x="10467" y="10176"/>
                  </a:lnTo>
                  <a:lnTo>
                    <a:pt x="10467" y="7111"/>
                  </a:lnTo>
                  <a:lnTo>
                    <a:pt x="12732" y="5595"/>
                  </a:lnTo>
                  <a:lnTo>
                    <a:pt x="12283" y="4926"/>
                  </a:lnTo>
                  <a:lnTo>
                    <a:pt x="10467" y="6143"/>
                  </a:lnTo>
                  <a:lnTo>
                    <a:pt x="10467" y="3248"/>
                  </a:lnTo>
                  <a:lnTo>
                    <a:pt x="3220" y="3248"/>
                  </a:lnTo>
                  <a:lnTo>
                    <a:pt x="3220" y="2335"/>
                  </a:lnTo>
                  <a:lnTo>
                    <a:pt x="10153" y="786"/>
                  </a:lnTo>
                  <a:lnTo>
                    <a:pt x="9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000;p41">
              <a:extLst>
                <a:ext uri="{FF2B5EF4-FFF2-40B4-BE49-F238E27FC236}">
                  <a16:creationId xmlns:a16="http://schemas.microsoft.com/office/drawing/2014/main" id="{90E1C087-3DE0-8DA1-6971-2B27C6E8703A}"/>
                </a:ext>
              </a:extLst>
            </p:cNvPr>
            <p:cNvSpPr/>
            <p:nvPr/>
          </p:nvSpPr>
          <p:spPr>
            <a:xfrm>
              <a:off x="2407593" y="3394336"/>
              <a:ext cx="22130" cy="22130"/>
            </a:xfrm>
            <a:custGeom>
              <a:avLst/>
              <a:gdLst/>
              <a:ahLst/>
              <a:cxnLst/>
              <a:rect l="l" t="t" r="r" b="b"/>
              <a:pathLst>
                <a:path w="807" h="807" extrusionOk="0">
                  <a:moveTo>
                    <a:pt x="1" y="1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001;p41">
              <a:extLst>
                <a:ext uri="{FF2B5EF4-FFF2-40B4-BE49-F238E27FC236}">
                  <a16:creationId xmlns:a16="http://schemas.microsoft.com/office/drawing/2014/main" id="{709302D5-A766-3383-0D61-780EAC988EE6}"/>
                </a:ext>
              </a:extLst>
            </p:cNvPr>
            <p:cNvSpPr/>
            <p:nvPr/>
          </p:nvSpPr>
          <p:spPr>
            <a:xfrm>
              <a:off x="2451743" y="3394336"/>
              <a:ext cx="22103" cy="22130"/>
            </a:xfrm>
            <a:custGeom>
              <a:avLst/>
              <a:gdLst/>
              <a:ahLst/>
              <a:cxnLst/>
              <a:rect l="l" t="t" r="r" b="b"/>
              <a:pathLst>
                <a:path w="806" h="807" extrusionOk="0">
                  <a:moveTo>
                    <a:pt x="0" y="1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002;p41">
            <a:extLst>
              <a:ext uri="{FF2B5EF4-FFF2-40B4-BE49-F238E27FC236}">
                <a16:creationId xmlns:a16="http://schemas.microsoft.com/office/drawing/2014/main" id="{8E345E2F-B448-F997-8C15-6159BCEF07AE}"/>
              </a:ext>
            </a:extLst>
          </p:cNvPr>
          <p:cNvGrpSpPr/>
          <p:nvPr/>
        </p:nvGrpSpPr>
        <p:grpSpPr>
          <a:xfrm>
            <a:off x="2964086" y="1785648"/>
            <a:ext cx="376867" cy="376867"/>
            <a:chOff x="3148521" y="3261145"/>
            <a:chExt cx="376867" cy="376867"/>
          </a:xfrm>
        </p:grpSpPr>
        <p:sp>
          <p:nvSpPr>
            <p:cNvPr id="170" name="Google Shape;1003;p41">
              <a:extLst>
                <a:ext uri="{FF2B5EF4-FFF2-40B4-BE49-F238E27FC236}">
                  <a16:creationId xmlns:a16="http://schemas.microsoft.com/office/drawing/2014/main" id="{C719E8C4-D70A-8B30-8161-3F11B9CCF339}"/>
                </a:ext>
              </a:extLst>
            </p:cNvPr>
            <p:cNvSpPr/>
            <p:nvPr/>
          </p:nvSpPr>
          <p:spPr>
            <a:xfrm>
              <a:off x="3148521" y="3261145"/>
              <a:ext cx="376867" cy="376867"/>
            </a:xfrm>
            <a:custGeom>
              <a:avLst/>
              <a:gdLst/>
              <a:ahLst/>
              <a:cxnLst/>
              <a:rect l="l" t="t" r="r" b="b"/>
              <a:pathLst>
                <a:path w="13743" h="13743" extrusionOk="0">
                  <a:moveTo>
                    <a:pt x="5094" y="806"/>
                  </a:moveTo>
                  <a:lnTo>
                    <a:pt x="5899" y="1611"/>
                  </a:lnTo>
                  <a:lnTo>
                    <a:pt x="8636" y="1611"/>
                  </a:lnTo>
                  <a:lnTo>
                    <a:pt x="8233" y="2416"/>
                  </a:lnTo>
                  <a:lnTo>
                    <a:pt x="2416" y="2416"/>
                  </a:lnTo>
                  <a:lnTo>
                    <a:pt x="2416" y="8508"/>
                  </a:lnTo>
                  <a:cubicBezTo>
                    <a:pt x="2416" y="8730"/>
                    <a:pt x="2235" y="8912"/>
                    <a:pt x="2013" y="8912"/>
                  </a:cubicBezTo>
                  <a:cubicBezTo>
                    <a:pt x="1792" y="8912"/>
                    <a:pt x="1611" y="8730"/>
                    <a:pt x="1611" y="8508"/>
                  </a:cubicBezTo>
                  <a:lnTo>
                    <a:pt x="1611" y="806"/>
                  </a:lnTo>
                  <a:close/>
                  <a:moveTo>
                    <a:pt x="12132" y="1611"/>
                  </a:moveTo>
                  <a:lnTo>
                    <a:pt x="12132" y="8508"/>
                  </a:lnTo>
                  <a:cubicBezTo>
                    <a:pt x="12132" y="8730"/>
                    <a:pt x="11952" y="8912"/>
                    <a:pt x="11730" y="8912"/>
                  </a:cubicBezTo>
                  <a:lnTo>
                    <a:pt x="3153" y="8912"/>
                  </a:lnTo>
                  <a:cubicBezTo>
                    <a:pt x="3196" y="8785"/>
                    <a:pt x="3222" y="8650"/>
                    <a:pt x="3222" y="8508"/>
                  </a:cubicBezTo>
                  <a:lnTo>
                    <a:pt x="3222" y="3222"/>
                  </a:lnTo>
                  <a:lnTo>
                    <a:pt x="8730" y="3222"/>
                  </a:lnTo>
                  <a:lnTo>
                    <a:pt x="9536" y="1611"/>
                  </a:lnTo>
                  <a:close/>
                  <a:moveTo>
                    <a:pt x="7274" y="11326"/>
                  </a:moveTo>
                  <a:lnTo>
                    <a:pt x="7274" y="12132"/>
                  </a:lnTo>
                  <a:lnTo>
                    <a:pt x="8079" y="12132"/>
                  </a:lnTo>
                  <a:lnTo>
                    <a:pt x="8079" y="12937"/>
                  </a:lnTo>
                  <a:lnTo>
                    <a:pt x="5663" y="12937"/>
                  </a:lnTo>
                  <a:lnTo>
                    <a:pt x="5663" y="12132"/>
                  </a:lnTo>
                  <a:lnTo>
                    <a:pt x="6469" y="12132"/>
                  </a:lnTo>
                  <a:lnTo>
                    <a:pt x="6469" y="11326"/>
                  </a:lnTo>
                  <a:close/>
                  <a:moveTo>
                    <a:pt x="805" y="0"/>
                  </a:moveTo>
                  <a:lnTo>
                    <a:pt x="805" y="8508"/>
                  </a:lnTo>
                  <a:cubicBezTo>
                    <a:pt x="805" y="9174"/>
                    <a:pt x="1348" y="9717"/>
                    <a:pt x="2013" y="9717"/>
                  </a:cubicBezTo>
                  <a:lnTo>
                    <a:pt x="6469" y="9717"/>
                  </a:lnTo>
                  <a:lnTo>
                    <a:pt x="6469" y="10521"/>
                  </a:lnTo>
                  <a:lnTo>
                    <a:pt x="5663" y="10521"/>
                  </a:lnTo>
                  <a:lnTo>
                    <a:pt x="5663" y="11326"/>
                  </a:lnTo>
                  <a:lnTo>
                    <a:pt x="4858" y="11326"/>
                  </a:lnTo>
                  <a:lnTo>
                    <a:pt x="4858" y="12132"/>
                  </a:lnTo>
                  <a:lnTo>
                    <a:pt x="0" y="12132"/>
                  </a:lnTo>
                  <a:lnTo>
                    <a:pt x="0" y="12937"/>
                  </a:lnTo>
                  <a:lnTo>
                    <a:pt x="4858" y="12937"/>
                  </a:lnTo>
                  <a:lnTo>
                    <a:pt x="4858" y="13743"/>
                  </a:lnTo>
                  <a:lnTo>
                    <a:pt x="8885" y="13743"/>
                  </a:lnTo>
                  <a:lnTo>
                    <a:pt x="8885" y="12937"/>
                  </a:lnTo>
                  <a:lnTo>
                    <a:pt x="13742" y="12937"/>
                  </a:lnTo>
                  <a:lnTo>
                    <a:pt x="13742" y="12132"/>
                  </a:lnTo>
                  <a:lnTo>
                    <a:pt x="8885" y="12132"/>
                  </a:lnTo>
                  <a:lnTo>
                    <a:pt x="8885" y="11326"/>
                  </a:lnTo>
                  <a:lnTo>
                    <a:pt x="8079" y="11326"/>
                  </a:lnTo>
                  <a:lnTo>
                    <a:pt x="8079" y="10521"/>
                  </a:lnTo>
                  <a:lnTo>
                    <a:pt x="7274" y="10521"/>
                  </a:lnTo>
                  <a:lnTo>
                    <a:pt x="7274" y="9717"/>
                  </a:lnTo>
                  <a:lnTo>
                    <a:pt x="11730" y="9717"/>
                  </a:lnTo>
                  <a:cubicBezTo>
                    <a:pt x="12396" y="9717"/>
                    <a:pt x="12937" y="9174"/>
                    <a:pt x="12937" y="8508"/>
                  </a:cubicBezTo>
                  <a:lnTo>
                    <a:pt x="12937" y="806"/>
                  </a:lnTo>
                  <a:lnTo>
                    <a:pt x="6232" y="806"/>
                  </a:lnTo>
                  <a:lnTo>
                    <a:pt x="54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004;p41">
              <a:extLst>
                <a:ext uri="{FF2B5EF4-FFF2-40B4-BE49-F238E27FC236}">
                  <a16:creationId xmlns:a16="http://schemas.microsoft.com/office/drawing/2014/main" id="{75DD066F-76C2-E2D8-3CE9-C652EDD9A0D7}"/>
                </a:ext>
              </a:extLst>
            </p:cNvPr>
            <p:cNvSpPr/>
            <p:nvPr/>
          </p:nvSpPr>
          <p:spPr>
            <a:xfrm>
              <a:off x="3414190" y="3417179"/>
              <a:ext cx="44945" cy="22103"/>
            </a:xfrm>
            <a:custGeom>
              <a:avLst/>
              <a:gdLst/>
              <a:ahLst/>
              <a:cxnLst/>
              <a:rect l="l" t="t" r="r" b="b"/>
              <a:pathLst>
                <a:path w="1639" h="806" extrusionOk="0">
                  <a:moveTo>
                    <a:pt x="1" y="0"/>
                  </a:moveTo>
                  <a:lnTo>
                    <a:pt x="1" y="805"/>
                  </a:lnTo>
                  <a:lnTo>
                    <a:pt x="1638" y="805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005;p41">
              <a:extLst>
                <a:ext uri="{FF2B5EF4-FFF2-40B4-BE49-F238E27FC236}">
                  <a16:creationId xmlns:a16="http://schemas.microsoft.com/office/drawing/2014/main" id="{974FDBBB-D4C2-6B06-82D0-AD601BC199C9}"/>
                </a:ext>
              </a:extLst>
            </p:cNvPr>
            <p:cNvSpPr/>
            <p:nvPr/>
          </p:nvSpPr>
          <p:spPr>
            <a:xfrm>
              <a:off x="3414190" y="3461329"/>
              <a:ext cx="44945" cy="22130"/>
            </a:xfrm>
            <a:custGeom>
              <a:avLst/>
              <a:gdLst/>
              <a:ahLst/>
              <a:cxnLst/>
              <a:rect l="l" t="t" r="r" b="b"/>
              <a:pathLst>
                <a:path w="1639" h="807" extrusionOk="0">
                  <a:moveTo>
                    <a:pt x="1" y="1"/>
                  </a:moveTo>
                  <a:lnTo>
                    <a:pt x="1" y="806"/>
                  </a:lnTo>
                  <a:lnTo>
                    <a:pt x="1638" y="806"/>
                  </a:lnTo>
                  <a:lnTo>
                    <a:pt x="16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006;p41">
            <a:extLst>
              <a:ext uri="{FF2B5EF4-FFF2-40B4-BE49-F238E27FC236}">
                <a16:creationId xmlns:a16="http://schemas.microsoft.com/office/drawing/2014/main" id="{056DA0B1-68D7-58C2-8041-F676C680C2D7}"/>
              </a:ext>
            </a:extLst>
          </p:cNvPr>
          <p:cNvGrpSpPr/>
          <p:nvPr/>
        </p:nvGrpSpPr>
        <p:grpSpPr>
          <a:xfrm>
            <a:off x="4681365" y="1521240"/>
            <a:ext cx="376840" cy="376867"/>
            <a:chOff x="3975474" y="3261145"/>
            <a:chExt cx="376840" cy="376867"/>
          </a:xfrm>
        </p:grpSpPr>
        <p:sp>
          <p:nvSpPr>
            <p:cNvPr id="174" name="Google Shape;1007;p41">
              <a:extLst>
                <a:ext uri="{FF2B5EF4-FFF2-40B4-BE49-F238E27FC236}">
                  <a16:creationId xmlns:a16="http://schemas.microsoft.com/office/drawing/2014/main" id="{A73CD678-45B8-0BA2-17C5-3AF7A9454FE4}"/>
                </a:ext>
              </a:extLst>
            </p:cNvPr>
            <p:cNvSpPr/>
            <p:nvPr/>
          </p:nvSpPr>
          <p:spPr>
            <a:xfrm>
              <a:off x="3975474" y="3261145"/>
              <a:ext cx="376840" cy="376867"/>
            </a:xfrm>
            <a:custGeom>
              <a:avLst/>
              <a:gdLst/>
              <a:ahLst/>
              <a:cxnLst/>
              <a:rect l="l" t="t" r="r" b="b"/>
              <a:pathLst>
                <a:path w="13742" h="13743" extrusionOk="0">
                  <a:moveTo>
                    <a:pt x="12936" y="806"/>
                  </a:moveTo>
                  <a:lnTo>
                    <a:pt x="12936" y="8079"/>
                  </a:lnTo>
                  <a:lnTo>
                    <a:pt x="805" y="8079"/>
                  </a:lnTo>
                  <a:lnTo>
                    <a:pt x="805" y="806"/>
                  </a:lnTo>
                  <a:close/>
                  <a:moveTo>
                    <a:pt x="12936" y="8885"/>
                  </a:moveTo>
                  <a:lnTo>
                    <a:pt x="12936" y="9689"/>
                  </a:lnTo>
                  <a:lnTo>
                    <a:pt x="805" y="9689"/>
                  </a:lnTo>
                  <a:lnTo>
                    <a:pt x="805" y="8885"/>
                  </a:lnTo>
                  <a:close/>
                  <a:moveTo>
                    <a:pt x="8079" y="10494"/>
                  </a:moveTo>
                  <a:lnTo>
                    <a:pt x="8079" y="11730"/>
                  </a:lnTo>
                  <a:cubicBezTo>
                    <a:pt x="8079" y="12182"/>
                    <a:pt x="8229" y="12600"/>
                    <a:pt x="8482" y="12937"/>
                  </a:cubicBezTo>
                  <a:lnTo>
                    <a:pt x="5259" y="12937"/>
                  </a:lnTo>
                  <a:cubicBezTo>
                    <a:pt x="5514" y="12600"/>
                    <a:pt x="5664" y="12182"/>
                    <a:pt x="5664" y="11730"/>
                  </a:cubicBezTo>
                  <a:lnTo>
                    <a:pt x="5664" y="10494"/>
                  </a:lnTo>
                  <a:close/>
                  <a:moveTo>
                    <a:pt x="1" y="0"/>
                  </a:moveTo>
                  <a:lnTo>
                    <a:pt x="1" y="10494"/>
                  </a:lnTo>
                  <a:lnTo>
                    <a:pt x="4859" y="10494"/>
                  </a:lnTo>
                  <a:lnTo>
                    <a:pt x="4859" y="11730"/>
                  </a:lnTo>
                  <a:cubicBezTo>
                    <a:pt x="4859" y="12395"/>
                    <a:pt x="4316" y="12937"/>
                    <a:pt x="3651" y="12937"/>
                  </a:cubicBezTo>
                  <a:lnTo>
                    <a:pt x="3651" y="13743"/>
                  </a:lnTo>
                  <a:lnTo>
                    <a:pt x="10092" y="13743"/>
                  </a:lnTo>
                  <a:lnTo>
                    <a:pt x="10092" y="12937"/>
                  </a:lnTo>
                  <a:cubicBezTo>
                    <a:pt x="9427" y="12937"/>
                    <a:pt x="8884" y="12395"/>
                    <a:pt x="8884" y="11730"/>
                  </a:cubicBezTo>
                  <a:lnTo>
                    <a:pt x="8884" y="10494"/>
                  </a:lnTo>
                  <a:lnTo>
                    <a:pt x="13742" y="10494"/>
                  </a:lnTo>
                  <a:lnTo>
                    <a:pt x="137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008;p41">
              <a:extLst>
                <a:ext uri="{FF2B5EF4-FFF2-40B4-BE49-F238E27FC236}">
                  <a16:creationId xmlns:a16="http://schemas.microsoft.com/office/drawing/2014/main" id="{BAAD17B9-5E31-01A8-9313-1B090F8ADE53}"/>
                </a:ext>
              </a:extLst>
            </p:cNvPr>
            <p:cNvSpPr/>
            <p:nvPr/>
          </p:nvSpPr>
          <p:spPr>
            <a:xfrm>
              <a:off x="4086617" y="3306036"/>
              <a:ext cx="154581" cy="154608"/>
            </a:xfrm>
            <a:custGeom>
              <a:avLst/>
              <a:gdLst/>
              <a:ahLst/>
              <a:cxnLst/>
              <a:rect l="l" t="t" r="r" b="b"/>
              <a:pathLst>
                <a:path w="5637" h="5638" extrusionOk="0">
                  <a:moveTo>
                    <a:pt x="2818" y="2417"/>
                  </a:moveTo>
                  <a:cubicBezTo>
                    <a:pt x="3040" y="2417"/>
                    <a:pt x="3220" y="2597"/>
                    <a:pt x="3220" y="2819"/>
                  </a:cubicBezTo>
                  <a:cubicBezTo>
                    <a:pt x="3220" y="3041"/>
                    <a:pt x="3040" y="3221"/>
                    <a:pt x="2818" y="3221"/>
                  </a:cubicBezTo>
                  <a:cubicBezTo>
                    <a:pt x="2596" y="3221"/>
                    <a:pt x="2416" y="3041"/>
                    <a:pt x="2416" y="2819"/>
                  </a:cubicBezTo>
                  <a:cubicBezTo>
                    <a:pt x="2416" y="2597"/>
                    <a:pt x="2596" y="2417"/>
                    <a:pt x="2818" y="2417"/>
                  </a:cubicBezTo>
                  <a:close/>
                  <a:moveTo>
                    <a:pt x="2818" y="1"/>
                  </a:moveTo>
                  <a:cubicBezTo>
                    <a:pt x="1265" y="1"/>
                    <a:pt x="0" y="1266"/>
                    <a:pt x="0" y="2819"/>
                  </a:cubicBezTo>
                  <a:cubicBezTo>
                    <a:pt x="0" y="4372"/>
                    <a:pt x="1264" y="5637"/>
                    <a:pt x="2818" y="5637"/>
                  </a:cubicBezTo>
                  <a:cubicBezTo>
                    <a:pt x="3337" y="5637"/>
                    <a:pt x="3844" y="5494"/>
                    <a:pt x="4286" y="5224"/>
                  </a:cubicBezTo>
                  <a:lnTo>
                    <a:pt x="3866" y="4538"/>
                  </a:lnTo>
                  <a:cubicBezTo>
                    <a:pt x="3551" y="4731"/>
                    <a:pt x="3188" y="4832"/>
                    <a:pt x="2818" y="4832"/>
                  </a:cubicBezTo>
                  <a:cubicBezTo>
                    <a:pt x="1708" y="4832"/>
                    <a:pt x="806" y="3929"/>
                    <a:pt x="806" y="2819"/>
                  </a:cubicBezTo>
                  <a:cubicBezTo>
                    <a:pt x="806" y="1709"/>
                    <a:pt x="1708" y="806"/>
                    <a:pt x="2818" y="806"/>
                  </a:cubicBezTo>
                  <a:cubicBezTo>
                    <a:pt x="3929" y="806"/>
                    <a:pt x="4831" y="1709"/>
                    <a:pt x="4831" y="2819"/>
                  </a:cubicBezTo>
                  <a:cubicBezTo>
                    <a:pt x="4831" y="3041"/>
                    <a:pt x="4651" y="3221"/>
                    <a:pt x="4429" y="3221"/>
                  </a:cubicBezTo>
                  <a:cubicBezTo>
                    <a:pt x="4207" y="3221"/>
                    <a:pt x="4026" y="3041"/>
                    <a:pt x="4026" y="2819"/>
                  </a:cubicBezTo>
                  <a:cubicBezTo>
                    <a:pt x="4026" y="2153"/>
                    <a:pt x="3485" y="1612"/>
                    <a:pt x="2818" y="1612"/>
                  </a:cubicBezTo>
                  <a:cubicBezTo>
                    <a:pt x="2152" y="1612"/>
                    <a:pt x="1611" y="2153"/>
                    <a:pt x="1611" y="2819"/>
                  </a:cubicBezTo>
                  <a:cubicBezTo>
                    <a:pt x="1611" y="3485"/>
                    <a:pt x="2152" y="4026"/>
                    <a:pt x="2818" y="4026"/>
                  </a:cubicBezTo>
                  <a:cubicBezTo>
                    <a:pt x="3128" y="4026"/>
                    <a:pt x="3410" y="3910"/>
                    <a:pt x="3624" y="3718"/>
                  </a:cubicBezTo>
                  <a:cubicBezTo>
                    <a:pt x="3837" y="3910"/>
                    <a:pt x="4120" y="4026"/>
                    <a:pt x="4429" y="4026"/>
                  </a:cubicBezTo>
                  <a:cubicBezTo>
                    <a:pt x="5095" y="4026"/>
                    <a:pt x="5637" y="3485"/>
                    <a:pt x="5637" y="2819"/>
                  </a:cubicBezTo>
                  <a:cubicBezTo>
                    <a:pt x="5637" y="1266"/>
                    <a:pt x="4373" y="1"/>
                    <a:pt x="2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009;p41">
            <a:extLst>
              <a:ext uri="{FF2B5EF4-FFF2-40B4-BE49-F238E27FC236}">
                <a16:creationId xmlns:a16="http://schemas.microsoft.com/office/drawing/2014/main" id="{282F92E0-DD9E-5F6D-546C-229AF7DA45C7}"/>
              </a:ext>
            </a:extLst>
          </p:cNvPr>
          <p:cNvSpPr/>
          <p:nvPr/>
        </p:nvSpPr>
        <p:spPr>
          <a:xfrm>
            <a:off x="6398412" y="1870555"/>
            <a:ext cx="376867" cy="361291"/>
          </a:xfrm>
          <a:custGeom>
            <a:avLst/>
            <a:gdLst/>
            <a:ahLst/>
            <a:cxnLst/>
            <a:rect l="l" t="t" r="r" b="b"/>
            <a:pathLst>
              <a:path w="13743" h="13175" extrusionOk="0">
                <a:moveTo>
                  <a:pt x="6063" y="805"/>
                </a:moveTo>
                <a:cubicBezTo>
                  <a:pt x="7071" y="805"/>
                  <a:pt x="7980" y="1334"/>
                  <a:pt x="8494" y="2220"/>
                </a:cubicBezTo>
                <a:lnTo>
                  <a:pt x="8613" y="2425"/>
                </a:lnTo>
                <a:lnTo>
                  <a:pt x="8851" y="2421"/>
                </a:lnTo>
                <a:cubicBezTo>
                  <a:pt x="8872" y="2419"/>
                  <a:pt x="8890" y="2418"/>
                  <a:pt x="8904" y="2416"/>
                </a:cubicBezTo>
                <a:cubicBezTo>
                  <a:pt x="9659" y="2426"/>
                  <a:pt x="10313" y="2965"/>
                  <a:pt x="10463" y="3704"/>
                </a:cubicBezTo>
                <a:lnTo>
                  <a:pt x="10528" y="4026"/>
                </a:lnTo>
                <a:lnTo>
                  <a:pt x="10898" y="4026"/>
                </a:lnTo>
                <a:cubicBezTo>
                  <a:pt x="12022" y="4026"/>
                  <a:pt x="12937" y="4930"/>
                  <a:pt x="12937" y="6040"/>
                </a:cubicBezTo>
                <a:cubicBezTo>
                  <a:pt x="12937" y="7080"/>
                  <a:pt x="12133" y="7939"/>
                  <a:pt x="11106" y="8042"/>
                </a:cubicBezTo>
                <a:lnTo>
                  <a:pt x="9287" y="5313"/>
                </a:lnTo>
                <a:lnTo>
                  <a:pt x="7461" y="8053"/>
                </a:lnTo>
                <a:lnTo>
                  <a:pt x="5663" y="8053"/>
                </a:lnTo>
                <a:lnTo>
                  <a:pt x="5663" y="5637"/>
                </a:lnTo>
                <a:lnTo>
                  <a:pt x="3248" y="5637"/>
                </a:lnTo>
                <a:lnTo>
                  <a:pt x="3248" y="8053"/>
                </a:lnTo>
                <a:lnTo>
                  <a:pt x="2846" y="8053"/>
                </a:lnTo>
                <a:cubicBezTo>
                  <a:pt x="1720" y="8053"/>
                  <a:pt x="805" y="7149"/>
                  <a:pt x="805" y="6040"/>
                </a:cubicBezTo>
                <a:cubicBezTo>
                  <a:pt x="805" y="4930"/>
                  <a:pt x="1720" y="4026"/>
                  <a:pt x="2846" y="4026"/>
                </a:cubicBezTo>
                <a:lnTo>
                  <a:pt x="3248" y="4026"/>
                </a:lnTo>
                <a:lnTo>
                  <a:pt x="3248" y="3656"/>
                </a:lnTo>
                <a:cubicBezTo>
                  <a:pt x="3248" y="2135"/>
                  <a:pt x="4440" y="865"/>
                  <a:pt x="5958" y="807"/>
                </a:cubicBezTo>
                <a:cubicBezTo>
                  <a:pt x="5993" y="806"/>
                  <a:pt x="6028" y="805"/>
                  <a:pt x="6063" y="805"/>
                </a:cubicBezTo>
                <a:close/>
                <a:moveTo>
                  <a:pt x="4859" y="6442"/>
                </a:moveTo>
                <a:lnTo>
                  <a:pt x="4859" y="10468"/>
                </a:lnTo>
                <a:lnTo>
                  <a:pt x="5309" y="10468"/>
                </a:lnTo>
                <a:lnTo>
                  <a:pt x="4456" y="11734"/>
                </a:lnTo>
                <a:lnTo>
                  <a:pt x="3603" y="10468"/>
                </a:lnTo>
                <a:lnTo>
                  <a:pt x="4054" y="10468"/>
                </a:lnTo>
                <a:lnTo>
                  <a:pt x="4054" y="6442"/>
                </a:lnTo>
                <a:close/>
                <a:moveTo>
                  <a:pt x="9287" y="6765"/>
                </a:moveTo>
                <a:lnTo>
                  <a:pt x="10146" y="8053"/>
                </a:lnTo>
                <a:lnTo>
                  <a:pt x="9690" y="8053"/>
                </a:lnTo>
                <a:lnTo>
                  <a:pt x="9690" y="12078"/>
                </a:lnTo>
                <a:lnTo>
                  <a:pt x="8885" y="12078"/>
                </a:lnTo>
                <a:lnTo>
                  <a:pt x="8885" y="8053"/>
                </a:lnTo>
                <a:lnTo>
                  <a:pt x="8429" y="8053"/>
                </a:lnTo>
                <a:lnTo>
                  <a:pt x="9287" y="6765"/>
                </a:lnTo>
                <a:close/>
                <a:moveTo>
                  <a:pt x="6067" y="0"/>
                </a:moveTo>
                <a:cubicBezTo>
                  <a:pt x="4196" y="0"/>
                  <a:pt x="2651" y="1425"/>
                  <a:pt x="2463" y="3247"/>
                </a:cubicBezTo>
                <a:cubicBezTo>
                  <a:pt x="1074" y="3433"/>
                  <a:pt x="0" y="4615"/>
                  <a:pt x="0" y="6040"/>
                </a:cubicBezTo>
                <a:cubicBezTo>
                  <a:pt x="0" y="7593"/>
                  <a:pt x="1276" y="8857"/>
                  <a:pt x="2845" y="8857"/>
                </a:cubicBezTo>
                <a:lnTo>
                  <a:pt x="3248" y="8857"/>
                </a:lnTo>
                <a:lnTo>
                  <a:pt x="3248" y="9662"/>
                </a:lnTo>
                <a:lnTo>
                  <a:pt x="2089" y="9662"/>
                </a:lnTo>
                <a:lnTo>
                  <a:pt x="4456" y="13175"/>
                </a:lnTo>
                <a:lnTo>
                  <a:pt x="6823" y="9662"/>
                </a:lnTo>
                <a:lnTo>
                  <a:pt x="5663" y="9662"/>
                </a:lnTo>
                <a:lnTo>
                  <a:pt x="5663" y="8857"/>
                </a:lnTo>
                <a:lnTo>
                  <a:pt x="8079" y="8857"/>
                </a:lnTo>
                <a:lnTo>
                  <a:pt x="8079" y="12884"/>
                </a:lnTo>
                <a:lnTo>
                  <a:pt x="10494" y="12884"/>
                </a:lnTo>
                <a:lnTo>
                  <a:pt x="10494" y="8857"/>
                </a:lnTo>
                <a:lnTo>
                  <a:pt x="11650" y="8857"/>
                </a:lnTo>
                <a:lnTo>
                  <a:pt x="11592" y="8772"/>
                </a:lnTo>
                <a:cubicBezTo>
                  <a:pt x="12826" y="8465"/>
                  <a:pt x="13742" y="7356"/>
                  <a:pt x="13742" y="6040"/>
                </a:cubicBezTo>
                <a:cubicBezTo>
                  <a:pt x="13742" y="4575"/>
                  <a:pt x="12610" y="3368"/>
                  <a:pt x="11166" y="3233"/>
                </a:cubicBezTo>
                <a:cubicBezTo>
                  <a:pt x="10854" y="2333"/>
                  <a:pt x="10026" y="1691"/>
                  <a:pt x="9067" y="1618"/>
                </a:cubicBezTo>
                <a:cubicBezTo>
                  <a:pt x="8765" y="1164"/>
                  <a:pt x="8365" y="782"/>
                  <a:pt x="7898" y="505"/>
                </a:cubicBezTo>
                <a:cubicBezTo>
                  <a:pt x="7346" y="175"/>
                  <a:pt x="6712" y="0"/>
                  <a:pt x="606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D856D8-23C4-6D14-B029-285FCCE5AF03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9110534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mputer Science Proposal Infographics by Slidesgo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mputer Science Proposal Infographics by Slidesgo">
  <a:themeElements>
    <a:clrScheme name="Simple Light">
      <a:dk1>
        <a:srgbClr val="FFFFFF"/>
      </a:dk1>
      <a:lt1>
        <a:srgbClr val="0F3570"/>
      </a:lt1>
      <a:dk2>
        <a:srgbClr val="00F4AD"/>
      </a:dk2>
      <a:lt2>
        <a:srgbClr val="0F3570"/>
      </a:lt2>
      <a:accent1>
        <a:srgbClr val="285293"/>
      </a:accent1>
      <a:accent2>
        <a:srgbClr val="9FC5E8"/>
      </a:accent2>
      <a:accent3>
        <a:srgbClr val="434343"/>
      </a:accent3>
      <a:accent4>
        <a:srgbClr val="00F4AD"/>
      </a:accent4>
      <a:accent5>
        <a:srgbClr val="285293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1004</Words>
  <Application>Microsoft Office PowerPoint</Application>
  <PresentationFormat>On-screen Show (16:9)</PresentationFormat>
  <Paragraphs>284</Paragraphs>
  <Slides>34</Slides>
  <Notes>11</Notes>
  <HiddenSlides>6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Bebas Neue</vt:lpstr>
      <vt:lpstr>Calibri</vt:lpstr>
      <vt:lpstr>Nunito</vt:lpstr>
      <vt:lpstr>Roboto</vt:lpstr>
      <vt:lpstr>Söhne</vt:lpstr>
      <vt:lpstr>Times New Roman</vt:lpstr>
      <vt:lpstr>Computer Science Proposal Infographics by Slidesgo</vt:lpstr>
      <vt:lpstr>Computer Science Proposal Infographics by Slidesgo</vt:lpstr>
      <vt:lpstr>DELIVERY WEB APPLICATION</vt:lpstr>
      <vt:lpstr>DELIVERY WEB APPLICATION</vt:lpstr>
      <vt:lpstr>DELIVERY WEB APPLICATION</vt:lpstr>
      <vt:lpstr>DELIVERY WEB APPLICATION</vt:lpstr>
      <vt:lpstr>DELIVERY WEB APPLICATION</vt:lpstr>
      <vt:lpstr>DELIVERY WEB APPLICATION</vt:lpstr>
      <vt:lpstr>PowerPoint Presentation</vt:lpstr>
      <vt:lpstr>DELIVERY WEB APPLICATION</vt:lpstr>
      <vt:lpstr>DELIVERY WEB APPLICATION</vt:lpstr>
      <vt:lpstr>DELIVERY WEB APPLICATION</vt:lpstr>
      <vt:lpstr>DELIVERY WEB APPLICATION</vt:lpstr>
      <vt:lpstr>DELIVERY WEB APPLICATION</vt:lpstr>
      <vt:lpstr>DELIVERY WEB APPLICATION</vt:lpstr>
      <vt:lpstr>DELIVERY WEB APPLICATION</vt:lpstr>
      <vt:lpstr>DELIVERY WEB APPLICATION</vt:lpstr>
      <vt:lpstr>DELIVERY WEB APPLICATION</vt:lpstr>
      <vt:lpstr>DELIVERY WEB APPLICATION</vt:lpstr>
      <vt:lpstr>DELIVERY WEB APPLICATION</vt:lpstr>
      <vt:lpstr>DELIVERY WEB APPLICATION</vt:lpstr>
      <vt:lpstr>DELIVERY WEB APPLICATION</vt:lpstr>
      <vt:lpstr>DELIVERY WEB APPLICATION</vt:lpstr>
      <vt:lpstr>DELIVERY WEB APPLICATION</vt:lpstr>
      <vt:lpstr>DELIVERY WEB APPLICATION Implementation:</vt:lpstr>
      <vt:lpstr>DELIVERY WEB APPLICATION FEATURES:</vt:lpstr>
      <vt:lpstr>DELIVERY WEB APPLICATION FEATURES:</vt:lpstr>
      <vt:lpstr>DELIVERY WEB APPLICATION FEATURES:</vt:lpstr>
      <vt:lpstr>DELIVERY WEB APPLICATION FEATURES:</vt:lpstr>
      <vt:lpstr>DELIVERY WEB APPLICATION FEATURES:</vt:lpstr>
      <vt:lpstr>DELIVERY WEB APPLICATION</vt:lpstr>
      <vt:lpstr>DELIVERY WEB APPLICATION</vt:lpstr>
      <vt:lpstr>DELIVERY WEB APPLICATION</vt:lpstr>
      <vt:lpstr>DELIVERY WEB APPLICATION</vt:lpstr>
      <vt:lpstr>DELIVERY WEB APPLICATION</vt:lpstr>
      <vt:lpstr>DELIVERY WEB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DELIVERY WEB APPLICATION</dc:title>
  <cp:lastModifiedBy>User</cp:lastModifiedBy>
  <cp:revision>125</cp:revision>
  <dcterms:modified xsi:type="dcterms:W3CDTF">2023-05-30T19:18:53Z</dcterms:modified>
</cp:coreProperties>
</file>