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9" r:id="rId4"/>
    <p:sldId id="291" r:id="rId5"/>
    <p:sldId id="292" r:id="rId6"/>
    <p:sldId id="293" r:id="rId7"/>
    <p:sldId id="260" r:id="rId8"/>
    <p:sldId id="320" r:id="rId9"/>
    <p:sldId id="294" r:id="rId10"/>
    <p:sldId id="295" r:id="rId11"/>
    <p:sldId id="263" r:id="rId12"/>
    <p:sldId id="297" r:id="rId13"/>
    <p:sldId id="298" r:id="rId14"/>
    <p:sldId id="299" r:id="rId15"/>
    <p:sldId id="300" r:id="rId16"/>
    <p:sldId id="314" r:id="rId17"/>
    <p:sldId id="316" r:id="rId18"/>
    <p:sldId id="317" r:id="rId19"/>
    <p:sldId id="318" r:id="rId20"/>
    <p:sldId id="319" r:id="rId21"/>
    <p:sldId id="301" r:id="rId22"/>
    <p:sldId id="315" r:id="rId23"/>
    <p:sldId id="302" r:id="rId24"/>
    <p:sldId id="264" r:id="rId25"/>
    <p:sldId id="305" r:id="rId26"/>
    <p:sldId id="304" r:id="rId27"/>
    <p:sldId id="303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8C3FA-5F27-C3C8-FEBC-F50E6871D9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6AC2-40EE-6410-31F6-E6B81510D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F150-B13C-4455-84AE-88B08FBCE78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88E80-5B80-4AF0-E5C1-96023558B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8A2-5B97-4842-C1F7-02E4F9E51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5485-709F-4FD2-84CC-14471329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5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38213B-2941-E291-A640-ACEA232FFDC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the Middle East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D88284C5-A442-3C2D-6C5A-5BFBE6C2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3411-038C-33E0-6AC6-2F3DCA2F7CE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F1D369E0-7F72-42D4-52F3-D90A1DA77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248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coverage in certain regions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F4F09-876A-C7EC-D931-63DBEB19ECD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71E75-51D8-EA9D-0C3E-3FC5F2A0EB02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B6D42-F0D9-BE1C-BD23-77B0274346D6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5471"/>
            <a:ext cx="4011015" cy="3709534"/>
          </a:xfrm>
          <a:prstGeom prst="rect">
            <a:avLst/>
          </a:prstGeom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CEO Diagrams: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880E-D25D-CF71-8340-7A01737BEA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55A8-8918-DFF3-C3F2-D3DB7E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t="6851" r="10127" b="5328"/>
          <a:stretch/>
        </p:blipFill>
        <p:spPr>
          <a:xfrm>
            <a:off x="340435" y="1325471"/>
            <a:ext cx="4011015" cy="370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6B3FFE-3DAC-3AEC-F3C5-1255B046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42" y="1338150"/>
            <a:ext cx="3877937" cy="36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Guest user diagrams: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44" y="1438265"/>
            <a:ext cx="3966052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9220-B516-244A-603B-59E20872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3" y="1438264"/>
            <a:ext cx="4062540" cy="3473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3E05D-2E01-988F-1A17-B147D615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52" y="1438264"/>
            <a:ext cx="4483865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Registered Client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0" y="1476002"/>
            <a:ext cx="3836191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E613-4966-01DD-F1EA-D1945F07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3" y="1476002"/>
            <a:ext cx="3666211" cy="3473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ABF53-F0F7-D0D7-E767-FCA721B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21" y="1476002"/>
            <a:ext cx="4306080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32DD-2982-81EA-495C-F8615FE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327963"/>
            <a:ext cx="3767769" cy="3667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BFD10-AF96-717B-BB88-279CE2AE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8" y="1327963"/>
            <a:ext cx="3521492" cy="3667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E4D3-461A-95F8-1B60-13821DD8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90" y="1317777"/>
            <a:ext cx="4384623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 Manager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7AA3-A159-2540-6679-207D8A9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" y="1679673"/>
            <a:ext cx="4053047" cy="3247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B6688-C8BA-DFDC-D0C7-110BE5C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7" y="1679671"/>
            <a:ext cx="3630736" cy="324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CD058-A5E3-FCDA-6D6D-644044BE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44" y="1679671"/>
            <a:ext cx="4790711" cy="3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Worker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5258-E51D-4378-5BAF-43CAFE8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3" y="1565531"/>
            <a:ext cx="39970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F094-6808-78B1-8B50-570D405E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7" y="1565531"/>
            <a:ext cx="3997000" cy="339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AADAF-2936-7AFA-97ED-8819BF51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0" y="1565531"/>
            <a:ext cx="485198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3539D-C224-5B9D-A12A-AE64AF194A0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C61F-DBDE-7CF4-22D3-46219F5E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1259096"/>
            <a:ext cx="6372225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06F01-3BBA-36F0-17DD-521A9996E97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27420" y="32810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8498251-387B-F37D-F45E-8DD82A5C3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sz="2800" dirty="0"/>
              <a:t>Implementation:</a:t>
            </a:r>
            <a:endParaRPr dirty="0"/>
          </a:p>
        </p:txBody>
      </p:sp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2F72-19DD-64B2-4CA7-0D69AF00F31C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1BA74-B10F-3465-A284-E61E8ACC24B1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6820A-5FB5-F63A-3233-1803A468A88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own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98B-212B-73D7-32A0-97DA054D721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24235-354F-AFAA-CCD6-A6163D4220A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0D9E4-78F2-E7C0-6A50-2555FCF5EFA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515795" cy="1284550"/>
            <a:chOff x="1566490" y="2911500"/>
            <a:chExt cx="1515795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51579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7EE9C-275B-FC6E-A769-90D2A73059E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983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95CA0-A61E-2470-B355-F29CCF24708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satisfaction, and informed decision-making potential.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716B9-C9FB-C5C3-1220-6A56800FC34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453293" cy="1284550"/>
            <a:chOff x="1566490" y="2911500"/>
            <a:chExt cx="1453293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453293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ACBC2-B4EC-E96F-1B8A-A002413697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297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59EB7-ACDB-28CF-50C0-85AF21744047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8A694505-5E57-5687-1AB7-2C38A5A8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D54E8-723A-A777-06B2-A26E680C644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09EA-B546-5FC7-2076-6D5B7A3B44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5859-E8D8-2084-2C21-B4EFFEEDD0D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D547-5277-DECC-D00A-832C6C7FB44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E811A-7493-1911-8B33-30C61CA733EA}"/>
              </a:ext>
            </a:extLst>
          </p:cNvPr>
          <p:cNvSpPr txBox="1"/>
          <p:nvPr/>
        </p:nvSpPr>
        <p:spPr>
          <a:xfrm>
            <a:off x="550843" y="396607"/>
            <a:ext cx="80533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Inadequate visibility and communication: The logistics and transportation industry faces challenges related to limited visibility and ineffective communication, leading to delivery delays and lower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Increased costs: The industry struggles with rising costs due to manual processes and inefficient resource allocation, impacting profitability for logistics providers.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Intense competition and security threats: The market is highly competitive, and security threats pose risks to logistics providers, requiring measures to ensure the safety of shipments and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28387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856D8-23C4-6D14-B029-285FCCE5AF0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1004</Words>
  <Application>Microsoft Office PowerPoint</Application>
  <PresentationFormat>On-screen Show (16:9)</PresentationFormat>
  <Paragraphs>284</Paragraphs>
  <Slides>34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Bebas Neue</vt:lpstr>
      <vt:lpstr>Calibri</vt:lpstr>
      <vt:lpstr>Nunito</vt:lpstr>
      <vt:lpstr>Roboto</vt:lpstr>
      <vt:lpstr>Söhne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PowerPoint Presentation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 Implementation: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134</cp:revision>
  <dcterms:modified xsi:type="dcterms:W3CDTF">2023-05-30T20:11:05Z</dcterms:modified>
</cp:coreProperties>
</file>