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A0DFCF-E5D5-4657-9C4A-C3B54F7E7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787858-5254-4F59-B8BE-B489C27F9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188B6A-F14E-49B4-B133-218646ED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E905-3D99-4067-8C44-47301C1EB366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0B5246-5077-40E0-8476-CFBBDF3A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858D78-027C-4E18-A87B-2D88005B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63B-EEED-4546-BCAC-07F7BFABC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38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54BAF-8EC2-4DFC-AE49-6A1C484D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00D374-45FD-48FD-9A70-479D8208C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D03D17-F1E1-4DCC-B8BA-FB101B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E905-3D99-4067-8C44-47301C1EB366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0D5E16-28D7-44D7-93F1-C8E28DC5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F2088F-966B-4D45-A4E9-59EBFA60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63B-EEED-4546-BCAC-07F7BFABC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37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B920593-D23A-4C98-84C7-F00580FB6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3492DBC-5845-4BBF-BFAE-12097A192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59F904-534A-4A3A-9A39-CEC4C199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E905-3D99-4067-8C44-47301C1EB366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5C4857-107D-4CC7-90F1-C2AEED20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025335-0A40-4EE2-8F58-0D668DD99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63B-EEED-4546-BCAC-07F7BFABC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29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17CB86-AB49-426E-80C8-E5442006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C50BA0-D6EC-4B23-83DB-A9A02E22E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EEEBB3-7B80-49E7-86D4-96D26947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E905-3D99-4067-8C44-47301C1EB366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6B3DD6-CD92-4127-8207-D967418B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026077-8C30-4A39-91F9-42E3A4F7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63B-EEED-4546-BCAC-07F7BFABC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09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EDC5C-E531-417D-B73B-6C9791FD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086CC0-C156-42CE-BADE-5240A0FD9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93EAF-27AB-49D9-967F-0017F264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E905-3D99-4067-8C44-47301C1EB366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C5474B-D3DA-4519-A2B2-33D0E1EA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BDD59-A73C-4AD2-B110-1B3CE90E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63B-EEED-4546-BCAC-07F7BFABC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32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FA33E-DA42-4FD5-A068-EB6CCC62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DC4A8B-5EFA-4249-81A4-EA33962BC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B55035-83B3-4A7A-8F88-A0D7B8780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E93EF4-A4C9-4B30-9C35-B5D37B22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E905-3D99-4067-8C44-47301C1EB366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C79454-FD81-4455-A833-AE13D6ED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BE7837-9ACB-4408-A368-FFEB0EBB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63B-EEED-4546-BCAC-07F7BFABC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32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19AF5-823F-4E2F-B225-F580E659C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FF3003-34E9-41F4-B4AD-6C2C0656A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B3A026-0563-4C15-BC57-64BA7DFA0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99C7938-B270-40C2-A21A-E892BFF8E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A833BB-C524-478A-A1B2-930E0C28F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89ED97-A711-44D1-8C23-979B90FF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E905-3D99-4067-8C44-47301C1EB366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F2D2EA7-6096-403D-81CE-9EB2D566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B39599-A3ED-4F3D-8F25-A23347BF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63B-EEED-4546-BCAC-07F7BFABC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06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C5A06-9EB9-4871-82EF-C07DF38A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BB93B8-4179-4B9B-BE13-6E5CE0BE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E905-3D99-4067-8C44-47301C1EB366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E2652E-37C3-445F-803C-3ADAD2E6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4CC79B-DD1D-48BD-B8D3-04CC46A7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63B-EEED-4546-BCAC-07F7BFABC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07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8256DE-F96F-4C10-987B-4780F9DE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E905-3D99-4067-8C44-47301C1EB366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A6DC3B-03C0-4738-AFA7-8299CF53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046E1C-8B77-42BE-8464-EF21485B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63B-EEED-4546-BCAC-07F7BFABC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05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7E409-4F1A-4E14-A6F4-4BC2A20A9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6334FA-A80F-4107-BBA7-A64481C3C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B2D849-D06F-4FBB-A9B6-0D26C2CCC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E4FE8E-5E05-4B3B-A274-888C91E4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E905-3D99-4067-8C44-47301C1EB366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789FF7-AD43-4F39-BA41-BFB0BB6B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3F081E-73E5-42D6-8F53-ED901223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63B-EEED-4546-BCAC-07F7BFABC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20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9AF04-0DC4-4D51-8B87-425CDE31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A377168-D763-43AD-B0D8-F7B3BA854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43A046-DA3C-4417-BCDF-02EDC1C70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E005DE-B2A7-4C8A-8A74-5D0306C7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E905-3D99-4067-8C44-47301C1EB366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4A2EBA-E5BB-4585-93EE-232E587B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18FF3B-C622-4398-8540-36472E8E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63B-EEED-4546-BCAC-07F7BFABC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83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E965DD-7EDA-4711-B555-9F49DB9E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C22F87-E616-4315-BAAC-D88C2629D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A94605-CEB4-474F-AB73-8A0E16DD3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BE905-3D99-4067-8C44-47301C1EB366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359590-78B7-4CAD-9315-620B62556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1BC261-8492-47C9-8361-C2F767734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AD63B-EEED-4546-BCAC-07F7BFABC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81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3164E-5E58-4FD2-AF77-7513B64C8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Detecting</a:t>
            </a:r>
            <a:r>
              <a:rPr lang="de-DE" dirty="0"/>
              <a:t> Sleep </a:t>
            </a:r>
            <a:r>
              <a:rPr lang="de-DE" dirty="0" err="1"/>
              <a:t>Apnea</a:t>
            </a:r>
            <a:r>
              <a:rPr lang="de-DE" dirty="0"/>
              <a:t> – </a:t>
            </a:r>
            <a:r>
              <a:rPr lang="de-DE" dirty="0" err="1"/>
              <a:t>Projet</a:t>
            </a:r>
            <a:r>
              <a:rPr lang="de-DE" dirty="0"/>
              <a:t> </a:t>
            </a:r>
            <a:r>
              <a:rPr lang="de-DE" dirty="0" err="1"/>
              <a:t>Period</a:t>
            </a:r>
            <a:r>
              <a:rPr lang="de-DE" dirty="0"/>
              <a:t> 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6382EF-4948-4FBC-8D9A-FFBE64C6A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Resampling</a:t>
            </a:r>
            <a:r>
              <a:rPr lang="de-DE" dirty="0"/>
              <a:t> </a:t>
            </a:r>
            <a:r>
              <a:rPr lang="de-DE" dirty="0" err="1"/>
              <a:t>Annotations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after </a:t>
            </a:r>
            <a:r>
              <a:rPr lang="de-DE" dirty="0" err="1"/>
              <a:t>resampling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91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F49E0DC-3546-466D-97F5-FF29904B1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975"/>
            <a:ext cx="12192000" cy="6242050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CED6A072-8E5D-44F2-AA03-04E4C29E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72" y="125616"/>
            <a:ext cx="11865528" cy="545503"/>
          </a:xfrm>
        </p:spPr>
        <p:txBody>
          <a:bodyPr>
            <a:normAutofit fontScale="90000"/>
          </a:bodyPr>
          <a:lstStyle/>
          <a:p>
            <a:r>
              <a:rPr lang="de-DE" dirty="0"/>
              <a:t>Database 3: ucddb002 128Hz original (+ </a:t>
            </a:r>
            <a:r>
              <a:rPr lang="de-DE" dirty="0" err="1"/>
              <a:t>resampled</a:t>
            </a:r>
            <a:r>
              <a:rPr lang="de-DE" dirty="0"/>
              <a:t> </a:t>
            </a:r>
            <a:r>
              <a:rPr lang="de-DE" dirty="0" err="1"/>
              <a:t>ann</a:t>
            </a:r>
            <a:r>
              <a:rPr lang="de-DE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412130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ACAE8CC-EBC0-457F-AD8E-C441101BA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975"/>
            <a:ext cx="12192000" cy="6242050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3A70B861-7833-4779-A22C-F93FDE56A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72" y="125616"/>
            <a:ext cx="11865528" cy="545503"/>
          </a:xfrm>
        </p:spPr>
        <p:txBody>
          <a:bodyPr>
            <a:normAutofit fontScale="90000"/>
          </a:bodyPr>
          <a:lstStyle/>
          <a:p>
            <a:r>
              <a:rPr lang="de-DE" dirty="0"/>
              <a:t>Database 3: ucddb002 100Hz (+ </a:t>
            </a:r>
            <a:r>
              <a:rPr lang="de-DE" dirty="0" err="1"/>
              <a:t>resampled</a:t>
            </a:r>
            <a:r>
              <a:rPr lang="de-DE" dirty="0"/>
              <a:t> </a:t>
            </a:r>
            <a:r>
              <a:rPr lang="de-DE" dirty="0" err="1"/>
              <a:t>ann</a:t>
            </a:r>
            <a:r>
              <a:rPr lang="de-DE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13652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307FA98-D200-4E6D-94E0-223F393CA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975"/>
            <a:ext cx="12192000" cy="6242050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36CF659D-22EB-4D74-8E97-FD6D7788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72" y="125616"/>
            <a:ext cx="11865528" cy="545503"/>
          </a:xfrm>
        </p:spPr>
        <p:txBody>
          <a:bodyPr>
            <a:normAutofit fontScale="90000"/>
          </a:bodyPr>
          <a:lstStyle/>
          <a:p>
            <a:r>
              <a:rPr lang="de-DE" dirty="0"/>
              <a:t>Database 3: ucddb025 128Hz original (+ </a:t>
            </a:r>
            <a:r>
              <a:rPr lang="de-DE" dirty="0" err="1"/>
              <a:t>resampled</a:t>
            </a:r>
            <a:r>
              <a:rPr lang="de-DE" dirty="0"/>
              <a:t> </a:t>
            </a:r>
            <a:r>
              <a:rPr lang="de-DE" dirty="0" err="1"/>
              <a:t>ann</a:t>
            </a:r>
            <a:r>
              <a:rPr lang="de-DE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403426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4FD1503-E0DD-4C6E-B49F-627B342D9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975"/>
            <a:ext cx="12192000" cy="624205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B3044574-D213-448A-B033-6771A9C1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72" y="125616"/>
            <a:ext cx="11865528" cy="545503"/>
          </a:xfrm>
        </p:spPr>
        <p:txBody>
          <a:bodyPr>
            <a:normAutofit fontScale="90000"/>
          </a:bodyPr>
          <a:lstStyle/>
          <a:p>
            <a:r>
              <a:rPr lang="de-DE" dirty="0"/>
              <a:t>Database 3: ucddb025 100Hz (+ </a:t>
            </a:r>
            <a:r>
              <a:rPr lang="de-DE" dirty="0" err="1"/>
              <a:t>resampled</a:t>
            </a:r>
            <a:r>
              <a:rPr lang="de-DE" dirty="0"/>
              <a:t> </a:t>
            </a:r>
            <a:r>
              <a:rPr lang="de-DE" dirty="0" err="1"/>
              <a:t>ann</a:t>
            </a:r>
            <a:r>
              <a:rPr lang="de-DE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52316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ED9581C-B84E-48E8-BF2F-0AE2C5830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746"/>
            <a:ext cx="12192000" cy="229440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0CD2151-34F7-46C2-A6FC-48D8FC3BD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6418"/>
            <a:ext cx="12192000" cy="243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7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14E90FB-989B-47DF-BE96-5D7A52349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13"/>
            <a:ext cx="12192000" cy="233332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E522B00-69AA-465E-ABF4-0A2D100D4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0511"/>
            <a:ext cx="12192000" cy="235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1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3B7A95E-9223-48EE-9781-39C29F03B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1495425"/>
            <a:ext cx="6334125" cy="5124450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C3D35882-B103-4DB2-9953-5B2758539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72" y="125616"/>
            <a:ext cx="11865528" cy="545503"/>
          </a:xfrm>
        </p:spPr>
        <p:txBody>
          <a:bodyPr>
            <a:normAutofit fontScale="90000"/>
          </a:bodyPr>
          <a:lstStyle/>
          <a:p>
            <a:r>
              <a:rPr lang="de-DE" dirty="0"/>
              <a:t>Database 3: 128Hz - all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info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188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343E51E-D188-4A52-A4C6-BB072D8AD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1366837"/>
            <a:ext cx="6219825" cy="5229225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E68D4CFD-EB01-46BA-B7CE-229100B13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72" y="125616"/>
            <a:ext cx="11865528" cy="545503"/>
          </a:xfrm>
        </p:spPr>
        <p:txBody>
          <a:bodyPr>
            <a:normAutofit fontScale="90000"/>
          </a:bodyPr>
          <a:lstStyle/>
          <a:p>
            <a:r>
              <a:rPr lang="de-DE"/>
              <a:t>Database 3: </a:t>
            </a:r>
            <a:r>
              <a:rPr lang="de-DE" dirty="0"/>
              <a:t>100Hz - all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info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84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Breitbild</PresentationFormat>
  <Paragraphs>10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Detecting Sleep Apnea – Projet Period 2</vt:lpstr>
      <vt:lpstr>Database 3: ucddb002 128Hz original (+ resampled ann.)</vt:lpstr>
      <vt:lpstr>Database 3: ucddb002 100Hz (+ resampled ann.)</vt:lpstr>
      <vt:lpstr>Database 3: ucddb025 128Hz original (+ resampled ann.)</vt:lpstr>
      <vt:lpstr>Database 3: ucddb025 100Hz (+ resampled ann.)</vt:lpstr>
      <vt:lpstr>PowerPoint-Präsentation</vt:lpstr>
      <vt:lpstr>PowerPoint-Präsentation</vt:lpstr>
      <vt:lpstr>Database 3: 128Hz - all data sets info</vt:lpstr>
      <vt:lpstr>Database 3: 100Hz - all data sets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Sleep Apnea – Projet Period 2</dc:title>
  <dc:creator>Armen Yeritsyan</dc:creator>
  <cp:lastModifiedBy>Armen Yeritsyan</cp:lastModifiedBy>
  <cp:revision>7</cp:revision>
  <dcterms:created xsi:type="dcterms:W3CDTF">2018-12-05T22:10:25Z</dcterms:created>
  <dcterms:modified xsi:type="dcterms:W3CDTF">2018-12-06T17:01:19Z</dcterms:modified>
</cp:coreProperties>
</file>