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2" r:id="rId12"/>
    <p:sldId id="270" r:id="rId13"/>
    <p:sldId id="263" r:id="rId14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hUHPxtTNXCETTlNc74HmLv6W6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50"/>
            <a:ext cx="5040025" cy="400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923b81ab_7_7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2d6923b81ab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87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6923b81ab_7_0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g2d6923b81a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923b81ab_7_7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2d6923b81ab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923b81ab_7_7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2d6923b81ab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923b81ab_7_7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2d6923b81ab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923b81ab_7_7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2d6923b81ab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175760" y="0"/>
            <a:ext cx="274320" cy="6856560"/>
          </a:xfrm>
          <a:prstGeom prst="rect">
            <a:avLst/>
          </a:pr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0" y="0"/>
            <a:ext cx="1203120" cy="6856560"/>
          </a:xfrm>
          <a:prstGeom prst="rect">
            <a:avLst/>
          </a:prstGeom>
          <a:gradFill>
            <a:gsLst>
              <a:gs pos="0">
                <a:srgbClr val="930000"/>
              </a:gs>
              <a:gs pos="100000">
                <a:srgbClr val="990000">
                  <a:alpha val="29411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7"/>
          <p:cNvSpPr/>
          <p:nvPr/>
        </p:nvSpPr>
        <p:spPr>
          <a:xfrm rot="10800000">
            <a:off x="10792800" y="1440"/>
            <a:ext cx="274320" cy="6856560"/>
          </a:xfrm>
          <a:prstGeom prst="rect">
            <a:avLst/>
          </a:pr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7"/>
          <p:cNvSpPr/>
          <p:nvPr/>
        </p:nvSpPr>
        <p:spPr>
          <a:xfrm rot="10800000">
            <a:off x="10989000" y="1440"/>
            <a:ext cx="1203120" cy="6856560"/>
          </a:xfrm>
          <a:prstGeom prst="rect">
            <a:avLst/>
          </a:prstGeom>
          <a:gradFill>
            <a:gsLst>
              <a:gs pos="0">
                <a:srgbClr val="930000"/>
              </a:gs>
              <a:gs pos="100000">
                <a:srgbClr val="990000">
                  <a:alpha val="2941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/>
          <p:nvPr/>
        </p:nvSpPr>
        <p:spPr>
          <a:xfrm rot="-5400000">
            <a:off x="-2487960" y="3201840"/>
            <a:ext cx="66348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Congresso de Trabalhos de Graduação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13;p7" descr="Texto, Logotipo&#10;&#10;Descrição gerada automaticamen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753230" y="5742878"/>
            <a:ext cx="4620214" cy="1115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7" descr="Logotipo, nome da empresa&#10;&#10;Descrição gerada automaticamente"/>
          <p:cNvPicPr preferRelativeResize="0"/>
          <p:nvPr/>
        </p:nvPicPr>
        <p:blipFill rotWithShape="1">
          <a:blip r:embed="rId14">
            <a:alphaModFix/>
          </a:blip>
          <a:srcRect l="14860" t="18416" r="16873" b="24945"/>
          <a:stretch/>
        </p:blipFill>
        <p:spPr>
          <a:xfrm>
            <a:off x="2987749" y="5840107"/>
            <a:ext cx="1913069" cy="86436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1589760" y="533292"/>
            <a:ext cx="9100440" cy="138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FatecConnect</a:t>
            </a:r>
            <a:r>
              <a:rPr lang="pt-BR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Uma Plataforma de Gestão de Conteúdo Educacionais com Integração com IA generativa como apoio ao desenvolvimento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589760" y="2343155"/>
            <a:ext cx="9100440" cy="8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/>
              <a:t>Antonio </a:t>
            </a:r>
            <a:r>
              <a:rPr lang="pt-BR" sz="2400" dirty="0" err="1"/>
              <a:t>Menelau</a:t>
            </a:r>
            <a:r>
              <a:rPr lang="pt-BR" sz="2400" dirty="0"/>
              <a:t> da Silva Neto</a:t>
            </a:r>
            <a:endParaRPr sz="2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/>
              <a:t>João</a:t>
            </a:r>
            <a:r>
              <a:rPr lang="en-US" sz="2400" dirty="0"/>
              <a:t> Paulo dos Santos Feliciano</a:t>
            </a:r>
            <a:endParaRPr sz="2400" dirty="0"/>
          </a:p>
        </p:txBody>
      </p:sp>
      <p:sp>
        <p:nvSpPr>
          <p:cNvPr id="69" name="Google Shape;69;p1"/>
          <p:cNvSpPr/>
          <p:nvPr/>
        </p:nvSpPr>
        <p:spPr>
          <a:xfrm>
            <a:off x="1589760" y="3547229"/>
            <a:ext cx="9100440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Fábio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Medeiros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Faria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589760" y="4506880"/>
            <a:ext cx="9100440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e Desenvolvimento de Sistemas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923b81ab_7_7"/>
          <p:cNvSpPr/>
          <p:nvPr/>
        </p:nvSpPr>
        <p:spPr>
          <a:xfrm>
            <a:off x="1589760" y="351720"/>
            <a:ext cx="9100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d6923b81ab_7_7"/>
          <p:cNvSpPr txBox="1"/>
          <p:nvPr/>
        </p:nvSpPr>
        <p:spPr>
          <a:xfrm>
            <a:off x="1589750" y="1305588"/>
            <a:ext cx="979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6: </a:t>
            </a:r>
            <a:r>
              <a:rPr lang="en-US" sz="2200" b="1" dirty="0">
                <a:solidFill>
                  <a:schemeClr val="dk1"/>
                </a:solidFill>
              </a:rPr>
              <a:t>Í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NDICES DA PLATAFORMA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1857364"/>
            <a:ext cx="7929618" cy="393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1589760" y="116632"/>
            <a:ext cx="910044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1589760" y="613571"/>
            <a:ext cx="9100500" cy="56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Perspectiva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Técnica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lang="en-US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pt-BR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de interface (UI) e experiência do usuário (UX)</a:t>
            </a:r>
            <a:endParaRPr lang="en-US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dirty="0" err="1"/>
              <a:t>Utilização</a:t>
            </a:r>
            <a:r>
              <a:rPr lang="en-US" sz="1900" dirty="0"/>
              <a:t> de </a:t>
            </a:r>
            <a:r>
              <a:rPr lang="pt-BR" sz="1900" dirty="0"/>
              <a:t>padrão</a:t>
            </a:r>
            <a:r>
              <a:rPr lang="en-US" sz="1900" dirty="0"/>
              <a:t> de </a:t>
            </a:r>
            <a:r>
              <a:rPr lang="en-US" sz="1900" dirty="0" err="1"/>
              <a:t>estrutura</a:t>
            </a:r>
            <a:r>
              <a:rPr lang="en-US" sz="1900" dirty="0"/>
              <a:t> de Código no PHP.</a:t>
            </a: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Noções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Configuração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1900" dirty="0" err="1"/>
              <a:t>vidores</a:t>
            </a:r>
            <a:endParaRPr lang="en-US" sz="1900" dirty="0"/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9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FullStack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PHP</a:t>
            </a: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dirty="0"/>
              <a:t>IA no </a:t>
            </a:r>
            <a:r>
              <a:rPr lang="en-US" sz="1900" dirty="0" err="1"/>
              <a:t>desenvolvimento</a:t>
            </a:r>
            <a:r>
              <a:rPr lang="en-US" sz="1900" dirty="0"/>
              <a:t>:</a:t>
            </a:r>
          </a:p>
          <a:p>
            <a:pPr marL="457200" lvl="6" indent="-349250">
              <a:buSzPts val="1900"/>
              <a:buFont typeface="Arial"/>
              <a:buChar char="●"/>
            </a:pPr>
            <a:endParaRPr lang="pt-BR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6" indent="-349250">
              <a:buSzPts val="1900"/>
              <a:buFont typeface="Arial"/>
              <a:buChar char="●"/>
            </a:pPr>
            <a:endParaRPr lang="pt-BR" sz="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6" indent="-349250">
              <a:buSzPts val="1900"/>
              <a:buFont typeface="Arial"/>
              <a:buChar char="●"/>
            </a:pPr>
            <a:endParaRPr lang="pt-BR" sz="1900" dirty="0"/>
          </a:p>
          <a:p>
            <a:pPr marL="457200" lvl="6" indent="-349250">
              <a:buSzPts val="1900"/>
              <a:buFont typeface="Arial"/>
              <a:buChar char="●"/>
            </a:pPr>
            <a:endParaRPr lang="pt-BR" sz="800" dirty="0"/>
          </a:p>
          <a:p>
            <a:pPr marL="457200" lvl="6" indent="-349250">
              <a:buSzPts val="1900"/>
              <a:buFont typeface="Arial"/>
              <a:buChar char="●"/>
            </a:pPr>
            <a:endParaRPr lang="pt-BR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6" indent="-349250">
              <a:buSzPts val="19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Pontos de </a:t>
            </a:r>
            <a:r>
              <a:rPr lang="en-US" sz="1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evolução</a:t>
            </a:r>
            <a:r>
              <a:rPr lang="en-US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futura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pt-BR" sz="1900" dirty="0"/>
              <a:t>Chat de texto privado entre usuários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pt-BR" sz="1900" dirty="0"/>
              <a:t>Notificações</a:t>
            </a: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pt-BR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Seguir outros usuários</a:t>
            </a: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pt-BR" sz="1900" dirty="0"/>
              <a:t>Curtidas em posts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B008ACB-FAE0-4D3C-AE30-48E9DDA02880}"/>
              </a:ext>
            </a:extLst>
          </p:cNvPr>
          <p:cNvSpPr/>
          <p:nvPr/>
        </p:nvSpPr>
        <p:spPr>
          <a:xfrm>
            <a:off x="2071936" y="2836387"/>
            <a:ext cx="2511896" cy="1296144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b="1" dirty="0"/>
              <a:t>Claude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Bom em estruturar pagina e criar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Ruim em Funções e analise de código.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4BE2314-7D01-ED58-6ED8-C6BCEF58D640}"/>
              </a:ext>
            </a:extLst>
          </p:cNvPr>
          <p:cNvSpPr/>
          <p:nvPr/>
        </p:nvSpPr>
        <p:spPr>
          <a:xfrm>
            <a:off x="7320136" y="2836387"/>
            <a:ext cx="2672680" cy="129614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b="1" dirty="0"/>
              <a:t>GitHub </a:t>
            </a:r>
            <a:r>
              <a:rPr lang="pt-BR" b="1" dirty="0" err="1"/>
              <a:t>Copilot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Bom em correção de código em tempo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Ruim em respostas completas.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EDD3065-B06F-F535-9B56-EA190B2C5ED0}"/>
              </a:ext>
            </a:extLst>
          </p:cNvPr>
          <p:cNvSpPr/>
          <p:nvPr/>
        </p:nvSpPr>
        <p:spPr>
          <a:xfrm>
            <a:off x="4736232" y="2836387"/>
            <a:ext cx="2376264" cy="1296144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b="1" dirty="0"/>
              <a:t>Chat 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Bom em Analise de código, explicações e comentários.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Ruim em interfaces..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1589760" y="351720"/>
            <a:ext cx="910044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1589750" y="1066669"/>
            <a:ext cx="9100500" cy="301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Perspectiva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lang="en-US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900" dirty="0"/>
              <a:t>Fortalecimento das conexões entre indivíduos de uma mesma rede educacional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900" dirty="0"/>
              <a:t>Promoção de publicações e interações entre professores, alunos e ex-alunos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900" dirty="0"/>
              <a:t>Interface web responsiva com foco em usabilidade para dispositivos Desktop e Mobile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900" dirty="0"/>
              <a:t>Estímulo à colaboração interdisciplinar por meio de grupos de estudo e projetos conjuntos</a:t>
            </a: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endParaRPr lang="pt-BR"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57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1589760" y="3140640"/>
            <a:ext cx="910044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APRESENTAÇÃO DO APLICATIVO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1589760" y="1066680"/>
            <a:ext cx="9100440" cy="36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800" dirty="0"/>
              <a:t>objetivo do aplicativo é unir em um só lugar conhecimento e interações  entre Alunos, ex-alunos e Professores, com o intuito de inovar a comunicação através de publicações e conversas.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buSzPts val="1800"/>
              <a:buFont typeface="Arial"/>
              <a:buChar char="•"/>
            </a:pPr>
            <a:r>
              <a:rPr lang="pt-BR" sz="1800" dirty="0"/>
              <a:t>O que te faz querer usar o </a:t>
            </a:r>
            <a:r>
              <a:rPr lang="pt-BR" sz="1800" dirty="0" err="1"/>
              <a:t>FatecConnect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 algn="just">
              <a:buSzPts val="1800"/>
              <a:buFont typeface="Arial"/>
              <a:buChar char="•"/>
            </a:pPr>
            <a:r>
              <a:rPr lang="pt-BR" sz="1800" dirty="0"/>
              <a:t>Aprendizagem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Pessoas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Interações</a:t>
            </a:r>
            <a:endParaRPr lang="pt-BR" sz="1800" dirty="0"/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que 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FatecConnect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Conteúdo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Networking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589760" y="351720"/>
            <a:ext cx="910044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1589760" y="351720"/>
            <a:ext cx="910044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589760" y="1066680"/>
            <a:ext cx="4650256" cy="396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apoiado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SCRUM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Tecnologias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utilizadas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dirty="0"/>
              <a:t>HTML e </a:t>
            </a:r>
            <a:r>
              <a:rPr lang="pt-BR" sz="1800" dirty="0" err="1"/>
              <a:t>Tailwind</a:t>
            </a:r>
            <a:r>
              <a:rPr lang="pt-BR" sz="1800" dirty="0"/>
              <a:t> CSS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dirty="0" err="1"/>
              <a:t>JavaScript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 de dados: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endParaRPr lang="pt-BR" sz="1800" dirty="0"/>
          </a:p>
          <a:p>
            <a:pPr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Gerenciador de versão: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pt-BR" sz="1800" dirty="0" err="1"/>
              <a:t>Git</a:t>
            </a:r>
            <a:r>
              <a:rPr lang="pt-BR" sz="1800" dirty="0"/>
              <a:t> e GitHub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2;p3">
            <a:extLst>
              <a:ext uri="{FF2B5EF4-FFF2-40B4-BE49-F238E27FC236}">
                <a16:creationId xmlns:a16="http://schemas.microsoft.com/office/drawing/2014/main" id="{C9EE6B2A-21C7-4F0F-A422-79DB49BE3E4E}"/>
              </a:ext>
            </a:extLst>
          </p:cNvPr>
          <p:cNvSpPr/>
          <p:nvPr/>
        </p:nvSpPr>
        <p:spPr>
          <a:xfrm>
            <a:off x="6151916" y="1044336"/>
            <a:ext cx="4650256" cy="2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Ferramentas de desenvolvimento: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dirty="0" err="1"/>
              <a:t>SQLite</a:t>
            </a:r>
            <a:r>
              <a:rPr lang="pt-BR" sz="1800" dirty="0"/>
              <a:t> Studio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dirty="0"/>
              <a:t>Claude Ai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dirty="0"/>
              <a:t>GitHub </a:t>
            </a:r>
            <a:r>
              <a:rPr lang="pt-BR" sz="1800" dirty="0" err="1"/>
              <a:t>Copilot</a:t>
            </a:r>
            <a:endParaRPr lang="pt-BR" sz="1800" dirty="0"/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1589760" y="351720"/>
            <a:ext cx="9100440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589760" y="1066680"/>
            <a:ext cx="9100440" cy="332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aplicativo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desenvolvido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seguintes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e </a:t>
            </a:r>
            <a:r>
              <a:rPr lang="pt-BR" sz="2100" dirty="0" err="1"/>
              <a:t>l</a:t>
            </a:r>
            <a:r>
              <a:rPr lang="pt-BR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ogin</a:t>
            </a:r>
            <a:r>
              <a:rPr lang="pt-BR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usuários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Edição de perfil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</a:t>
            </a:r>
            <a:r>
              <a:rPr lang="pt-BR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posts</a:t>
            </a:r>
            <a:endParaRPr lang="pt-BR"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dirty="0"/>
              <a:t>Visualizar e comentar posts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dirty="0"/>
              <a:t>Deletar posts e </a:t>
            </a:r>
            <a:r>
              <a:rPr lang="pt-BR" sz="2100" dirty="0" err="1"/>
              <a:t>comentarios</a:t>
            </a:r>
            <a:endParaRPr lang="pt-BR" sz="21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dirty="0"/>
              <a:t>Visualizar estatísticas da plataforma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pt-BR" sz="2100" dirty="0"/>
              <a:t>Pesquisar por posts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6923b81ab_7_0"/>
          <p:cNvSpPr/>
          <p:nvPr/>
        </p:nvSpPr>
        <p:spPr>
          <a:xfrm>
            <a:off x="1589760" y="351720"/>
            <a:ext cx="9100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d6923b81ab_7_0"/>
          <p:cNvSpPr txBox="1"/>
          <p:nvPr/>
        </p:nvSpPr>
        <p:spPr>
          <a:xfrm>
            <a:off x="1602905" y="1305588"/>
            <a:ext cx="979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1: TELA INICIAL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1857364"/>
            <a:ext cx="7929618" cy="374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923b81ab_7_7"/>
          <p:cNvSpPr/>
          <p:nvPr/>
        </p:nvSpPr>
        <p:spPr>
          <a:xfrm>
            <a:off x="1589760" y="351720"/>
            <a:ext cx="9100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d6923b81ab_7_7"/>
          <p:cNvSpPr txBox="1"/>
          <p:nvPr/>
        </p:nvSpPr>
        <p:spPr>
          <a:xfrm>
            <a:off x="1589750" y="1305588"/>
            <a:ext cx="979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2: TELA DE LOGIN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1857364"/>
            <a:ext cx="7929618" cy="39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923b81ab_7_7"/>
          <p:cNvSpPr/>
          <p:nvPr/>
        </p:nvSpPr>
        <p:spPr>
          <a:xfrm>
            <a:off x="1589760" y="351720"/>
            <a:ext cx="9100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d6923b81ab_7_7"/>
          <p:cNvSpPr txBox="1"/>
          <p:nvPr/>
        </p:nvSpPr>
        <p:spPr>
          <a:xfrm>
            <a:off x="1589750" y="1305588"/>
            <a:ext cx="979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3: </a:t>
            </a:r>
            <a:r>
              <a:rPr lang="en-US" sz="2200" b="1" dirty="0">
                <a:solidFill>
                  <a:schemeClr val="dk1"/>
                </a:solidFill>
              </a:rPr>
              <a:t>TIMELINE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1856988"/>
            <a:ext cx="7929618" cy="394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923b81ab_7_7"/>
          <p:cNvSpPr/>
          <p:nvPr/>
        </p:nvSpPr>
        <p:spPr>
          <a:xfrm>
            <a:off x="1589760" y="351720"/>
            <a:ext cx="9100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d6923b81ab_7_7"/>
          <p:cNvSpPr txBox="1"/>
          <p:nvPr/>
        </p:nvSpPr>
        <p:spPr>
          <a:xfrm>
            <a:off x="1589750" y="1305588"/>
            <a:ext cx="979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4: </a:t>
            </a:r>
            <a:r>
              <a:rPr lang="en-US" sz="2200" b="1" dirty="0">
                <a:solidFill>
                  <a:schemeClr val="dk1"/>
                </a:solidFill>
              </a:rPr>
              <a:t>VISUALIZAR PUBLICAÇÃO/COMENTARIOS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1857364"/>
            <a:ext cx="7858180" cy="389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923b81ab_7_7"/>
          <p:cNvSpPr/>
          <p:nvPr/>
        </p:nvSpPr>
        <p:spPr>
          <a:xfrm>
            <a:off x="1589760" y="351720"/>
            <a:ext cx="9100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d6923b81ab_7_7"/>
          <p:cNvSpPr txBox="1"/>
          <p:nvPr/>
        </p:nvSpPr>
        <p:spPr>
          <a:xfrm>
            <a:off x="1589750" y="1305588"/>
            <a:ext cx="979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5: </a:t>
            </a:r>
            <a:r>
              <a:rPr lang="en-US" sz="2200" b="1" dirty="0">
                <a:solidFill>
                  <a:schemeClr val="dk1"/>
                </a:solidFill>
              </a:rPr>
              <a:t>CRIAR POSTAGEM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1857364"/>
            <a:ext cx="7929618" cy="395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392</Words>
  <Application>Microsoft Office PowerPoint</Application>
  <PresentationFormat>Widescreen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Lucas Oliveira Gomes</dc:creator>
  <cp:lastModifiedBy>Antonio</cp:lastModifiedBy>
  <cp:revision>11</cp:revision>
  <dcterms:created xsi:type="dcterms:W3CDTF">2020-06-30T23:02:00Z</dcterms:created>
  <dcterms:modified xsi:type="dcterms:W3CDTF">2025-07-02T02:51:33Z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  <property fmtid="{D5CDD505-2E9C-101B-9397-08002B2CF9AE}" pid="4" name="ICV">
    <vt:lpwstr>91B9B01854704A2F99850F1C1768FA77_12</vt:lpwstr>
  </property>
  <property fmtid="{D5CDD505-2E9C-101B-9397-08002B2CF9AE}" pid="5" name="KSOProductBuildVer">
    <vt:lpwstr>1046-12.2.0.19307</vt:lpwstr>
  </property>
</Properties>
</file>