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7559675" cy="106914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ihUHPxtTNXCETTlNc74HmLv6W6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6923b81ab_7_0:notes"/>
          <p:cNvSpPr txBox="1"/>
          <p:nvPr>
            <p:ph idx="1" type="body"/>
          </p:nvPr>
        </p:nvSpPr>
        <p:spPr>
          <a:xfrm>
            <a:off x="755950" y="507845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2d6923b81ab_7_0:notes"/>
          <p:cNvSpPr/>
          <p:nvPr>
            <p:ph idx="2" type="sldImg"/>
          </p:nvPr>
        </p:nvSpPr>
        <p:spPr>
          <a:xfrm>
            <a:off x="1260175" y="801850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923b81ab_7_7:notes"/>
          <p:cNvSpPr txBox="1"/>
          <p:nvPr>
            <p:ph idx="1" type="body"/>
          </p:nvPr>
        </p:nvSpPr>
        <p:spPr>
          <a:xfrm>
            <a:off x="755950" y="507845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2d6923b81ab_7_7:notes"/>
          <p:cNvSpPr/>
          <p:nvPr>
            <p:ph idx="2" type="sldImg"/>
          </p:nvPr>
        </p:nvSpPr>
        <p:spPr>
          <a:xfrm>
            <a:off x="1260175" y="801850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1175760" y="0"/>
            <a:ext cx="274320" cy="6856560"/>
          </a:xfrm>
          <a:prstGeom prst="rect">
            <a:avLst/>
          </a:pr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0" y="0"/>
            <a:ext cx="1203120" cy="6856560"/>
          </a:xfrm>
          <a:prstGeom prst="rect">
            <a:avLst/>
          </a:prstGeom>
          <a:gradFill>
            <a:gsLst>
              <a:gs pos="0">
                <a:srgbClr val="930000"/>
              </a:gs>
              <a:gs pos="100000">
                <a:srgbClr val="990000">
                  <a:alpha val="2941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7"/>
          <p:cNvSpPr/>
          <p:nvPr/>
        </p:nvSpPr>
        <p:spPr>
          <a:xfrm rot="10800000">
            <a:off x="10792800" y="1440"/>
            <a:ext cx="274320" cy="6856560"/>
          </a:xfrm>
          <a:prstGeom prst="rect">
            <a:avLst/>
          </a:pr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7"/>
          <p:cNvSpPr/>
          <p:nvPr/>
        </p:nvSpPr>
        <p:spPr>
          <a:xfrm rot="10800000">
            <a:off x="10989000" y="1440"/>
            <a:ext cx="1203120" cy="6856560"/>
          </a:xfrm>
          <a:prstGeom prst="rect">
            <a:avLst/>
          </a:prstGeom>
          <a:gradFill>
            <a:gsLst>
              <a:gs pos="0">
                <a:srgbClr val="930000"/>
              </a:gs>
              <a:gs pos="100000">
                <a:srgbClr val="990000">
                  <a:alpha val="2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/>
          <p:nvPr/>
        </p:nvSpPr>
        <p:spPr>
          <a:xfrm rot="-5400000">
            <a:off x="-2487960" y="3201840"/>
            <a:ext cx="6634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Congresso de Trabalhos de Graduação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Texto, Logotipo&#10;&#10;Descrição gerada automaticamente" id="13" name="Google Shape;13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53230" y="5742878"/>
            <a:ext cx="4620214" cy="11151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4" name="Google Shape;14;p7"/>
          <p:cNvPicPr preferRelativeResize="0"/>
          <p:nvPr/>
        </p:nvPicPr>
        <p:blipFill rotWithShape="1">
          <a:blip r:embed="rId2">
            <a:alphaModFix/>
          </a:blip>
          <a:srcRect b="24945" l="14860" r="16873" t="18416"/>
          <a:stretch/>
        </p:blipFill>
        <p:spPr>
          <a:xfrm>
            <a:off x="2987749" y="5840107"/>
            <a:ext cx="1913069" cy="8643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1589760" y="351720"/>
            <a:ext cx="9100440" cy="704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Título</a:t>
            </a:r>
            <a:endParaRPr b="1" i="0" sz="4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589760" y="1474920"/>
            <a:ext cx="9100440" cy="82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Aluno 1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Aluno 2</a:t>
            </a:r>
            <a:endParaRPr sz="2400"/>
          </a:p>
        </p:txBody>
      </p:sp>
      <p:sp>
        <p:nvSpPr>
          <p:cNvPr id="69" name="Google Shape;69;p1"/>
          <p:cNvSpPr/>
          <p:nvPr/>
        </p:nvSpPr>
        <p:spPr>
          <a:xfrm>
            <a:off x="1589760" y="2967480"/>
            <a:ext cx="9100440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Fábio Medeiros Faria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589760" y="4456080"/>
            <a:ext cx="9100440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e Desenvolvimento de Sistemas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/>
          <p:nvPr/>
        </p:nvSpPr>
        <p:spPr>
          <a:xfrm>
            <a:off x="1589760" y="1066680"/>
            <a:ext cx="9100440" cy="3135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objetivo deste aplicativo é aplicar os recursos e ferramentas de tecnologias da informação na construção do aplicativo, no intuito de inovar a gestão de treinos e desenvolvimento físico do usuário.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Motivação: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te faz querer ir para academia? O que te impede?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demorados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Acompanhamento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no papel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que a ChickenShape?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Saúde física e mental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589760" y="351720"/>
            <a:ext cx="910044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>
            <a:off x="1589760" y="351720"/>
            <a:ext cx="910044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1589760" y="1066680"/>
            <a:ext cx="9100440" cy="452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Execução apoiado e Metodolgia Ágil: scrum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Tecnologias utilizadas: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Backend: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GraphQL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Web Token (JWT)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Web: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Next.js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Banco de dados: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Ferramentas de desenvolvimento: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Studio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Playground GraphQL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compose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1589760" y="351720"/>
            <a:ext cx="910044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1589760" y="1066680"/>
            <a:ext cx="9100440" cy="175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aplicativo ora desenvolvido, apresenta as seguintes funcionalidades: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Histórico de avaliação física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 de restrições médicas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 de fluxo de treino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Maximização do tempo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Aumento da produtividade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6923b81ab_7_0"/>
          <p:cNvSpPr/>
          <p:nvPr/>
        </p:nvSpPr>
        <p:spPr>
          <a:xfrm>
            <a:off x="1589760" y="351720"/>
            <a:ext cx="9100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2d6923b81ab_7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025" y="1368850"/>
            <a:ext cx="8811849" cy="42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d6923b81ab_7_0"/>
          <p:cNvSpPr txBox="1"/>
          <p:nvPr/>
        </p:nvSpPr>
        <p:spPr>
          <a:xfrm>
            <a:off x="1810413" y="845638"/>
            <a:ext cx="979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1: TELA INICIAL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6923b81ab_7_7"/>
          <p:cNvSpPr/>
          <p:nvPr/>
        </p:nvSpPr>
        <p:spPr>
          <a:xfrm>
            <a:off x="1589760" y="351720"/>
            <a:ext cx="9100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2d6923b81ab_7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6625" y="1828800"/>
            <a:ext cx="9259150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d6923b81ab_7_7"/>
          <p:cNvSpPr txBox="1"/>
          <p:nvPr/>
        </p:nvSpPr>
        <p:spPr>
          <a:xfrm>
            <a:off x="1589750" y="1305588"/>
            <a:ext cx="979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2: TELA DE CADASTRO DE TREINO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1589760" y="351720"/>
            <a:ext cx="910044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1589750" y="1066669"/>
            <a:ext cx="9100500" cy="4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desenvolvimento deste aplicativo pode-se observar sua contribuição: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Acompanhamento da Ficha técnica do aluno da academia em tempo real;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Usabilidade do aplicativo Web;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Melhor gestão do tempo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termos de construção e aplicação de tecnologias pode-se compreender e aplicar: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 com metodologia ágil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Utilização de recurso técnicos- arquiteturais: App Router do Next.JS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em UI e UX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Pontos de evolução futura: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 das medidas corporais (histórico)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do aplicativo através da academia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>
            <a:off x="1589760" y="3140640"/>
            <a:ext cx="910044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APRESENTAÇÃO DO APLICATIVO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2020-06-30T23:02:00Z</dcterms:created>
  <dc:creator>Lucas Oliveira Gomes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  <property fmtid="{D5CDD505-2E9C-101B-9397-08002B2CF9AE}" pid="4" name="ICV">
    <vt:lpwstr>91B9B01854704A2F99850F1C1768FA77_12</vt:lpwstr>
  </property>
  <property fmtid="{D5CDD505-2E9C-101B-9397-08002B2CF9AE}" pid="5" name="KSOProductBuildVer">
    <vt:lpwstr>1046-12.2.0.19307</vt:lpwstr>
  </property>
</Properties>
</file>