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0" r:id="rId8"/>
    <p:sldId id="267" r:id="rId9"/>
    <p:sldId id="268" r:id="rId10"/>
    <p:sldId id="262" r:id="rId11"/>
    <p:sldId id="269" r:id="rId12"/>
    <p:sldId id="270" r:id="rId13"/>
    <p:sldId id="271" r:id="rId14"/>
    <p:sldId id="272" r:id="rId15"/>
    <p:sldId id="264" r:id="rId16"/>
    <p:sldId id="273" r:id="rId17"/>
    <p:sldId id="274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70FC02B9-2B05-4DCD-984A-405F8203725C}">
          <p14:sldIdLst>
            <p14:sldId id="256"/>
            <p14:sldId id="257"/>
            <p14:sldId id="258"/>
            <p14:sldId id="259"/>
            <p14:sldId id="266"/>
            <p14:sldId id="265"/>
            <p14:sldId id="260"/>
            <p14:sldId id="267"/>
            <p14:sldId id="268"/>
            <p14:sldId id="262"/>
            <p14:sldId id="269"/>
            <p14:sldId id="270"/>
            <p14:sldId id="271"/>
            <p14:sldId id="272"/>
            <p14:sldId id="264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Nome Cognome: Antonio Milardi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Matricola: O46002063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Data: 02/04/2022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3E5980AE-1693-4038-84F5-99E253793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41" y="-10142"/>
            <a:ext cx="4614653" cy="6858000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6699A513-0FD5-4613-B551-C7EE2CB15E7A}"/>
              </a:ext>
            </a:extLst>
          </p:cNvPr>
          <p:cNvSpPr/>
          <p:nvPr/>
        </p:nvSpPr>
        <p:spPr>
          <a:xfrm>
            <a:off x="6613236" y="387927"/>
            <a:ext cx="249382" cy="608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2BAECEFD-3A45-4681-AC41-68849D656FB8}"/>
              </a:ext>
            </a:extLst>
          </p:cNvPr>
          <p:cNvSpPr/>
          <p:nvPr/>
        </p:nvSpPr>
        <p:spPr>
          <a:xfrm>
            <a:off x="9434945" y="387927"/>
            <a:ext cx="249382" cy="608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67F03378-78B2-42B9-9FC7-10F5043CDF0F}"/>
              </a:ext>
            </a:extLst>
          </p:cNvPr>
          <p:cNvSpPr/>
          <p:nvPr/>
        </p:nvSpPr>
        <p:spPr>
          <a:xfrm>
            <a:off x="6610153" y="175491"/>
            <a:ext cx="3074174" cy="212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AEC5A61-4156-4439-9C34-0A49D544481B}"/>
              </a:ext>
            </a:extLst>
          </p:cNvPr>
          <p:cNvSpPr/>
          <p:nvPr/>
        </p:nvSpPr>
        <p:spPr>
          <a:xfrm>
            <a:off x="6617080" y="6446529"/>
            <a:ext cx="3074174" cy="212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Parentesi graffa aperta 25">
            <a:extLst>
              <a:ext uri="{FF2B5EF4-FFF2-40B4-BE49-F238E27FC236}">
                <a16:creationId xmlns:a16="http://schemas.microsoft.com/office/drawing/2014/main" id="{0611A0E2-BC55-49DB-A37D-DE84B6DD21B3}"/>
              </a:ext>
            </a:extLst>
          </p:cNvPr>
          <p:cNvSpPr/>
          <p:nvPr/>
        </p:nvSpPr>
        <p:spPr>
          <a:xfrm>
            <a:off x="5076601" y="175491"/>
            <a:ext cx="548344" cy="64834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9ED95D4-0468-44AE-9671-1353B777E9C1}"/>
              </a:ext>
            </a:extLst>
          </p:cNvPr>
          <p:cNvSpPr txBox="1"/>
          <p:nvPr/>
        </p:nvSpPr>
        <p:spPr>
          <a:xfrm>
            <a:off x="4174836" y="3260436"/>
            <a:ext cx="86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2000px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F3D9566-C61A-46DE-8E89-C6C2201CF108}"/>
              </a:ext>
            </a:extLst>
          </p:cNvPr>
          <p:cNvSpPr txBox="1"/>
          <p:nvPr/>
        </p:nvSpPr>
        <p:spPr>
          <a:xfrm>
            <a:off x="5948218" y="199035"/>
            <a:ext cx="6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</a:rPr>
              <a:t>50px</a:t>
            </a:r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9B7C668-80F4-4916-8E77-0631A9FD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7" y="220306"/>
            <a:ext cx="6772276" cy="6437664"/>
          </a:xfrm>
          <a:prstGeom prst="rect">
            <a:avLst/>
          </a:prstGeom>
        </p:spPr>
      </p:pic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25B2516A-DADA-494B-B822-095A7B7BC3CA}"/>
              </a:ext>
            </a:extLst>
          </p:cNvPr>
          <p:cNvSpPr/>
          <p:nvPr/>
        </p:nvSpPr>
        <p:spPr>
          <a:xfrm>
            <a:off x="5226258" y="1261052"/>
            <a:ext cx="601887" cy="4705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BD5F7A9-1AD3-462C-B84A-6CDDB7DBC8B4}"/>
              </a:ext>
            </a:extLst>
          </p:cNvPr>
          <p:cNvSpPr txBox="1"/>
          <p:nvPr/>
        </p:nvSpPr>
        <p:spPr>
          <a:xfrm>
            <a:off x="4170660" y="3091872"/>
            <a:ext cx="992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30%</a:t>
            </a:r>
          </a:p>
          <a:p>
            <a:r>
              <a:rPr lang="it-IT" dirty="0"/>
              <a:t>Della</a:t>
            </a:r>
          </a:p>
          <a:p>
            <a:r>
              <a:rPr lang="it-IT" dirty="0" err="1"/>
              <a:t>section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494560-A779-43B3-9D83-C3F5AB914D9F}"/>
              </a:ext>
            </a:extLst>
          </p:cNvPr>
          <p:cNvSpPr/>
          <p:nvPr/>
        </p:nvSpPr>
        <p:spPr>
          <a:xfrm>
            <a:off x="6520873" y="1182255"/>
            <a:ext cx="3805382" cy="78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50F9E10-016C-49DC-A905-AB59F4AF7D17}"/>
              </a:ext>
            </a:extLst>
          </p:cNvPr>
          <p:cNvSpPr txBox="1"/>
          <p:nvPr/>
        </p:nvSpPr>
        <p:spPr>
          <a:xfrm>
            <a:off x="6424823" y="891720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80% della </a:t>
            </a:r>
            <a:r>
              <a:rPr lang="it-IT" dirty="0" err="1"/>
              <a:t>section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402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(HTML)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3B8950-7C3B-429B-AB19-9EAE8E277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82" y="1250994"/>
            <a:ext cx="7693891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8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(CSS)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247F05-86BC-4C88-A5BF-67DB257F7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65" y="604257"/>
            <a:ext cx="7879805" cy="582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6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(CSS)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04EC43F-CC46-4DB4-ABC5-ED18F7527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42" y="211533"/>
            <a:ext cx="7760086" cy="641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4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FB75632-98B7-48FD-B0D4-8B159F9F9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054" y="2791556"/>
            <a:ext cx="6631164" cy="1042973"/>
          </a:xfrm>
          <a:prstGeom prst="rect">
            <a:avLst/>
          </a:prstGeom>
        </p:spPr>
      </p:pic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6C06C393-850E-41F1-B223-2F6C8F54E49A}"/>
              </a:ext>
            </a:extLst>
          </p:cNvPr>
          <p:cNvSpPr/>
          <p:nvPr/>
        </p:nvSpPr>
        <p:spPr>
          <a:xfrm>
            <a:off x="4910084" y="3059197"/>
            <a:ext cx="263645" cy="7753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5B7E9AC-4CE3-4EB6-9776-0410E9CA3E82}"/>
              </a:ext>
            </a:extLst>
          </p:cNvPr>
          <p:cNvSpPr txBox="1"/>
          <p:nvPr/>
        </p:nvSpPr>
        <p:spPr>
          <a:xfrm>
            <a:off x="4181073" y="3262197"/>
            <a:ext cx="86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100px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Footer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(HTML)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86A8B5-BF43-4D64-A8DD-EB76A9477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75" y="2848232"/>
            <a:ext cx="7370619" cy="116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5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Footer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(CSS)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1D92300-7EA1-40E0-B5AA-EB99B828C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1735776"/>
            <a:ext cx="7424501" cy="34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7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4152" y="40552"/>
            <a:ext cx="8151126" cy="6837724"/>
          </a:xfrm>
        </p:spPr>
        <p:txBody>
          <a:bodyPr anchor="ctr">
            <a:normAutofit/>
          </a:bodyPr>
          <a:lstStyle/>
          <a:p>
            <a:pPr marL="1371600" lvl="3" indent="0">
              <a:buNone/>
            </a:pPr>
            <a:r>
              <a:rPr lang="it-IT" sz="1400" dirty="0"/>
              <a:t>La pagina web si descrive come una pagina di presentazione per un’applicazione di compravendita online, con vari link per portare sia al download dell’applicazione vera e propria, sia per poter usufruire delle sue funzionalità anche tramite browser(senza installazione).</a:t>
            </a:r>
          </a:p>
          <a:p>
            <a:pPr marL="1371600" lvl="3" indent="0">
              <a:buNone/>
            </a:pPr>
            <a:r>
              <a:rPr lang="it-IT" sz="1400" dirty="0"/>
              <a:t>La pagina è cosi suddivisa:</a:t>
            </a:r>
          </a:p>
          <a:p>
            <a:pPr lvl="3"/>
            <a:endParaRPr lang="it-IT" sz="1400" dirty="0"/>
          </a:p>
          <a:p>
            <a:pPr marL="1371600" lvl="3" indent="0">
              <a:buNone/>
            </a:pPr>
            <a:r>
              <a:rPr lang="it-IT" sz="1400" dirty="0"/>
              <a:t>1. Una barra di navigazione, contenente i link alle varie sezioni del sito:</a:t>
            </a:r>
          </a:p>
          <a:p>
            <a:pPr marL="1371600" lvl="3" indent="0">
              <a:buNone/>
            </a:pPr>
            <a:r>
              <a:rPr lang="it-IT" sz="1400" dirty="0"/>
              <a:t>      -About </a:t>
            </a:r>
            <a:r>
              <a:rPr lang="it-IT" sz="1400" dirty="0" err="1"/>
              <a:t>Us</a:t>
            </a:r>
            <a:r>
              <a:rPr lang="it-IT" sz="1400" dirty="0"/>
              <a:t>: porta alla sezione che presenta le informazioni sui creatori dell’app</a:t>
            </a:r>
          </a:p>
          <a:p>
            <a:pPr marL="1371600" lvl="3" indent="0">
              <a:buNone/>
            </a:pPr>
            <a:r>
              <a:rPr lang="it-IT" sz="1400" dirty="0"/>
              <a:t>      -Compra e Vendi: portano alla sezione chiave del sito, in cui poter effettuare la compravendita.</a:t>
            </a:r>
          </a:p>
          <a:p>
            <a:pPr marL="1371600" lvl="3" indent="0">
              <a:buNone/>
            </a:pPr>
            <a:r>
              <a:rPr lang="it-IT" sz="1400" dirty="0"/>
              <a:t>      -Contattaci: porta ad una sezione del sito contenente un numero telefonico per  </a:t>
            </a:r>
          </a:p>
          <a:p>
            <a:pPr marL="1371600" lvl="3" indent="0">
              <a:buNone/>
            </a:pPr>
            <a:r>
              <a:rPr lang="it-IT" sz="1400" dirty="0"/>
              <a:t>        l’assistenza, oltre alle domande più frequenti che vengono poste.</a:t>
            </a:r>
          </a:p>
          <a:p>
            <a:pPr marL="1371600" lvl="3" indent="0">
              <a:buNone/>
            </a:pPr>
            <a:r>
              <a:rPr lang="it-IT" sz="1400" dirty="0"/>
              <a:t>      -Profilo: permetterà la creazione di un profilo per l’autenticazione all’interno della         </a:t>
            </a:r>
          </a:p>
          <a:p>
            <a:pPr marL="1371600" lvl="3" indent="0">
              <a:buNone/>
            </a:pPr>
            <a:r>
              <a:rPr lang="it-IT" sz="1400" dirty="0"/>
              <a:t>         pagina.</a:t>
            </a:r>
          </a:p>
          <a:p>
            <a:pPr marL="1371600" lvl="3" indent="0">
              <a:buNone/>
            </a:pPr>
            <a:r>
              <a:rPr lang="it-IT" sz="1400" dirty="0"/>
              <a:t>      -Download: porta alla sezione contenente il file scaricabile che rappresenta</a:t>
            </a:r>
          </a:p>
          <a:p>
            <a:pPr marL="1371600" lvl="3" indent="0">
              <a:buNone/>
            </a:pPr>
            <a:r>
              <a:rPr lang="it-IT" sz="1400" dirty="0"/>
              <a:t>         l’applicazione</a:t>
            </a:r>
          </a:p>
          <a:p>
            <a:pPr lvl="3"/>
            <a:endParaRPr lang="it-IT" sz="1400" dirty="0"/>
          </a:p>
          <a:p>
            <a:pPr marL="1371600" lvl="3" indent="0">
              <a:buNone/>
            </a:pPr>
            <a:r>
              <a:rPr lang="it-IT" sz="1400" dirty="0"/>
              <a:t>2. Una sezione </a:t>
            </a:r>
            <a:r>
              <a:rPr lang="it-IT" sz="1400" dirty="0" err="1"/>
              <a:t>Header</a:t>
            </a:r>
            <a:r>
              <a:rPr lang="it-IT" sz="1400" dirty="0"/>
              <a:t>, contenente il nome dell’applicazione e un’immagine di sfondo</a:t>
            </a:r>
          </a:p>
          <a:p>
            <a:pPr marL="1371600" lvl="3" indent="0">
              <a:buNone/>
            </a:pPr>
            <a:r>
              <a:rPr lang="it-IT" sz="1400" dirty="0"/>
              <a:t>3. Una sezione </a:t>
            </a:r>
            <a:r>
              <a:rPr lang="it-IT" sz="1400" dirty="0" err="1"/>
              <a:t>Section</a:t>
            </a:r>
            <a:r>
              <a:rPr lang="it-IT" sz="1400" dirty="0"/>
              <a:t>, contenente tre blocchi informativi indicativi di ciò che l’applicazione si propone di offrire</a:t>
            </a:r>
          </a:p>
          <a:p>
            <a:pPr marL="1371600" lvl="3" indent="0">
              <a:buNone/>
            </a:pPr>
            <a:r>
              <a:rPr lang="it-IT" sz="1400" dirty="0"/>
              <a:t>4. Una sezione </a:t>
            </a:r>
            <a:r>
              <a:rPr lang="it-IT" sz="1400" dirty="0" err="1"/>
              <a:t>Footer</a:t>
            </a:r>
            <a:r>
              <a:rPr lang="it-IT" sz="1400" dirty="0"/>
              <a:t>, contenente Nome, Cognome e numero di matricola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598A41-ECB3-4BD3-BD3B-A7CE83DDA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6" y="0"/>
            <a:ext cx="4210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Immagine 4" descr="Immagine che contiene interni, tavolo da pranzo&#10;&#10;Descrizione generata automaticamente">
            <a:extLst>
              <a:ext uri="{FF2B5EF4-FFF2-40B4-BE49-F238E27FC236}">
                <a16:creationId xmlns:a16="http://schemas.microsoft.com/office/drawing/2014/main" id="{290FC6BE-4506-44B0-923A-FC8F56D1F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37" y="1448904"/>
            <a:ext cx="5781963" cy="37921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D44845-3324-4865-840A-A9BA0A87D269}"/>
              </a:ext>
            </a:extLst>
          </p:cNvPr>
          <p:cNvSpPr txBox="1"/>
          <p:nvPr/>
        </p:nvSpPr>
        <p:spPr>
          <a:xfrm>
            <a:off x="4128609" y="3150165"/>
            <a:ext cx="83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650px</a:t>
            </a:r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B72B4B97-C748-4D71-9A60-8A75B58DAE31}"/>
              </a:ext>
            </a:extLst>
          </p:cNvPr>
          <p:cNvSpPr/>
          <p:nvPr/>
        </p:nvSpPr>
        <p:spPr>
          <a:xfrm>
            <a:off x="4905054" y="1448904"/>
            <a:ext cx="509880" cy="37921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     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Header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 (HTML)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701459-7129-48BC-9FDC-B3C95116A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5" y="2632364"/>
            <a:ext cx="7584160" cy="15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6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Header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(CSS)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D1F40C4-3A1A-4A54-AD39-3E1D93612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498901"/>
            <a:ext cx="792369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0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14900D2-1B83-49AD-A139-16C4FABBC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80" y="2897373"/>
            <a:ext cx="7019920" cy="1042973"/>
          </a:xfrm>
          <a:prstGeom prst="rect">
            <a:avLst/>
          </a:prstGeom>
        </p:spPr>
      </p:pic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380744CD-F70E-4B30-A192-7031CDC81A5F}"/>
              </a:ext>
            </a:extLst>
          </p:cNvPr>
          <p:cNvSpPr/>
          <p:nvPr/>
        </p:nvSpPr>
        <p:spPr>
          <a:xfrm>
            <a:off x="5006109" y="2897373"/>
            <a:ext cx="162923" cy="7232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5E02C5-55FE-44F9-BCCC-CAA5640541F4}"/>
              </a:ext>
            </a:extLst>
          </p:cNvPr>
          <p:cNvSpPr txBox="1"/>
          <p:nvPr/>
        </p:nvSpPr>
        <p:spPr>
          <a:xfrm>
            <a:off x="4134811" y="3066473"/>
            <a:ext cx="77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100px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(HTML)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3C545C2-4988-43D7-A4AF-17DA13053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72" y="1629135"/>
            <a:ext cx="797223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6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(CSS)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247174C-8D03-4F98-B1FE-B95FBB9BC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68" y="255694"/>
            <a:ext cx="7924800" cy="63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4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300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      Header  (HTML)</vt:lpstr>
      <vt:lpstr>Header (CSS)</vt:lpstr>
      <vt:lpstr>Menù navigazione</vt:lpstr>
      <vt:lpstr>Menù navigazione (HTML)</vt:lpstr>
      <vt:lpstr>Menù navigazione (CSS)</vt:lpstr>
      <vt:lpstr>Sezione contenuti</vt:lpstr>
      <vt:lpstr>Sezione contenuti</vt:lpstr>
      <vt:lpstr>Sezione contenuti (HTML)</vt:lpstr>
      <vt:lpstr>Sezione contenuti (CSS)</vt:lpstr>
      <vt:lpstr>Sezione contenuti (CSS)</vt:lpstr>
      <vt:lpstr>Footer</vt:lpstr>
      <vt:lpstr>Footer (HTML)</vt:lpstr>
      <vt:lpstr>Footer (CSS)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ANTONIO MILARDI</cp:lastModifiedBy>
  <cp:revision>4</cp:revision>
  <dcterms:created xsi:type="dcterms:W3CDTF">2021-03-24T16:57:46Z</dcterms:created>
  <dcterms:modified xsi:type="dcterms:W3CDTF">2022-03-30T14:39:31Z</dcterms:modified>
</cp:coreProperties>
</file>